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6" r:id="rId1"/>
    <p:sldMasterId id="2147483729" r:id="rId2"/>
    <p:sldMasterId id="2147483730" r:id="rId3"/>
  </p:sldMasterIdLst>
  <p:notesMasterIdLst>
    <p:notesMasterId r:id="rId3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9144000" cy="5143500" type="screen16x9"/>
  <p:notesSz cx="6858000" cy="9144000"/>
  <p:embeddedFontLst>
    <p:embeddedFont>
      <p:font typeface="Lato" panose="020F0502020204030203" pitchFamily="34" charset="0"/>
      <p:regular r:id="rId39"/>
      <p:bold r:id="rId40"/>
      <p:italic r:id="rId41"/>
      <p:boldItalic r:id="rId42"/>
    </p:embeddedFont>
    <p:embeddedFont>
      <p:font typeface="Oswald" panose="00000500000000000000" pitchFamily="2" charset="0"/>
      <p:regular r:id="rId43"/>
      <p:bold r:id="rId44"/>
    </p:embeddedFont>
    <p:embeddedFont>
      <p:font typeface="Oswald SemiBold" panose="00000700000000000000" pitchFamily="2" charset="0"/>
      <p:regular r:id="rId45"/>
      <p:bold r:id="rId46"/>
    </p:embeddedFont>
    <p:embeddedFont>
      <p:font typeface="Trebuchet MS" panose="020B060302020202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4D068-7390-40F8-978E-07D05C2C42C3}">
  <a:tblStyle styleId="{1A14D068-7390-40F8-978E-07D05C2C42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11.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5.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7"/>
        <p:cNvGrpSpPr/>
        <p:nvPr/>
      </p:nvGrpSpPr>
      <p:grpSpPr>
        <a:xfrm>
          <a:off x="0" y="0"/>
          <a:ext cx="0" cy="0"/>
          <a:chOff x="0" y="0"/>
          <a:chExt cx="0" cy="0"/>
        </a:xfrm>
      </p:grpSpPr>
      <p:sp>
        <p:nvSpPr>
          <p:cNvPr id="1988" name="Google Shape;1988;gf36305898d_2_34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9" name="Google Shape;1989;gf36305898d_2_3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0"/>
        <p:cNvGrpSpPr/>
        <p:nvPr/>
      </p:nvGrpSpPr>
      <p:grpSpPr>
        <a:xfrm>
          <a:off x="0" y="0"/>
          <a:ext cx="0" cy="0"/>
          <a:chOff x="0" y="0"/>
          <a:chExt cx="0" cy="0"/>
        </a:xfrm>
      </p:grpSpPr>
      <p:sp>
        <p:nvSpPr>
          <p:cNvPr id="2091" name="Google Shape;2091;gf36305898d_2_2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2" name="Google Shape;2092;gf36305898d_2_2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Our model achieved high accuracy and recall rate, especially for detecting slouching forward and backward. When users sit in an unhealthy posture, Posturitor would be able to detect and send reminders to our users.</a:t>
            </a:r>
            <a:endParaRPr sz="2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7"/>
        <p:cNvGrpSpPr/>
        <p:nvPr/>
      </p:nvGrpSpPr>
      <p:grpSpPr>
        <a:xfrm>
          <a:off x="0" y="0"/>
          <a:ext cx="0" cy="0"/>
          <a:chOff x="0" y="0"/>
          <a:chExt cx="0" cy="0"/>
        </a:xfrm>
      </p:grpSpPr>
      <p:sp>
        <p:nvSpPr>
          <p:cNvPr id="2108" name="Google Shape;2108;gf36305898d_2_2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9" name="Google Shape;2109;gf36305898d_2_2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We believe that Posturitor has a positive impact on personal, social and industrial levels. It is a low cost, smart solution to unhealthy sitting postures. It helps raise awareness of ….. Companies could integrate Posturitor into their software and devices to create a healthy &amp; caring workplace for their employees. We believe that </a:t>
            </a:r>
            <a:r>
              <a:rPr lang="en" sz="2400">
                <a:solidFill>
                  <a:schemeClr val="dk1"/>
                </a:solidFill>
              </a:rPr>
              <a:t>Posturitor can contribute to sustainability </a:t>
            </a:r>
            <a:r>
              <a:rPr lang="en" sz="2400"/>
              <a:t>by promoting health &amp; happiness for people.</a:t>
            </a:r>
            <a:endParaRPr sz="2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0"/>
        <p:cNvGrpSpPr/>
        <p:nvPr/>
      </p:nvGrpSpPr>
      <p:grpSpPr>
        <a:xfrm>
          <a:off x="0" y="0"/>
          <a:ext cx="0" cy="0"/>
          <a:chOff x="0" y="0"/>
          <a:chExt cx="0" cy="0"/>
        </a:xfrm>
      </p:grpSpPr>
      <p:sp>
        <p:nvSpPr>
          <p:cNvPr id="2121" name="Google Shape;2121;gf36305898d_2_37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2" name="Google Shape;2122;gf36305898d_2_3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Presenting to you , Posturitor, by team into the unknown. TY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6"/>
        <p:cNvGrpSpPr/>
        <p:nvPr/>
      </p:nvGrpSpPr>
      <p:grpSpPr>
        <a:xfrm>
          <a:off x="0" y="0"/>
          <a:ext cx="0" cy="0"/>
          <a:chOff x="0" y="0"/>
          <a:chExt cx="0" cy="0"/>
        </a:xfrm>
      </p:grpSpPr>
      <p:sp>
        <p:nvSpPr>
          <p:cNvPr id="2127" name="Google Shape;2127;gf36305898d_2_3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8" name="Google Shape;2128;gf36305898d_2_3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9"/>
        <p:cNvGrpSpPr/>
        <p:nvPr/>
      </p:nvGrpSpPr>
      <p:grpSpPr>
        <a:xfrm>
          <a:off x="0" y="0"/>
          <a:ext cx="0" cy="0"/>
          <a:chOff x="0" y="0"/>
          <a:chExt cx="0" cy="0"/>
        </a:xfrm>
      </p:grpSpPr>
      <p:sp>
        <p:nvSpPr>
          <p:cNvPr id="2140" name="Google Shape;2140;gf36305898d_2_2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1" name="Google Shape;2141;gf36305898d_2_2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6"/>
        <p:cNvGrpSpPr/>
        <p:nvPr/>
      </p:nvGrpSpPr>
      <p:grpSpPr>
        <a:xfrm>
          <a:off x="0" y="0"/>
          <a:ext cx="0" cy="0"/>
          <a:chOff x="0" y="0"/>
          <a:chExt cx="0" cy="0"/>
        </a:xfrm>
      </p:grpSpPr>
      <p:sp>
        <p:nvSpPr>
          <p:cNvPr id="2147" name="Google Shape;2147;gf36305898d_2_2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8" name="Google Shape;2148;gf36305898d_2_2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5"/>
        <p:cNvGrpSpPr/>
        <p:nvPr/>
      </p:nvGrpSpPr>
      <p:grpSpPr>
        <a:xfrm>
          <a:off x="0" y="0"/>
          <a:ext cx="0" cy="0"/>
          <a:chOff x="0" y="0"/>
          <a:chExt cx="0" cy="0"/>
        </a:xfrm>
      </p:grpSpPr>
      <p:sp>
        <p:nvSpPr>
          <p:cNvPr id="2166" name="Google Shape;2166;gf36305898d_2_2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7" name="Google Shape;2167;gf36305898d_2_2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f36305898d_2_2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f36305898d_2_2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4"/>
        <p:cNvGrpSpPr/>
        <p:nvPr/>
      </p:nvGrpSpPr>
      <p:grpSpPr>
        <a:xfrm>
          <a:off x="0" y="0"/>
          <a:ext cx="0" cy="0"/>
          <a:chOff x="0" y="0"/>
          <a:chExt cx="0" cy="0"/>
        </a:xfrm>
      </p:grpSpPr>
      <p:sp>
        <p:nvSpPr>
          <p:cNvPr id="2255" name="Google Shape;2255;gf36305898d_2_35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f36305898d_2_3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1"/>
        <p:cNvGrpSpPr/>
        <p:nvPr/>
      </p:nvGrpSpPr>
      <p:grpSpPr>
        <a:xfrm>
          <a:off x="0" y="0"/>
          <a:ext cx="0" cy="0"/>
          <a:chOff x="0" y="0"/>
          <a:chExt cx="0" cy="0"/>
        </a:xfrm>
      </p:grpSpPr>
      <p:sp>
        <p:nvSpPr>
          <p:cNvPr id="2342" name="Google Shape;2342;gf36305898d_2_2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3" name="Google Shape;2343;gf36305898d_2_2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3"/>
        <p:cNvGrpSpPr/>
        <p:nvPr/>
      </p:nvGrpSpPr>
      <p:grpSpPr>
        <a:xfrm>
          <a:off x="0" y="0"/>
          <a:ext cx="0" cy="0"/>
          <a:chOff x="0" y="0"/>
          <a:chExt cx="0" cy="0"/>
        </a:xfrm>
      </p:grpSpPr>
      <p:sp>
        <p:nvSpPr>
          <p:cNvPr id="1994" name="Google Shape;1994;gf363058c9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5" name="Google Shape;1995;gf363058c9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3"/>
        <p:cNvGrpSpPr/>
        <p:nvPr/>
      </p:nvGrpSpPr>
      <p:grpSpPr>
        <a:xfrm>
          <a:off x="0" y="0"/>
          <a:ext cx="0" cy="0"/>
          <a:chOff x="0" y="0"/>
          <a:chExt cx="0" cy="0"/>
        </a:xfrm>
      </p:grpSpPr>
      <p:sp>
        <p:nvSpPr>
          <p:cNvPr id="2354" name="Google Shape;2354;gf36305898d_2_2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5" name="Google Shape;2355;gf36305898d_2_2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4"/>
        <p:cNvGrpSpPr/>
        <p:nvPr/>
      </p:nvGrpSpPr>
      <p:grpSpPr>
        <a:xfrm>
          <a:off x="0" y="0"/>
          <a:ext cx="0" cy="0"/>
          <a:chOff x="0" y="0"/>
          <a:chExt cx="0" cy="0"/>
        </a:xfrm>
      </p:grpSpPr>
      <p:sp>
        <p:nvSpPr>
          <p:cNvPr id="2365" name="Google Shape;2365;gf36305898d_2_2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6" name="Google Shape;2366;gf36305898d_2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0"/>
        <p:cNvGrpSpPr/>
        <p:nvPr/>
      </p:nvGrpSpPr>
      <p:grpSpPr>
        <a:xfrm>
          <a:off x="0" y="0"/>
          <a:ext cx="0" cy="0"/>
          <a:chOff x="0" y="0"/>
          <a:chExt cx="0" cy="0"/>
        </a:xfrm>
      </p:grpSpPr>
      <p:sp>
        <p:nvSpPr>
          <p:cNvPr id="2401" name="Google Shape;2401;gf36305898d_2_2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2" name="Google Shape;2402;gf36305898d_2_2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8"/>
        <p:cNvGrpSpPr/>
        <p:nvPr/>
      </p:nvGrpSpPr>
      <p:grpSpPr>
        <a:xfrm>
          <a:off x="0" y="0"/>
          <a:ext cx="0" cy="0"/>
          <a:chOff x="0" y="0"/>
          <a:chExt cx="0" cy="0"/>
        </a:xfrm>
      </p:grpSpPr>
      <p:sp>
        <p:nvSpPr>
          <p:cNvPr id="2509" name="Google Shape;2509;gf36305898d_2_2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0" name="Google Shape;2510;gf36305898d_2_2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6"/>
        <p:cNvGrpSpPr/>
        <p:nvPr/>
      </p:nvGrpSpPr>
      <p:grpSpPr>
        <a:xfrm>
          <a:off x="0" y="0"/>
          <a:ext cx="0" cy="0"/>
          <a:chOff x="0" y="0"/>
          <a:chExt cx="0" cy="0"/>
        </a:xfrm>
      </p:grpSpPr>
      <p:sp>
        <p:nvSpPr>
          <p:cNvPr id="2537" name="Google Shape;2537;gf36305898d_2_2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8" name="Google Shape;2538;gf36305898d_2_2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0"/>
        <p:cNvGrpSpPr/>
        <p:nvPr/>
      </p:nvGrpSpPr>
      <p:grpSpPr>
        <a:xfrm>
          <a:off x="0" y="0"/>
          <a:ext cx="0" cy="0"/>
          <a:chOff x="0" y="0"/>
          <a:chExt cx="0" cy="0"/>
        </a:xfrm>
      </p:grpSpPr>
      <p:sp>
        <p:nvSpPr>
          <p:cNvPr id="2621" name="Google Shape;2621;gf36305898d_2_26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2" name="Google Shape;2622;gf36305898d_2_2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5"/>
        <p:cNvGrpSpPr/>
        <p:nvPr/>
      </p:nvGrpSpPr>
      <p:grpSpPr>
        <a:xfrm>
          <a:off x="0" y="0"/>
          <a:ext cx="0" cy="0"/>
          <a:chOff x="0" y="0"/>
          <a:chExt cx="0" cy="0"/>
        </a:xfrm>
      </p:grpSpPr>
      <p:sp>
        <p:nvSpPr>
          <p:cNvPr id="2666" name="Google Shape;2666;gf36305898d_2_26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7" name="Google Shape;2667;gf36305898d_2_2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f36305898d_2_26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f36305898d_2_2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f36305898d_2_26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f36305898d_2_2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0"/>
        <p:cNvGrpSpPr/>
        <p:nvPr/>
      </p:nvGrpSpPr>
      <p:grpSpPr>
        <a:xfrm>
          <a:off x="0" y="0"/>
          <a:ext cx="0" cy="0"/>
          <a:chOff x="0" y="0"/>
          <a:chExt cx="0" cy="0"/>
        </a:xfrm>
      </p:grpSpPr>
      <p:sp>
        <p:nvSpPr>
          <p:cNvPr id="2711" name="Google Shape;2711;gf36305898d_2_2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2" name="Google Shape;2712;gf36305898d_2_2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Google Shape;2000;gf36305898d_2_20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1" name="Google Shape;2001;gf36305898d_2_2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f36305898d_2_27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f36305898d_2_2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3"/>
        <p:cNvGrpSpPr/>
        <p:nvPr/>
      </p:nvGrpSpPr>
      <p:grpSpPr>
        <a:xfrm>
          <a:off x="0" y="0"/>
          <a:ext cx="0" cy="0"/>
          <a:chOff x="0" y="0"/>
          <a:chExt cx="0" cy="0"/>
        </a:xfrm>
      </p:grpSpPr>
      <p:sp>
        <p:nvSpPr>
          <p:cNvPr id="2764" name="Google Shape;2764;gf36305898d_2_27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5" name="Google Shape;2765;gf36305898d_2_2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3"/>
        <p:cNvGrpSpPr/>
        <p:nvPr/>
      </p:nvGrpSpPr>
      <p:grpSpPr>
        <a:xfrm>
          <a:off x="0" y="0"/>
          <a:ext cx="0" cy="0"/>
          <a:chOff x="0" y="0"/>
          <a:chExt cx="0" cy="0"/>
        </a:xfrm>
      </p:grpSpPr>
      <p:sp>
        <p:nvSpPr>
          <p:cNvPr id="2874" name="Google Shape;2874;gf36305898d_2_28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5" name="Google Shape;2875;gf36305898d_2_2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7"/>
        <p:cNvGrpSpPr/>
        <p:nvPr/>
      </p:nvGrpSpPr>
      <p:grpSpPr>
        <a:xfrm>
          <a:off x="0" y="0"/>
          <a:ext cx="0" cy="0"/>
          <a:chOff x="0" y="0"/>
          <a:chExt cx="0" cy="0"/>
        </a:xfrm>
      </p:grpSpPr>
      <p:sp>
        <p:nvSpPr>
          <p:cNvPr id="3178" name="Google Shape;3178;gf36305898d_2_3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9" name="Google Shape;3179;gf36305898d_2_3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6"/>
        <p:cNvGrpSpPr/>
        <p:nvPr/>
      </p:nvGrpSpPr>
      <p:grpSpPr>
        <a:xfrm>
          <a:off x="0" y="0"/>
          <a:ext cx="0" cy="0"/>
          <a:chOff x="0" y="0"/>
          <a:chExt cx="0" cy="0"/>
        </a:xfrm>
      </p:grpSpPr>
      <p:sp>
        <p:nvSpPr>
          <p:cNvPr id="3187" name="Google Shape;3187;gf36305898d_2_36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8" name="Google Shape;3188;gf36305898d_2_3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5"/>
        <p:cNvGrpSpPr/>
        <p:nvPr/>
      </p:nvGrpSpPr>
      <p:grpSpPr>
        <a:xfrm>
          <a:off x="0" y="0"/>
          <a:ext cx="0" cy="0"/>
          <a:chOff x="0" y="0"/>
          <a:chExt cx="0" cy="0"/>
        </a:xfrm>
      </p:grpSpPr>
      <p:sp>
        <p:nvSpPr>
          <p:cNvPr id="2006" name="Google Shape;2006;gf363058c9a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f363058c9a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1"/>
        <p:cNvGrpSpPr/>
        <p:nvPr/>
      </p:nvGrpSpPr>
      <p:grpSpPr>
        <a:xfrm>
          <a:off x="0" y="0"/>
          <a:ext cx="0" cy="0"/>
          <a:chOff x="0" y="0"/>
          <a:chExt cx="0" cy="0"/>
        </a:xfrm>
      </p:grpSpPr>
      <p:sp>
        <p:nvSpPr>
          <p:cNvPr id="2012" name="Google Shape;2012;gf363058c9a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3" name="Google Shape;2013;gf363058c9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Google Shape;2057;gf36305898d_2_3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8" name="Google Shape;2058;gf36305898d_2_3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1"/>
        <p:cNvGrpSpPr/>
        <p:nvPr/>
      </p:nvGrpSpPr>
      <p:grpSpPr>
        <a:xfrm>
          <a:off x="0" y="0"/>
          <a:ext cx="0" cy="0"/>
          <a:chOff x="0" y="0"/>
          <a:chExt cx="0" cy="0"/>
        </a:xfrm>
      </p:grpSpPr>
      <p:sp>
        <p:nvSpPr>
          <p:cNvPr id="2062" name="Google Shape;2062;gf36305898d_2_19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3" name="Google Shape;2063;gf36305898d_2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7"/>
        <p:cNvGrpSpPr/>
        <p:nvPr/>
      </p:nvGrpSpPr>
      <p:grpSpPr>
        <a:xfrm>
          <a:off x="0" y="0"/>
          <a:ext cx="0" cy="0"/>
          <a:chOff x="0" y="0"/>
          <a:chExt cx="0" cy="0"/>
        </a:xfrm>
      </p:grpSpPr>
      <p:sp>
        <p:nvSpPr>
          <p:cNvPr id="2068" name="Google Shape;2068;gf36305898d_2_3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9" name="Google Shape;2069;gf36305898d_2_3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1"/>
        <p:cNvGrpSpPr/>
        <p:nvPr/>
      </p:nvGrpSpPr>
      <p:grpSpPr>
        <a:xfrm>
          <a:off x="0" y="0"/>
          <a:ext cx="0" cy="0"/>
          <a:chOff x="0" y="0"/>
          <a:chExt cx="0" cy="0"/>
        </a:xfrm>
      </p:grpSpPr>
      <p:sp>
        <p:nvSpPr>
          <p:cNvPr id="2082" name="Google Shape;2082;gf36305898d_2_2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3" name="Google Shape;2083;gf36305898d_2_2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solidFill>
                  <a:schemeClr val="dk1"/>
                </a:solidFill>
              </a:rPr>
              <a:t>Posturitor is developed using an AI solution. We created a novel dataset based on real-life scenarios</a:t>
            </a:r>
            <a:endParaRPr sz="2000">
              <a:solidFill>
                <a:schemeClr val="dk1"/>
              </a:solidFill>
            </a:endParaRPr>
          </a:p>
          <a:p>
            <a:pPr marL="0" lvl="0" indent="0" algn="l" rtl="0">
              <a:lnSpc>
                <a:spcPct val="100000"/>
              </a:lnSpc>
              <a:spcBef>
                <a:spcPts val="1600"/>
              </a:spcBef>
              <a:spcAft>
                <a:spcPts val="0"/>
              </a:spcAft>
              <a:buNone/>
            </a:pPr>
            <a:r>
              <a:rPr lang="en" sz="2000">
                <a:solidFill>
                  <a:schemeClr val="dk1"/>
                </a:solidFill>
              </a:rPr>
              <a:t>13 landmarks were extracted for the upper body using Mediapipe pose, on top of that, features like Eye &amp; shoulder alignment and Displacement from standard posture are analysed</a:t>
            </a:r>
            <a:endParaRPr sz="2000">
              <a:solidFill>
                <a:schemeClr val="dk1"/>
              </a:solidFill>
            </a:endParaRPr>
          </a:p>
          <a:p>
            <a:pPr marL="0" lvl="0" indent="0" algn="l" rtl="0">
              <a:spcBef>
                <a:spcPts val="1600"/>
              </a:spcBef>
              <a:spcAft>
                <a:spcPts val="1600"/>
              </a:spcAft>
              <a:buNone/>
            </a:pPr>
            <a:r>
              <a:rPr lang="en" sz="2000">
                <a:solidFill>
                  <a:schemeClr val="dk1"/>
                </a:solidFill>
              </a:rPr>
              <a:t>We then built a deep neural network model to Identify 3 different types of incorrect postures</a:t>
            </a:r>
            <a:endParaRPr sz="20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2.xml"/><Relationship Id="rId4" Type="http://schemas.openxmlformats.org/officeDocument/2006/relationships/hyperlink" Target="https://www.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05"/>
        <p:cNvGrpSpPr/>
        <p:nvPr/>
      </p:nvGrpSpPr>
      <p:grpSpPr>
        <a:xfrm>
          <a:off x="0" y="0"/>
          <a:ext cx="0" cy="0"/>
          <a:chOff x="0" y="0"/>
          <a:chExt cx="0" cy="0"/>
        </a:xfrm>
      </p:grpSpPr>
      <p:sp>
        <p:nvSpPr>
          <p:cNvPr id="1706" name="Google Shape;1706;p53"/>
          <p:cNvSpPr txBox="1">
            <a:spLocks noGrp="1"/>
          </p:cNvSpPr>
          <p:nvPr>
            <p:ph type="ctrTitle"/>
          </p:nvPr>
        </p:nvSpPr>
        <p:spPr>
          <a:xfrm>
            <a:off x="666200" y="1415203"/>
            <a:ext cx="3445800" cy="16596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1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07" name="Google Shape;1707;p53"/>
          <p:cNvSpPr txBox="1">
            <a:spLocks noGrp="1"/>
          </p:cNvSpPr>
          <p:nvPr>
            <p:ph type="subTitle" idx="1"/>
          </p:nvPr>
        </p:nvSpPr>
        <p:spPr>
          <a:xfrm>
            <a:off x="666200" y="3074800"/>
            <a:ext cx="2259300" cy="682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atin typeface="Lato"/>
                <a:ea typeface="Lato"/>
                <a:cs typeface="Lato"/>
                <a:sym typeface="Lato"/>
              </a:defRPr>
            </a:lvl1pPr>
            <a:lvl2pPr lvl="1" rtl="0">
              <a:spcBef>
                <a:spcPts val="1600"/>
              </a:spcBef>
              <a:spcAft>
                <a:spcPts val="0"/>
              </a:spcAft>
              <a:buNone/>
              <a:defRPr sz="1600">
                <a:latin typeface="Lato"/>
                <a:ea typeface="Lato"/>
                <a:cs typeface="Lato"/>
                <a:sym typeface="Lato"/>
              </a:defRPr>
            </a:lvl2pPr>
            <a:lvl3pPr lvl="2" rtl="0">
              <a:spcBef>
                <a:spcPts val="1600"/>
              </a:spcBef>
              <a:spcAft>
                <a:spcPts val="0"/>
              </a:spcAft>
              <a:buNone/>
              <a:defRPr sz="1600">
                <a:latin typeface="Lato"/>
                <a:ea typeface="Lato"/>
                <a:cs typeface="Lato"/>
                <a:sym typeface="Lato"/>
              </a:defRPr>
            </a:lvl3pPr>
            <a:lvl4pPr lvl="3" rtl="0">
              <a:spcBef>
                <a:spcPts val="1600"/>
              </a:spcBef>
              <a:spcAft>
                <a:spcPts val="0"/>
              </a:spcAft>
              <a:buNone/>
              <a:defRPr sz="1600">
                <a:latin typeface="Lato"/>
                <a:ea typeface="Lato"/>
                <a:cs typeface="Lato"/>
                <a:sym typeface="Lato"/>
              </a:defRPr>
            </a:lvl4pPr>
            <a:lvl5pPr lvl="4" rtl="0">
              <a:spcBef>
                <a:spcPts val="1600"/>
              </a:spcBef>
              <a:spcAft>
                <a:spcPts val="0"/>
              </a:spcAft>
              <a:buNone/>
              <a:defRPr sz="1600">
                <a:latin typeface="Lato"/>
                <a:ea typeface="Lato"/>
                <a:cs typeface="Lato"/>
                <a:sym typeface="Lato"/>
              </a:defRPr>
            </a:lvl5pPr>
            <a:lvl6pPr lvl="5" rtl="0">
              <a:spcBef>
                <a:spcPts val="1600"/>
              </a:spcBef>
              <a:spcAft>
                <a:spcPts val="0"/>
              </a:spcAft>
              <a:buNone/>
              <a:defRPr sz="1600">
                <a:latin typeface="Lato"/>
                <a:ea typeface="Lato"/>
                <a:cs typeface="Lato"/>
                <a:sym typeface="Lato"/>
              </a:defRPr>
            </a:lvl6pPr>
            <a:lvl7pPr lvl="6" rtl="0">
              <a:spcBef>
                <a:spcPts val="1600"/>
              </a:spcBef>
              <a:spcAft>
                <a:spcPts val="0"/>
              </a:spcAft>
              <a:buNone/>
              <a:defRPr sz="1600">
                <a:latin typeface="Lato"/>
                <a:ea typeface="Lato"/>
                <a:cs typeface="Lato"/>
                <a:sym typeface="Lato"/>
              </a:defRPr>
            </a:lvl7pPr>
            <a:lvl8pPr lvl="7" rtl="0">
              <a:spcBef>
                <a:spcPts val="1600"/>
              </a:spcBef>
              <a:spcAft>
                <a:spcPts val="0"/>
              </a:spcAft>
              <a:buNone/>
              <a:defRPr sz="1600">
                <a:latin typeface="Lato"/>
                <a:ea typeface="Lato"/>
                <a:cs typeface="Lato"/>
                <a:sym typeface="Lato"/>
              </a:defRPr>
            </a:lvl8pPr>
            <a:lvl9pPr lvl="8" rtl="0">
              <a:spcBef>
                <a:spcPts val="1600"/>
              </a:spcBef>
              <a:spcAft>
                <a:spcPts val="1600"/>
              </a:spcAft>
              <a:buNone/>
              <a:defRPr sz="1600">
                <a:latin typeface="Lato"/>
                <a:ea typeface="Lato"/>
                <a:cs typeface="Lato"/>
                <a:sym typeface="Lato"/>
              </a:defRPr>
            </a:lvl9pPr>
          </a:lstStyle>
          <a:p>
            <a:endParaRPr/>
          </a:p>
        </p:txBody>
      </p:sp>
      <p:sp>
        <p:nvSpPr>
          <p:cNvPr id="1708" name="Google Shape;1708;p53"/>
          <p:cNvSpPr/>
          <p:nvPr/>
        </p:nvSpPr>
        <p:spPr>
          <a:xfrm rot="-5200701" flipH="1">
            <a:off x="3205428" y="-359657"/>
            <a:ext cx="7321312" cy="5052313"/>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3"/>
          <p:cNvSpPr/>
          <p:nvPr/>
        </p:nvSpPr>
        <p:spPr>
          <a:xfrm rot="-4690715" flipH="1">
            <a:off x="3996815" y="153827"/>
            <a:ext cx="6293724" cy="4343192"/>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3"/>
          <p:cNvSpPr/>
          <p:nvPr/>
        </p:nvSpPr>
        <p:spPr>
          <a:xfrm rot="482722" flipH="1">
            <a:off x="4086" y="-473710"/>
            <a:ext cx="1761515" cy="1121102"/>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3"/>
          <p:cNvSpPr/>
          <p:nvPr/>
        </p:nvSpPr>
        <p:spPr>
          <a:xfrm rot="486729">
            <a:off x="1738751" y="240157"/>
            <a:ext cx="406063" cy="406063"/>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3"/>
          <p:cNvSpPr/>
          <p:nvPr/>
        </p:nvSpPr>
        <p:spPr>
          <a:xfrm rot="-1168301" flipH="1">
            <a:off x="-97516" y="-510335"/>
            <a:ext cx="1849569" cy="1177175"/>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3"/>
          <p:cNvSpPr/>
          <p:nvPr/>
        </p:nvSpPr>
        <p:spPr>
          <a:xfrm flipH="1">
            <a:off x="963412" y="4345549"/>
            <a:ext cx="2208527" cy="1153121"/>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3"/>
          <p:cNvSpPr/>
          <p:nvPr/>
        </p:nvSpPr>
        <p:spPr>
          <a:xfrm rot="486435">
            <a:off x="1537523" y="4294613"/>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15"/>
        <p:cNvGrpSpPr/>
        <p:nvPr/>
      </p:nvGrpSpPr>
      <p:grpSpPr>
        <a:xfrm>
          <a:off x="0" y="0"/>
          <a:ext cx="0" cy="0"/>
          <a:chOff x="0" y="0"/>
          <a:chExt cx="0" cy="0"/>
        </a:xfrm>
      </p:grpSpPr>
      <p:sp>
        <p:nvSpPr>
          <p:cNvPr id="1716" name="Google Shape;1716;p54"/>
          <p:cNvSpPr txBox="1">
            <a:spLocks noGrp="1"/>
          </p:cNvSpPr>
          <p:nvPr>
            <p:ph type="title"/>
          </p:nvPr>
        </p:nvSpPr>
        <p:spPr>
          <a:xfrm>
            <a:off x="4610650" y="2371125"/>
            <a:ext cx="3594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17" name="Google Shape;1717;p54"/>
          <p:cNvSpPr txBox="1">
            <a:spLocks noGrp="1"/>
          </p:cNvSpPr>
          <p:nvPr>
            <p:ph type="title" idx="2" hasCustomPrompt="1"/>
          </p:nvPr>
        </p:nvSpPr>
        <p:spPr>
          <a:xfrm>
            <a:off x="7011575" y="1556475"/>
            <a:ext cx="1146000" cy="888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18" name="Google Shape;1718;p54"/>
          <p:cNvSpPr txBox="1">
            <a:spLocks noGrp="1"/>
          </p:cNvSpPr>
          <p:nvPr>
            <p:ph type="title" idx="3"/>
          </p:nvPr>
        </p:nvSpPr>
        <p:spPr>
          <a:xfrm>
            <a:off x="5480725" y="3212925"/>
            <a:ext cx="2724900" cy="374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Font typeface="Lato"/>
              <a:buNone/>
              <a:defRPr sz="1600">
                <a:solidFill>
                  <a:srgbClr val="20124D"/>
                </a:solidFill>
                <a:latin typeface="Lato"/>
                <a:ea typeface="Lato"/>
                <a:cs typeface="Lato"/>
                <a:sym typeface="Lato"/>
              </a:defRPr>
            </a:lvl1pPr>
            <a:lvl2pPr lvl="1" algn="r" rtl="0">
              <a:spcBef>
                <a:spcPts val="0"/>
              </a:spcBef>
              <a:spcAft>
                <a:spcPts val="0"/>
              </a:spcAft>
              <a:buSzPts val="1400"/>
              <a:buFont typeface="Lato"/>
              <a:buNone/>
              <a:defRPr sz="1400">
                <a:latin typeface="Lato"/>
                <a:ea typeface="Lato"/>
                <a:cs typeface="Lato"/>
                <a:sym typeface="Lato"/>
              </a:defRPr>
            </a:lvl2pPr>
            <a:lvl3pPr lvl="2" algn="r" rtl="0">
              <a:spcBef>
                <a:spcPts val="0"/>
              </a:spcBef>
              <a:spcAft>
                <a:spcPts val="0"/>
              </a:spcAft>
              <a:buSzPts val="1400"/>
              <a:buFont typeface="Lato"/>
              <a:buNone/>
              <a:defRPr sz="1400">
                <a:latin typeface="Lato"/>
                <a:ea typeface="Lato"/>
                <a:cs typeface="Lato"/>
                <a:sym typeface="Lato"/>
              </a:defRPr>
            </a:lvl3pPr>
            <a:lvl4pPr lvl="3" algn="r" rtl="0">
              <a:spcBef>
                <a:spcPts val="0"/>
              </a:spcBef>
              <a:spcAft>
                <a:spcPts val="0"/>
              </a:spcAft>
              <a:buSzPts val="1400"/>
              <a:buFont typeface="Lato"/>
              <a:buNone/>
              <a:defRPr sz="1400">
                <a:latin typeface="Lato"/>
                <a:ea typeface="Lato"/>
                <a:cs typeface="Lato"/>
                <a:sym typeface="Lato"/>
              </a:defRPr>
            </a:lvl4pPr>
            <a:lvl5pPr lvl="4" algn="r" rtl="0">
              <a:spcBef>
                <a:spcPts val="0"/>
              </a:spcBef>
              <a:spcAft>
                <a:spcPts val="0"/>
              </a:spcAft>
              <a:buSzPts val="1400"/>
              <a:buFont typeface="Lato"/>
              <a:buNone/>
              <a:defRPr sz="1400">
                <a:latin typeface="Lato"/>
                <a:ea typeface="Lato"/>
                <a:cs typeface="Lato"/>
                <a:sym typeface="Lato"/>
              </a:defRPr>
            </a:lvl5pPr>
            <a:lvl6pPr lvl="5" algn="r" rtl="0">
              <a:spcBef>
                <a:spcPts val="0"/>
              </a:spcBef>
              <a:spcAft>
                <a:spcPts val="0"/>
              </a:spcAft>
              <a:buSzPts val="1400"/>
              <a:buFont typeface="Lato"/>
              <a:buNone/>
              <a:defRPr sz="1400">
                <a:latin typeface="Lato"/>
                <a:ea typeface="Lato"/>
                <a:cs typeface="Lato"/>
                <a:sym typeface="Lato"/>
              </a:defRPr>
            </a:lvl6pPr>
            <a:lvl7pPr lvl="6" algn="r" rtl="0">
              <a:spcBef>
                <a:spcPts val="0"/>
              </a:spcBef>
              <a:spcAft>
                <a:spcPts val="0"/>
              </a:spcAft>
              <a:buSzPts val="1400"/>
              <a:buFont typeface="Lato"/>
              <a:buNone/>
              <a:defRPr sz="1400">
                <a:latin typeface="Lato"/>
                <a:ea typeface="Lato"/>
                <a:cs typeface="Lato"/>
                <a:sym typeface="Lato"/>
              </a:defRPr>
            </a:lvl7pPr>
            <a:lvl8pPr lvl="7" algn="r" rtl="0">
              <a:spcBef>
                <a:spcPts val="0"/>
              </a:spcBef>
              <a:spcAft>
                <a:spcPts val="0"/>
              </a:spcAft>
              <a:buSzPts val="1400"/>
              <a:buFont typeface="Lato"/>
              <a:buNone/>
              <a:defRPr sz="1400">
                <a:latin typeface="Lato"/>
                <a:ea typeface="Lato"/>
                <a:cs typeface="Lato"/>
                <a:sym typeface="Lato"/>
              </a:defRPr>
            </a:lvl8pPr>
            <a:lvl9pPr lvl="8" algn="r" rtl="0">
              <a:spcBef>
                <a:spcPts val="0"/>
              </a:spcBef>
              <a:spcAft>
                <a:spcPts val="0"/>
              </a:spcAft>
              <a:buSzPts val="1400"/>
              <a:buFont typeface="Lato"/>
              <a:buNone/>
              <a:defRPr sz="1400">
                <a:latin typeface="Lato"/>
                <a:ea typeface="Lato"/>
                <a:cs typeface="Lato"/>
                <a:sym typeface="Lato"/>
              </a:defRPr>
            </a:lvl9pPr>
          </a:lstStyle>
          <a:p>
            <a:endParaRPr/>
          </a:p>
        </p:txBody>
      </p:sp>
      <p:sp>
        <p:nvSpPr>
          <p:cNvPr id="1719" name="Google Shape;1719;p54"/>
          <p:cNvSpPr/>
          <p:nvPr/>
        </p:nvSpPr>
        <p:spPr>
          <a:xfrm rot="-5200701" flipH="1">
            <a:off x="-2372047" y="-332207"/>
            <a:ext cx="7321312" cy="5052313"/>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4"/>
          <p:cNvSpPr/>
          <p:nvPr/>
        </p:nvSpPr>
        <p:spPr>
          <a:xfrm rot="-4690715" flipH="1">
            <a:off x="-1580660" y="181277"/>
            <a:ext cx="6293724" cy="4343192"/>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4"/>
          <p:cNvSpPr/>
          <p:nvPr/>
        </p:nvSpPr>
        <p:spPr>
          <a:xfrm rot="-8100000" flipH="1">
            <a:off x="7728985" y="-101726"/>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4"/>
          <p:cNvSpPr/>
          <p:nvPr/>
        </p:nvSpPr>
        <p:spPr>
          <a:xfrm rot="-10313565">
            <a:off x="8370348" y="405892"/>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4"/>
          <p:cNvSpPr/>
          <p:nvPr/>
        </p:nvSpPr>
        <p:spPr>
          <a:xfrm rot="8437101">
            <a:off x="8064896" y="4362438"/>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4"/>
          <p:cNvSpPr/>
          <p:nvPr/>
        </p:nvSpPr>
        <p:spPr>
          <a:xfrm rot="6784793">
            <a:off x="8126395" y="4338799"/>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4"/>
          <p:cNvSpPr/>
          <p:nvPr/>
        </p:nvSpPr>
        <p:spPr>
          <a:xfrm rot="6783187" flipH="1">
            <a:off x="8285327" y="4397629"/>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26"/>
        <p:cNvGrpSpPr/>
        <p:nvPr/>
      </p:nvGrpSpPr>
      <p:grpSpPr>
        <a:xfrm>
          <a:off x="0" y="0"/>
          <a:ext cx="0" cy="0"/>
          <a:chOff x="0" y="0"/>
          <a:chExt cx="0" cy="0"/>
        </a:xfrm>
      </p:grpSpPr>
      <p:sp>
        <p:nvSpPr>
          <p:cNvPr id="1727" name="Google Shape;1727;p55"/>
          <p:cNvSpPr txBox="1">
            <a:spLocks noGrp="1"/>
          </p:cNvSpPr>
          <p:nvPr>
            <p:ph type="subTitle" idx="1"/>
          </p:nvPr>
        </p:nvSpPr>
        <p:spPr>
          <a:xfrm>
            <a:off x="966600" y="1207475"/>
            <a:ext cx="7210800" cy="37083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sz="2000"/>
            </a:lvl2pPr>
            <a:lvl3pPr lvl="2" rtl="0">
              <a:spcBef>
                <a:spcPts val="1600"/>
              </a:spcBef>
              <a:spcAft>
                <a:spcPts val="0"/>
              </a:spcAft>
              <a:buNone/>
              <a:defRPr sz="2000"/>
            </a:lvl3pPr>
            <a:lvl4pPr lvl="3" rtl="0">
              <a:spcBef>
                <a:spcPts val="1600"/>
              </a:spcBef>
              <a:spcAft>
                <a:spcPts val="0"/>
              </a:spcAft>
              <a:buNone/>
              <a:defRPr sz="2000"/>
            </a:lvl4pPr>
            <a:lvl5pPr lvl="4" rtl="0">
              <a:spcBef>
                <a:spcPts val="1600"/>
              </a:spcBef>
              <a:spcAft>
                <a:spcPts val="0"/>
              </a:spcAft>
              <a:buNone/>
              <a:defRPr sz="2000"/>
            </a:lvl5pPr>
            <a:lvl6pPr lvl="5" rtl="0">
              <a:spcBef>
                <a:spcPts val="1600"/>
              </a:spcBef>
              <a:spcAft>
                <a:spcPts val="0"/>
              </a:spcAft>
              <a:buNone/>
              <a:defRPr sz="2000"/>
            </a:lvl6pPr>
            <a:lvl7pPr lvl="6" rtl="0">
              <a:spcBef>
                <a:spcPts val="1600"/>
              </a:spcBef>
              <a:spcAft>
                <a:spcPts val="0"/>
              </a:spcAft>
              <a:buNone/>
              <a:defRPr sz="2000"/>
            </a:lvl7pPr>
            <a:lvl8pPr lvl="7" rtl="0">
              <a:spcBef>
                <a:spcPts val="1600"/>
              </a:spcBef>
              <a:spcAft>
                <a:spcPts val="0"/>
              </a:spcAft>
              <a:buNone/>
              <a:defRPr sz="2000"/>
            </a:lvl8pPr>
            <a:lvl9pPr lvl="8" rtl="0">
              <a:spcBef>
                <a:spcPts val="1600"/>
              </a:spcBef>
              <a:spcAft>
                <a:spcPts val="1600"/>
              </a:spcAft>
              <a:buNone/>
              <a:defRPr sz="2000"/>
            </a:lvl9pPr>
          </a:lstStyle>
          <a:p>
            <a:endParaRPr/>
          </a:p>
        </p:txBody>
      </p:sp>
      <p:sp>
        <p:nvSpPr>
          <p:cNvPr id="1728" name="Google Shape;1728;p55"/>
          <p:cNvSpPr/>
          <p:nvPr/>
        </p:nvSpPr>
        <p:spPr>
          <a:xfrm rot="4015207" flipH="1">
            <a:off x="8234270" y="-29839"/>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5"/>
          <p:cNvSpPr/>
          <p:nvPr/>
        </p:nvSpPr>
        <p:spPr>
          <a:xfrm rot="4016813">
            <a:off x="8441627" y="672290"/>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5"/>
          <p:cNvSpPr/>
          <p:nvPr/>
        </p:nvSpPr>
        <p:spPr>
          <a:xfrm rot="2362899" flipH="1">
            <a:off x="8172771" y="-104988"/>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5"/>
          <p:cNvSpPr/>
          <p:nvPr/>
        </p:nvSpPr>
        <p:spPr>
          <a:xfrm rot="2891514" flipH="1">
            <a:off x="-773318" y="4239023"/>
            <a:ext cx="2209611" cy="115368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5"/>
          <p:cNvSpPr/>
          <p:nvPr/>
        </p:nvSpPr>
        <p:spPr>
          <a:xfrm rot="676694">
            <a:off x="170531" y="4255281"/>
            <a:ext cx="638123" cy="638123"/>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5"/>
          <p:cNvSpPr txBox="1">
            <a:spLocks noGrp="1"/>
          </p:cNvSpPr>
          <p:nvPr>
            <p:ph type="title"/>
          </p:nvPr>
        </p:nvSpPr>
        <p:spPr>
          <a:xfrm>
            <a:off x="720000" y="395300"/>
            <a:ext cx="7704000" cy="537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0124D"/>
              </a:buClr>
              <a:buSzPts val="3500"/>
              <a:buFont typeface="Oswald SemiBold"/>
              <a:buNone/>
              <a:defRPr sz="3500">
                <a:solidFill>
                  <a:srgbClr val="20124D"/>
                </a:solidFill>
                <a:latin typeface="Oswald SemiBold"/>
                <a:ea typeface="Oswald SemiBold"/>
                <a:cs typeface="Oswald SemiBold"/>
                <a:sym typeface="Oswald SemiBo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34"/>
        <p:cNvGrpSpPr/>
        <p:nvPr/>
      </p:nvGrpSpPr>
      <p:grpSpPr>
        <a:xfrm>
          <a:off x="0" y="0"/>
          <a:ext cx="0" cy="0"/>
          <a:chOff x="0" y="0"/>
          <a:chExt cx="0" cy="0"/>
        </a:xfrm>
      </p:grpSpPr>
      <p:sp>
        <p:nvSpPr>
          <p:cNvPr id="1735" name="Google Shape;1735;p56"/>
          <p:cNvSpPr txBox="1">
            <a:spLocks noGrp="1"/>
          </p:cNvSpPr>
          <p:nvPr>
            <p:ph type="title"/>
          </p:nvPr>
        </p:nvSpPr>
        <p:spPr>
          <a:xfrm>
            <a:off x="2934800" y="390525"/>
            <a:ext cx="3274500" cy="519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36" name="Google Shape;1736;p56"/>
          <p:cNvSpPr txBox="1">
            <a:spLocks noGrp="1"/>
          </p:cNvSpPr>
          <p:nvPr>
            <p:ph type="subTitle" idx="1"/>
          </p:nvPr>
        </p:nvSpPr>
        <p:spPr>
          <a:xfrm>
            <a:off x="1715688" y="1942688"/>
            <a:ext cx="1685100" cy="51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2200" b="1">
                <a:solidFill>
                  <a:srgbClr val="F6B26B"/>
                </a:solidFill>
              </a:defRPr>
            </a:lvl1pPr>
            <a:lvl2pPr lvl="1" algn="r" rtl="0">
              <a:spcBef>
                <a:spcPts val="1600"/>
              </a:spcBef>
              <a:spcAft>
                <a:spcPts val="0"/>
              </a:spcAft>
              <a:buNone/>
              <a:defRPr sz="2200" b="1">
                <a:solidFill>
                  <a:srgbClr val="F6B26B"/>
                </a:solidFill>
              </a:defRPr>
            </a:lvl2pPr>
            <a:lvl3pPr lvl="2" algn="r" rtl="0">
              <a:spcBef>
                <a:spcPts val="1600"/>
              </a:spcBef>
              <a:spcAft>
                <a:spcPts val="0"/>
              </a:spcAft>
              <a:buNone/>
              <a:defRPr sz="2200" b="1">
                <a:solidFill>
                  <a:srgbClr val="F6B26B"/>
                </a:solidFill>
              </a:defRPr>
            </a:lvl3pPr>
            <a:lvl4pPr lvl="3" algn="r" rtl="0">
              <a:spcBef>
                <a:spcPts val="1600"/>
              </a:spcBef>
              <a:spcAft>
                <a:spcPts val="0"/>
              </a:spcAft>
              <a:buNone/>
              <a:defRPr sz="2200" b="1">
                <a:solidFill>
                  <a:srgbClr val="F6B26B"/>
                </a:solidFill>
              </a:defRPr>
            </a:lvl4pPr>
            <a:lvl5pPr lvl="4" algn="r" rtl="0">
              <a:spcBef>
                <a:spcPts val="1600"/>
              </a:spcBef>
              <a:spcAft>
                <a:spcPts val="0"/>
              </a:spcAft>
              <a:buNone/>
              <a:defRPr sz="2200" b="1">
                <a:solidFill>
                  <a:srgbClr val="F6B26B"/>
                </a:solidFill>
              </a:defRPr>
            </a:lvl5pPr>
            <a:lvl6pPr lvl="5" algn="r" rtl="0">
              <a:spcBef>
                <a:spcPts val="1600"/>
              </a:spcBef>
              <a:spcAft>
                <a:spcPts val="0"/>
              </a:spcAft>
              <a:buNone/>
              <a:defRPr sz="2200" b="1">
                <a:solidFill>
                  <a:srgbClr val="F6B26B"/>
                </a:solidFill>
              </a:defRPr>
            </a:lvl6pPr>
            <a:lvl7pPr lvl="6" algn="r" rtl="0">
              <a:spcBef>
                <a:spcPts val="1600"/>
              </a:spcBef>
              <a:spcAft>
                <a:spcPts val="0"/>
              </a:spcAft>
              <a:buNone/>
              <a:defRPr sz="2200" b="1">
                <a:solidFill>
                  <a:srgbClr val="F6B26B"/>
                </a:solidFill>
              </a:defRPr>
            </a:lvl7pPr>
            <a:lvl8pPr lvl="7" algn="r" rtl="0">
              <a:spcBef>
                <a:spcPts val="1600"/>
              </a:spcBef>
              <a:spcAft>
                <a:spcPts val="0"/>
              </a:spcAft>
              <a:buNone/>
              <a:defRPr sz="2200" b="1">
                <a:solidFill>
                  <a:srgbClr val="F6B26B"/>
                </a:solidFill>
              </a:defRPr>
            </a:lvl8pPr>
            <a:lvl9pPr lvl="8" algn="r" rtl="0">
              <a:spcBef>
                <a:spcPts val="1600"/>
              </a:spcBef>
              <a:spcAft>
                <a:spcPts val="1600"/>
              </a:spcAft>
              <a:buNone/>
              <a:defRPr sz="2200" b="1">
                <a:solidFill>
                  <a:srgbClr val="F6B26B"/>
                </a:solidFill>
              </a:defRPr>
            </a:lvl9pPr>
          </a:lstStyle>
          <a:p>
            <a:endParaRPr/>
          </a:p>
        </p:txBody>
      </p:sp>
      <p:sp>
        <p:nvSpPr>
          <p:cNvPr id="1737" name="Google Shape;1737;p56"/>
          <p:cNvSpPr txBox="1">
            <a:spLocks noGrp="1"/>
          </p:cNvSpPr>
          <p:nvPr>
            <p:ph type="subTitle" idx="2"/>
          </p:nvPr>
        </p:nvSpPr>
        <p:spPr>
          <a:xfrm>
            <a:off x="1136388" y="2360763"/>
            <a:ext cx="2264400" cy="12282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600">
                <a:latin typeface="Lato"/>
                <a:ea typeface="Lato"/>
                <a:cs typeface="Lato"/>
                <a:sym typeface="Lato"/>
              </a:defRPr>
            </a:lvl1pPr>
            <a:lvl2pPr lvl="1" algn="r" rtl="0">
              <a:spcBef>
                <a:spcPts val="1600"/>
              </a:spcBef>
              <a:spcAft>
                <a:spcPts val="0"/>
              </a:spcAft>
              <a:buNone/>
              <a:defRPr sz="1600">
                <a:latin typeface="Lato"/>
                <a:ea typeface="Lato"/>
                <a:cs typeface="Lato"/>
                <a:sym typeface="Lato"/>
              </a:defRPr>
            </a:lvl2pPr>
            <a:lvl3pPr lvl="2" algn="r" rtl="0">
              <a:spcBef>
                <a:spcPts val="1600"/>
              </a:spcBef>
              <a:spcAft>
                <a:spcPts val="0"/>
              </a:spcAft>
              <a:buNone/>
              <a:defRPr sz="1600">
                <a:latin typeface="Lato"/>
                <a:ea typeface="Lato"/>
                <a:cs typeface="Lato"/>
                <a:sym typeface="Lato"/>
              </a:defRPr>
            </a:lvl3pPr>
            <a:lvl4pPr lvl="3" algn="r" rtl="0">
              <a:spcBef>
                <a:spcPts val="1600"/>
              </a:spcBef>
              <a:spcAft>
                <a:spcPts val="0"/>
              </a:spcAft>
              <a:buNone/>
              <a:defRPr sz="1600">
                <a:latin typeface="Lato"/>
                <a:ea typeface="Lato"/>
                <a:cs typeface="Lato"/>
                <a:sym typeface="Lato"/>
              </a:defRPr>
            </a:lvl4pPr>
            <a:lvl5pPr lvl="4" algn="r" rtl="0">
              <a:spcBef>
                <a:spcPts val="1600"/>
              </a:spcBef>
              <a:spcAft>
                <a:spcPts val="0"/>
              </a:spcAft>
              <a:buNone/>
              <a:defRPr sz="1600">
                <a:latin typeface="Lato"/>
                <a:ea typeface="Lato"/>
                <a:cs typeface="Lato"/>
                <a:sym typeface="Lato"/>
              </a:defRPr>
            </a:lvl5pPr>
            <a:lvl6pPr lvl="5" algn="r" rtl="0">
              <a:spcBef>
                <a:spcPts val="1600"/>
              </a:spcBef>
              <a:spcAft>
                <a:spcPts val="0"/>
              </a:spcAft>
              <a:buNone/>
              <a:defRPr sz="1600">
                <a:latin typeface="Lato"/>
                <a:ea typeface="Lato"/>
                <a:cs typeface="Lato"/>
                <a:sym typeface="Lato"/>
              </a:defRPr>
            </a:lvl6pPr>
            <a:lvl7pPr lvl="6" algn="r" rtl="0">
              <a:spcBef>
                <a:spcPts val="1600"/>
              </a:spcBef>
              <a:spcAft>
                <a:spcPts val="0"/>
              </a:spcAft>
              <a:buNone/>
              <a:defRPr sz="1600">
                <a:latin typeface="Lato"/>
                <a:ea typeface="Lato"/>
                <a:cs typeface="Lato"/>
                <a:sym typeface="Lato"/>
              </a:defRPr>
            </a:lvl7pPr>
            <a:lvl8pPr lvl="7" algn="r" rtl="0">
              <a:spcBef>
                <a:spcPts val="1600"/>
              </a:spcBef>
              <a:spcAft>
                <a:spcPts val="0"/>
              </a:spcAft>
              <a:buNone/>
              <a:defRPr sz="1600">
                <a:latin typeface="Lato"/>
                <a:ea typeface="Lato"/>
                <a:cs typeface="Lato"/>
                <a:sym typeface="Lato"/>
              </a:defRPr>
            </a:lvl8pPr>
            <a:lvl9pPr lvl="8" algn="r" rtl="0">
              <a:spcBef>
                <a:spcPts val="1600"/>
              </a:spcBef>
              <a:spcAft>
                <a:spcPts val="1600"/>
              </a:spcAft>
              <a:buNone/>
              <a:defRPr sz="1600">
                <a:latin typeface="Lato"/>
                <a:ea typeface="Lato"/>
                <a:cs typeface="Lato"/>
                <a:sym typeface="Lato"/>
              </a:defRPr>
            </a:lvl9pPr>
          </a:lstStyle>
          <a:p>
            <a:endParaRPr/>
          </a:p>
        </p:txBody>
      </p:sp>
      <p:sp>
        <p:nvSpPr>
          <p:cNvPr id="1738" name="Google Shape;1738;p56"/>
          <p:cNvSpPr txBox="1">
            <a:spLocks noGrp="1"/>
          </p:cNvSpPr>
          <p:nvPr>
            <p:ph type="subTitle" idx="3"/>
          </p:nvPr>
        </p:nvSpPr>
        <p:spPr>
          <a:xfrm>
            <a:off x="5743213" y="1942700"/>
            <a:ext cx="1685100" cy="51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200" b="1">
                <a:solidFill>
                  <a:srgbClr val="F6B26B"/>
                </a:solidFill>
              </a:defRPr>
            </a:lvl1pPr>
            <a:lvl2pPr lvl="1" rtl="0">
              <a:spcBef>
                <a:spcPts val="1600"/>
              </a:spcBef>
              <a:spcAft>
                <a:spcPts val="0"/>
              </a:spcAft>
              <a:buNone/>
              <a:defRPr sz="2200" b="1">
                <a:solidFill>
                  <a:srgbClr val="F6B26B"/>
                </a:solidFill>
              </a:defRPr>
            </a:lvl2pPr>
            <a:lvl3pPr lvl="2" rtl="0">
              <a:spcBef>
                <a:spcPts val="1600"/>
              </a:spcBef>
              <a:spcAft>
                <a:spcPts val="0"/>
              </a:spcAft>
              <a:buNone/>
              <a:defRPr sz="2200" b="1">
                <a:solidFill>
                  <a:srgbClr val="F6B26B"/>
                </a:solidFill>
              </a:defRPr>
            </a:lvl3pPr>
            <a:lvl4pPr lvl="3" rtl="0">
              <a:spcBef>
                <a:spcPts val="1600"/>
              </a:spcBef>
              <a:spcAft>
                <a:spcPts val="0"/>
              </a:spcAft>
              <a:buNone/>
              <a:defRPr sz="2200" b="1">
                <a:solidFill>
                  <a:srgbClr val="F6B26B"/>
                </a:solidFill>
              </a:defRPr>
            </a:lvl4pPr>
            <a:lvl5pPr lvl="4" rtl="0">
              <a:spcBef>
                <a:spcPts val="1600"/>
              </a:spcBef>
              <a:spcAft>
                <a:spcPts val="0"/>
              </a:spcAft>
              <a:buNone/>
              <a:defRPr sz="2200" b="1">
                <a:solidFill>
                  <a:srgbClr val="F6B26B"/>
                </a:solidFill>
              </a:defRPr>
            </a:lvl5pPr>
            <a:lvl6pPr lvl="5" rtl="0">
              <a:spcBef>
                <a:spcPts val="1600"/>
              </a:spcBef>
              <a:spcAft>
                <a:spcPts val="0"/>
              </a:spcAft>
              <a:buNone/>
              <a:defRPr sz="2200" b="1">
                <a:solidFill>
                  <a:srgbClr val="F6B26B"/>
                </a:solidFill>
              </a:defRPr>
            </a:lvl6pPr>
            <a:lvl7pPr lvl="6" rtl="0">
              <a:spcBef>
                <a:spcPts val="1600"/>
              </a:spcBef>
              <a:spcAft>
                <a:spcPts val="0"/>
              </a:spcAft>
              <a:buNone/>
              <a:defRPr sz="2200" b="1">
                <a:solidFill>
                  <a:srgbClr val="F6B26B"/>
                </a:solidFill>
              </a:defRPr>
            </a:lvl7pPr>
            <a:lvl8pPr lvl="7" rtl="0">
              <a:spcBef>
                <a:spcPts val="1600"/>
              </a:spcBef>
              <a:spcAft>
                <a:spcPts val="0"/>
              </a:spcAft>
              <a:buNone/>
              <a:defRPr sz="2200" b="1">
                <a:solidFill>
                  <a:srgbClr val="F6B26B"/>
                </a:solidFill>
              </a:defRPr>
            </a:lvl8pPr>
            <a:lvl9pPr lvl="8" rtl="0">
              <a:spcBef>
                <a:spcPts val="1600"/>
              </a:spcBef>
              <a:spcAft>
                <a:spcPts val="1600"/>
              </a:spcAft>
              <a:buNone/>
              <a:defRPr sz="2200" b="1">
                <a:solidFill>
                  <a:srgbClr val="F6B26B"/>
                </a:solidFill>
              </a:defRPr>
            </a:lvl9pPr>
          </a:lstStyle>
          <a:p>
            <a:endParaRPr/>
          </a:p>
        </p:txBody>
      </p:sp>
      <p:sp>
        <p:nvSpPr>
          <p:cNvPr id="1739" name="Google Shape;1739;p56"/>
          <p:cNvSpPr txBox="1">
            <a:spLocks noGrp="1"/>
          </p:cNvSpPr>
          <p:nvPr>
            <p:ph type="subTitle" idx="4"/>
          </p:nvPr>
        </p:nvSpPr>
        <p:spPr>
          <a:xfrm>
            <a:off x="5743213" y="2360775"/>
            <a:ext cx="2264400" cy="1228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atin typeface="Lato"/>
                <a:ea typeface="Lato"/>
                <a:cs typeface="Lato"/>
                <a:sym typeface="Lato"/>
              </a:defRPr>
            </a:lvl1pPr>
            <a:lvl2pPr lvl="1" rtl="0">
              <a:spcBef>
                <a:spcPts val="1600"/>
              </a:spcBef>
              <a:spcAft>
                <a:spcPts val="0"/>
              </a:spcAft>
              <a:buNone/>
              <a:defRPr sz="1600">
                <a:latin typeface="Lato"/>
                <a:ea typeface="Lato"/>
                <a:cs typeface="Lato"/>
                <a:sym typeface="Lato"/>
              </a:defRPr>
            </a:lvl2pPr>
            <a:lvl3pPr lvl="2" rtl="0">
              <a:spcBef>
                <a:spcPts val="1600"/>
              </a:spcBef>
              <a:spcAft>
                <a:spcPts val="0"/>
              </a:spcAft>
              <a:buNone/>
              <a:defRPr sz="1600">
                <a:latin typeface="Lato"/>
                <a:ea typeface="Lato"/>
                <a:cs typeface="Lato"/>
                <a:sym typeface="Lato"/>
              </a:defRPr>
            </a:lvl3pPr>
            <a:lvl4pPr lvl="3" rtl="0">
              <a:spcBef>
                <a:spcPts val="1600"/>
              </a:spcBef>
              <a:spcAft>
                <a:spcPts val="0"/>
              </a:spcAft>
              <a:buNone/>
              <a:defRPr sz="1600">
                <a:latin typeface="Lato"/>
                <a:ea typeface="Lato"/>
                <a:cs typeface="Lato"/>
                <a:sym typeface="Lato"/>
              </a:defRPr>
            </a:lvl4pPr>
            <a:lvl5pPr lvl="4" rtl="0">
              <a:spcBef>
                <a:spcPts val="1600"/>
              </a:spcBef>
              <a:spcAft>
                <a:spcPts val="0"/>
              </a:spcAft>
              <a:buNone/>
              <a:defRPr sz="1600">
                <a:latin typeface="Lato"/>
                <a:ea typeface="Lato"/>
                <a:cs typeface="Lato"/>
                <a:sym typeface="Lato"/>
              </a:defRPr>
            </a:lvl5pPr>
            <a:lvl6pPr lvl="5" rtl="0">
              <a:spcBef>
                <a:spcPts val="1600"/>
              </a:spcBef>
              <a:spcAft>
                <a:spcPts val="0"/>
              </a:spcAft>
              <a:buNone/>
              <a:defRPr sz="1600">
                <a:latin typeface="Lato"/>
                <a:ea typeface="Lato"/>
                <a:cs typeface="Lato"/>
                <a:sym typeface="Lato"/>
              </a:defRPr>
            </a:lvl6pPr>
            <a:lvl7pPr lvl="6" rtl="0">
              <a:spcBef>
                <a:spcPts val="1600"/>
              </a:spcBef>
              <a:spcAft>
                <a:spcPts val="0"/>
              </a:spcAft>
              <a:buNone/>
              <a:defRPr sz="1600">
                <a:latin typeface="Lato"/>
                <a:ea typeface="Lato"/>
                <a:cs typeface="Lato"/>
                <a:sym typeface="Lato"/>
              </a:defRPr>
            </a:lvl7pPr>
            <a:lvl8pPr lvl="7" rtl="0">
              <a:spcBef>
                <a:spcPts val="1600"/>
              </a:spcBef>
              <a:spcAft>
                <a:spcPts val="0"/>
              </a:spcAft>
              <a:buNone/>
              <a:defRPr sz="1600">
                <a:latin typeface="Lato"/>
                <a:ea typeface="Lato"/>
                <a:cs typeface="Lato"/>
                <a:sym typeface="Lato"/>
              </a:defRPr>
            </a:lvl8pPr>
            <a:lvl9pPr lvl="8" rtl="0">
              <a:spcBef>
                <a:spcPts val="1600"/>
              </a:spcBef>
              <a:spcAft>
                <a:spcPts val="1600"/>
              </a:spcAft>
              <a:buNone/>
              <a:defRPr sz="1600">
                <a:latin typeface="Lato"/>
                <a:ea typeface="Lato"/>
                <a:cs typeface="Lato"/>
                <a:sym typeface="Lato"/>
              </a:defRPr>
            </a:lvl9pPr>
          </a:lstStyle>
          <a:p>
            <a:endParaRPr/>
          </a:p>
        </p:txBody>
      </p:sp>
      <p:sp>
        <p:nvSpPr>
          <p:cNvPr id="1740" name="Google Shape;1740;p56"/>
          <p:cNvSpPr/>
          <p:nvPr/>
        </p:nvSpPr>
        <p:spPr>
          <a:xfrm rot="-2234678">
            <a:off x="-1321289" y="-1227832"/>
            <a:ext cx="3645687" cy="2659108"/>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6"/>
          <p:cNvSpPr/>
          <p:nvPr/>
        </p:nvSpPr>
        <p:spPr>
          <a:xfrm rot="-2446053">
            <a:off x="-1337523" y="-1131532"/>
            <a:ext cx="3644929" cy="2658799"/>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6"/>
          <p:cNvSpPr/>
          <p:nvPr/>
        </p:nvSpPr>
        <p:spPr>
          <a:xfrm rot="-2234678">
            <a:off x="6503011" y="3976218"/>
            <a:ext cx="3645687" cy="2659108"/>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6"/>
          <p:cNvSpPr/>
          <p:nvPr/>
        </p:nvSpPr>
        <p:spPr>
          <a:xfrm rot="-2446053">
            <a:off x="6486777" y="4072518"/>
            <a:ext cx="3644929" cy="2658799"/>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44"/>
        <p:cNvGrpSpPr/>
        <p:nvPr/>
      </p:nvGrpSpPr>
      <p:grpSpPr>
        <a:xfrm>
          <a:off x="0" y="0"/>
          <a:ext cx="0" cy="0"/>
          <a:chOff x="0" y="0"/>
          <a:chExt cx="0" cy="0"/>
        </a:xfrm>
      </p:grpSpPr>
      <p:sp>
        <p:nvSpPr>
          <p:cNvPr id="1745" name="Google Shape;1745;p57"/>
          <p:cNvSpPr txBox="1">
            <a:spLocks noGrp="1"/>
          </p:cNvSpPr>
          <p:nvPr>
            <p:ph type="title"/>
          </p:nvPr>
        </p:nvSpPr>
        <p:spPr>
          <a:xfrm>
            <a:off x="2494425" y="390525"/>
            <a:ext cx="4155300" cy="519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46" name="Google Shape;1746;p57"/>
          <p:cNvSpPr/>
          <p:nvPr/>
        </p:nvSpPr>
        <p:spPr>
          <a:xfrm rot="-6784793" flipH="1">
            <a:off x="-551222" y="4114676"/>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7"/>
          <p:cNvSpPr/>
          <p:nvPr/>
        </p:nvSpPr>
        <p:spPr>
          <a:xfrm rot="-6783187">
            <a:off x="483822" y="4068132"/>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7"/>
          <p:cNvSpPr/>
          <p:nvPr/>
        </p:nvSpPr>
        <p:spPr>
          <a:xfrm rot="-8437101" flipH="1">
            <a:off x="-570704" y="4138316"/>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7"/>
          <p:cNvSpPr/>
          <p:nvPr/>
        </p:nvSpPr>
        <p:spPr>
          <a:xfrm rot="-8431233" flipH="1">
            <a:off x="7811323" y="-210730"/>
            <a:ext cx="2208972" cy="1153354"/>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7"/>
          <p:cNvSpPr/>
          <p:nvPr/>
        </p:nvSpPr>
        <p:spPr>
          <a:xfrm rot="-10646415">
            <a:off x="8477413" y="309568"/>
            <a:ext cx="638137" cy="638137"/>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51"/>
        <p:cNvGrpSpPr/>
        <p:nvPr/>
      </p:nvGrpSpPr>
      <p:grpSpPr>
        <a:xfrm>
          <a:off x="0" y="0"/>
          <a:ext cx="0" cy="0"/>
          <a:chOff x="0" y="0"/>
          <a:chExt cx="0" cy="0"/>
        </a:xfrm>
      </p:grpSpPr>
      <p:sp>
        <p:nvSpPr>
          <p:cNvPr id="1752" name="Google Shape;1752;p58"/>
          <p:cNvSpPr txBox="1">
            <a:spLocks noGrp="1"/>
          </p:cNvSpPr>
          <p:nvPr>
            <p:ph type="subTitle" idx="1"/>
          </p:nvPr>
        </p:nvSpPr>
        <p:spPr>
          <a:xfrm>
            <a:off x="1188275" y="2300025"/>
            <a:ext cx="2858700" cy="1416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atin typeface="Lato"/>
                <a:ea typeface="Lato"/>
                <a:cs typeface="Lato"/>
                <a:sym typeface="Lato"/>
              </a:defRPr>
            </a:lvl1pPr>
            <a:lvl2pPr lvl="1" rtl="0">
              <a:spcBef>
                <a:spcPts val="1600"/>
              </a:spcBef>
              <a:spcAft>
                <a:spcPts val="0"/>
              </a:spcAft>
              <a:buNone/>
              <a:defRPr sz="1600">
                <a:latin typeface="Lato"/>
                <a:ea typeface="Lato"/>
                <a:cs typeface="Lato"/>
                <a:sym typeface="Lato"/>
              </a:defRPr>
            </a:lvl2pPr>
            <a:lvl3pPr lvl="2" rtl="0">
              <a:spcBef>
                <a:spcPts val="1600"/>
              </a:spcBef>
              <a:spcAft>
                <a:spcPts val="0"/>
              </a:spcAft>
              <a:buNone/>
              <a:defRPr sz="1600">
                <a:latin typeface="Lato"/>
                <a:ea typeface="Lato"/>
                <a:cs typeface="Lato"/>
                <a:sym typeface="Lato"/>
              </a:defRPr>
            </a:lvl3pPr>
            <a:lvl4pPr lvl="3" rtl="0">
              <a:spcBef>
                <a:spcPts val="1600"/>
              </a:spcBef>
              <a:spcAft>
                <a:spcPts val="0"/>
              </a:spcAft>
              <a:buNone/>
              <a:defRPr sz="1600">
                <a:latin typeface="Lato"/>
                <a:ea typeface="Lato"/>
                <a:cs typeface="Lato"/>
                <a:sym typeface="Lato"/>
              </a:defRPr>
            </a:lvl4pPr>
            <a:lvl5pPr lvl="4" rtl="0">
              <a:spcBef>
                <a:spcPts val="1600"/>
              </a:spcBef>
              <a:spcAft>
                <a:spcPts val="0"/>
              </a:spcAft>
              <a:buNone/>
              <a:defRPr sz="1600">
                <a:latin typeface="Lato"/>
                <a:ea typeface="Lato"/>
                <a:cs typeface="Lato"/>
                <a:sym typeface="Lato"/>
              </a:defRPr>
            </a:lvl5pPr>
            <a:lvl6pPr lvl="5" rtl="0">
              <a:spcBef>
                <a:spcPts val="1600"/>
              </a:spcBef>
              <a:spcAft>
                <a:spcPts val="0"/>
              </a:spcAft>
              <a:buNone/>
              <a:defRPr sz="1600">
                <a:latin typeface="Lato"/>
                <a:ea typeface="Lato"/>
                <a:cs typeface="Lato"/>
                <a:sym typeface="Lato"/>
              </a:defRPr>
            </a:lvl6pPr>
            <a:lvl7pPr lvl="6" rtl="0">
              <a:spcBef>
                <a:spcPts val="1600"/>
              </a:spcBef>
              <a:spcAft>
                <a:spcPts val="0"/>
              </a:spcAft>
              <a:buNone/>
              <a:defRPr sz="1600">
                <a:latin typeface="Lato"/>
                <a:ea typeface="Lato"/>
                <a:cs typeface="Lato"/>
                <a:sym typeface="Lato"/>
              </a:defRPr>
            </a:lvl7pPr>
            <a:lvl8pPr lvl="7" rtl="0">
              <a:spcBef>
                <a:spcPts val="1600"/>
              </a:spcBef>
              <a:spcAft>
                <a:spcPts val="0"/>
              </a:spcAft>
              <a:buNone/>
              <a:defRPr sz="1600">
                <a:latin typeface="Lato"/>
                <a:ea typeface="Lato"/>
                <a:cs typeface="Lato"/>
                <a:sym typeface="Lato"/>
              </a:defRPr>
            </a:lvl8pPr>
            <a:lvl9pPr lvl="8" rtl="0">
              <a:spcBef>
                <a:spcPts val="1600"/>
              </a:spcBef>
              <a:spcAft>
                <a:spcPts val="1600"/>
              </a:spcAft>
              <a:buNone/>
              <a:defRPr sz="1600">
                <a:latin typeface="Lato"/>
                <a:ea typeface="Lato"/>
                <a:cs typeface="Lato"/>
                <a:sym typeface="Lato"/>
              </a:defRPr>
            </a:lvl9pPr>
          </a:lstStyle>
          <a:p>
            <a:endParaRPr/>
          </a:p>
        </p:txBody>
      </p:sp>
      <p:sp>
        <p:nvSpPr>
          <p:cNvPr id="1753" name="Google Shape;1753;p58"/>
          <p:cNvSpPr/>
          <p:nvPr/>
        </p:nvSpPr>
        <p:spPr>
          <a:xfrm rot="-4015207">
            <a:off x="-438406" y="-57634"/>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8"/>
          <p:cNvSpPr/>
          <p:nvPr/>
        </p:nvSpPr>
        <p:spPr>
          <a:xfrm rot="-4016813" flipH="1">
            <a:off x="645064" y="539120"/>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8"/>
          <p:cNvSpPr/>
          <p:nvPr/>
        </p:nvSpPr>
        <p:spPr>
          <a:xfrm rot="-2362899">
            <a:off x="-457887" y="-132784"/>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8"/>
          <p:cNvSpPr/>
          <p:nvPr/>
        </p:nvSpPr>
        <p:spPr>
          <a:xfrm rot="2700000" flipH="1">
            <a:off x="-635240" y="4257452"/>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8"/>
          <p:cNvSpPr/>
          <p:nvPr/>
        </p:nvSpPr>
        <p:spPr>
          <a:xfrm rot="486435">
            <a:off x="294198" y="4265013"/>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8"/>
          <p:cNvSpPr txBox="1">
            <a:spLocks noGrp="1"/>
          </p:cNvSpPr>
          <p:nvPr>
            <p:ph type="title"/>
          </p:nvPr>
        </p:nvSpPr>
        <p:spPr>
          <a:xfrm>
            <a:off x="1188275" y="1627525"/>
            <a:ext cx="2983500" cy="551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Font typeface="Oswald"/>
              <a:buNone/>
              <a:defRPr b="1">
                <a:latin typeface="Oswald"/>
                <a:ea typeface="Oswald"/>
                <a:cs typeface="Oswald"/>
                <a:sym typeface="Oswald"/>
              </a:defRPr>
            </a:lvl1pPr>
            <a:lvl2pPr lvl="1" rtl="0">
              <a:spcBef>
                <a:spcPts val="0"/>
              </a:spcBef>
              <a:spcAft>
                <a:spcPts val="0"/>
              </a:spcAft>
              <a:buSzPts val="2800"/>
              <a:buNone/>
              <a:defRPr>
                <a:latin typeface="Oswald"/>
                <a:ea typeface="Oswald"/>
                <a:cs typeface="Oswald"/>
                <a:sym typeface="Oswald"/>
              </a:defRPr>
            </a:lvl2pPr>
            <a:lvl3pPr lvl="2" rtl="0">
              <a:spcBef>
                <a:spcPts val="0"/>
              </a:spcBef>
              <a:spcAft>
                <a:spcPts val="0"/>
              </a:spcAft>
              <a:buSzPts val="2800"/>
              <a:buNone/>
              <a:defRPr>
                <a:latin typeface="Oswald"/>
                <a:ea typeface="Oswald"/>
                <a:cs typeface="Oswald"/>
                <a:sym typeface="Oswald"/>
              </a:defRPr>
            </a:lvl3pPr>
            <a:lvl4pPr lvl="3" rtl="0">
              <a:spcBef>
                <a:spcPts val="0"/>
              </a:spcBef>
              <a:spcAft>
                <a:spcPts val="0"/>
              </a:spcAft>
              <a:buSzPts val="2800"/>
              <a:buNone/>
              <a:defRPr>
                <a:latin typeface="Oswald"/>
                <a:ea typeface="Oswald"/>
                <a:cs typeface="Oswald"/>
                <a:sym typeface="Oswald"/>
              </a:defRPr>
            </a:lvl4pPr>
            <a:lvl5pPr lvl="4" rtl="0">
              <a:spcBef>
                <a:spcPts val="0"/>
              </a:spcBef>
              <a:spcAft>
                <a:spcPts val="0"/>
              </a:spcAft>
              <a:buSzPts val="2800"/>
              <a:buNone/>
              <a:defRPr>
                <a:latin typeface="Oswald"/>
                <a:ea typeface="Oswald"/>
                <a:cs typeface="Oswald"/>
                <a:sym typeface="Oswald"/>
              </a:defRPr>
            </a:lvl5pPr>
            <a:lvl6pPr lvl="5" rtl="0">
              <a:spcBef>
                <a:spcPts val="0"/>
              </a:spcBef>
              <a:spcAft>
                <a:spcPts val="0"/>
              </a:spcAft>
              <a:buSzPts val="2800"/>
              <a:buNone/>
              <a:defRPr>
                <a:latin typeface="Oswald"/>
                <a:ea typeface="Oswald"/>
                <a:cs typeface="Oswald"/>
                <a:sym typeface="Oswald"/>
              </a:defRPr>
            </a:lvl6pPr>
            <a:lvl7pPr lvl="6" rtl="0">
              <a:spcBef>
                <a:spcPts val="0"/>
              </a:spcBef>
              <a:spcAft>
                <a:spcPts val="0"/>
              </a:spcAft>
              <a:buSzPts val="2800"/>
              <a:buNone/>
              <a:defRPr>
                <a:latin typeface="Oswald"/>
                <a:ea typeface="Oswald"/>
                <a:cs typeface="Oswald"/>
                <a:sym typeface="Oswald"/>
              </a:defRPr>
            </a:lvl7pPr>
            <a:lvl8pPr lvl="7" rtl="0">
              <a:spcBef>
                <a:spcPts val="0"/>
              </a:spcBef>
              <a:spcAft>
                <a:spcPts val="0"/>
              </a:spcAft>
              <a:buSzPts val="2800"/>
              <a:buNone/>
              <a:defRPr>
                <a:latin typeface="Oswald"/>
                <a:ea typeface="Oswald"/>
                <a:cs typeface="Oswald"/>
                <a:sym typeface="Oswald"/>
              </a:defRPr>
            </a:lvl8pPr>
            <a:lvl9pPr lvl="8" rtl="0">
              <a:spcBef>
                <a:spcPts val="0"/>
              </a:spcBef>
              <a:spcAft>
                <a:spcPts val="0"/>
              </a:spcAft>
              <a:buSzPts val="2800"/>
              <a:buNone/>
              <a:defRPr>
                <a:latin typeface="Oswald"/>
                <a:ea typeface="Oswald"/>
                <a:cs typeface="Oswald"/>
                <a:sym typeface="Oswald"/>
              </a:defRPr>
            </a:lvl9pPr>
          </a:lstStyle>
          <a:p>
            <a:endParaRPr/>
          </a:p>
        </p:txBody>
      </p:sp>
      <p:sp>
        <p:nvSpPr>
          <p:cNvPr id="1759" name="Google Shape;1759;p58"/>
          <p:cNvSpPr/>
          <p:nvPr/>
        </p:nvSpPr>
        <p:spPr>
          <a:xfrm rot="-5174949" flipH="1">
            <a:off x="4273683" y="392531"/>
            <a:ext cx="5684865" cy="4430042"/>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8"/>
          <p:cNvSpPr/>
          <p:nvPr/>
        </p:nvSpPr>
        <p:spPr>
          <a:xfrm rot="-4601619" flipH="1">
            <a:off x="4959055" y="865471"/>
            <a:ext cx="4912384" cy="3791842"/>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61"/>
        <p:cNvGrpSpPr/>
        <p:nvPr/>
      </p:nvGrpSpPr>
      <p:grpSpPr>
        <a:xfrm>
          <a:off x="0" y="0"/>
          <a:ext cx="0" cy="0"/>
          <a:chOff x="0" y="0"/>
          <a:chExt cx="0" cy="0"/>
        </a:xfrm>
      </p:grpSpPr>
      <p:sp>
        <p:nvSpPr>
          <p:cNvPr id="1762" name="Google Shape;1762;p59"/>
          <p:cNvSpPr txBox="1">
            <a:spLocks noGrp="1"/>
          </p:cNvSpPr>
          <p:nvPr>
            <p:ph type="title"/>
          </p:nvPr>
        </p:nvSpPr>
        <p:spPr>
          <a:xfrm>
            <a:off x="3624850" y="1296500"/>
            <a:ext cx="4636200" cy="2483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9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763" name="Google Shape;1763;p59"/>
          <p:cNvSpPr/>
          <p:nvPr/>
        </p:nvSpPr>
        <p:spPr>
          <a:xfrm rot="-5200701" flipH="1">
            <a:off x="-3342047" y="-328769"/>
            <a:ext cx="7321312" cy="5052313"/>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9"/>
          <p:cNvSpPr/>
          <p:nvPr/>
        </p:nvSpPr>
        <p:spPr>
          <a:xfrm rot="-4690715" flipH="1">
            <a:off x="-2550660" y="184715"/>
            <a:ext cx="6293724" cy="4343192"/>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9"/>
          <p:cNvSpPr txBox="1">
            <a:spLocks noGrp="1"/>
          </p:cNvSpPr>
          <p:nvPr>
            <p:ph type="sldNum" idx="12"/>
          </p:nvPr>
        </p:nvSpPr>
        <p:spPr>
          <a:xfrm rot="-5400000">
            <a:off x="8582395" y="325784"/>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1766" name="Google Shape;1766;p59"/>
          <p:cNvSpPr/>
          <p:nvPr/>
        </p:nvSpPr>
        <p:spPr>
          <a:xfrm rot="1384793">
            <a:off x="8042119" y="-178330"/>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9"/>
          <p:cNvSpPr/>
          <p:nvPr/>
        </p:nvSpPr>
        <p:spPr>
          <a:xfrm rot="1383187" flipH="1">
            <a:off x="8394358" y="611731"/>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9"/>
          <p:cNvSpPr/>
          <p:nvPr/>
        </p:nvSpPr>
        <p:spPr>
          <a:xfrm rot="3037101">
            <a:off x="8051023" y="-183077"/>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9"/>
          <p:cNvSpPr/>
          <p:nvPr/>
        </p:nvSpPr>
        <p:spPr>
          <a:xfrm rot="-3469443">
            <a:off x="7952652" y="4285930"/>
            <a:ext cx="1853973" cy="1021473"/>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9"/>
          <p:cNvSpPr/>
          <p:nvPr/>
        </p:nvSpPr>
        <p:spPr>
          <a:xfrm rot="4913565" flipH="1">
            <a:off x="8543664" y="4279953"/>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71"/>
        <p:cNvGrpSpPr/>
        <p:nvPr/>
      </p:nvGrpSpPr>
      <p:grpSpPr>
        <a:xfrm>
          <a:off x="0" y="0"/>
          <a:ext cx="0" cy="0"/>
          <a:chOff x="0" y="0"/>
          <a:chExt cx="0" cy="0"/>
        </a:xfrm>
      </p:grpSpPr>
      <p:sp>
        <p:nvSpPr>
          <p:cNvPr id="1772" name="Google Shape;1772;p60"/>
          <p:cNvSpPr txBox="1">
            <a:spLocks noGrp="1"/>
          </p:cNvSpPr>
          <p:nvPr>
            <p:ph type="title"/>
          </p:nvPr>
        </p:nvSpPr>
        <p:spPr>
          <a:xfrm flipH="1">
            <a:off x="878450" y="2371125"/>
            <a:ext cx="50607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73" name="Google Shape;1773;p60"/>
          <p:cNvSpPr txBox="1">
            <a:spLocks noGrp="1"/>
          </p:cNvSpPr>
          <p:nvPr>
            <p:ph type="title" idx="2" hasCustomPrompt="1"/>
          </p:nvPr>
        </p:nvSpPr>
        <p:spPr>
          <a:xfrm flipH="1">
            <a:off x="878659" y="1556475"/>
            <a:ext cx="1146000" cy="888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74" name="Google Shape;1774;p60"/>
          <p:cNvSpPr txBox="1">
            <a:spLocks noGrp="1"/>
          </p:cNvSpPr>
          <p:nvPr>
            <p:ph type="title" idx="3"/>
          </p:nvPr>
        </p:nvSpPr>
        <p:spPr>
          <a:xfrm flipH="1">
            <a:off x="878659" y="3212925"/>
            <a:ext cx="2724900" cy="374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1400"/>
              <a:buFont typeface="Lato"/>
              <a:buNone/>
              <a:defRPr sz="1600">
                <a:solidFill>
                  <a:srgbClr val="20124D"/>
                </a:solidFill>
                <a:latin typeface="Lato"/>
                <a:ea typeface="Lato"/>
                <a:cs typeface="Lato"/>
                <a:sym typeface="Lato"/>
              </a:defRPr>
            </a:lvl1pPr>
            <a:lvl2pPr lvl="1" algn="r" rtl="0">
              <a:spcBef>
                <a:spcPts val="0"/>
              </a:spcBef>
              <a:spcAft>
                <a:spcPts val="0"/>
              </a:spcAft>
              <a:buSzPts val="1400"/>
              <a:buFont typeface="Lato"/>
              <a:buNone/>
              <a:defRPr sz="1400">
                <a:latin typeface="Lato"/>
                <a:ea typeface="Lato"/>
                <a:cs typeface="Lato"/>
                <a:sym typeface="Lato"/>
              </a:defRPr>
            </a:lvl2pPr>
            <a:lvl3pPr lvl="2" algn="r" rtl="0">
              <a:spcBef>
                <a:spcPts val="0"/>
              </a:spcBef>
              <a:spcAft>
                <a:spcPts val="0"/>
              </a:spcAft>
              <a:buSzPts val="1400"/>
              <a:buFont typeface="Lato"/>
              <a:buNone/>
              <a:defRPr sz="1400">
                <a:latin typeface="Lato"/>
                <a:ea typeface="Lato"/>
                <a:cs typeface="Lato"/>
                <a:sym typeface="Lato"/>
              </a:defRPr>
            </a:lvl3pPr>
            <a:lvl4pPr lvl="3" algn="r" rtl="0">
              <a:spcBef>
                <a:spcPts val="0"/>
              </a:spcBef>
              <a:spcAft>
                <a:spcPts val="0"/>
              </a:spcAft>
              <a:buSzPts val="1400"/>
              <a:buFont typeface="Lato"/>
              <a:buNone/>
              <a:defRPr sz="1400">
                <a:latin typeface="Lato"/>
                <a:ea typeface="Lato"/>
                <a:cs typeface="Lato"/>
                <a:sym typeface="Lato"/>
              </a:defRPr>
            </a:lvl4pPr>
            <a:lvl5pPr lvl="4" algn="r" rtl="0">
              <a:spcBef>
                <a:spcPts val="0"/>
              </a:spcBef>
              <a:spcAft>
                <a:spcPts val="0"/>
              </a:spcAft>
              <a:buSzPts val="1400"/>
              <a:buFont typeface="Lato"/>
              <a:buNone/>
              <a:defRPr sz="1400">
                <a:latin typeface="Lato"/>
                <a:ea typeface="Lato"/>
                <a:cs typeface="Lato"/>
                <a:sym typeface="Lato"/>
              </a:defRPr>
            </a:lvl5pPr>
            <a:lvl6pPr lvl="5" algn="r" rtl="0">
              <a:spcBef>
                <a:spcPts val="0"/>
              </a:spcBef>
              <a:spcAft>
                <a:spcPts val="0"/>
              </a:spcAft>
              <a:buSzPts val="1400"/>
              <a:buFont typeface="Lato"/>
              <a:buNone/>
              <a:defRPr sz="1400">
                <a:latin typeface="Lato"/>
                <a:ea typeface="Lato"/>
                <a:cs typeface="Lato"/>
                <a:sym typeface="Lato"/>
              </a:defRPr>
            </a:lvl6pPr>
            <a:lvl7pPr lvl="6" algn="r" rtl="0">
              <a:spcBef>
                <a:spcPts val="0"/>
              </a:spcBef>
              <a:spcAft>
                <a:spcPts val="0"/>
              </a:spcAft>
              <a:buSzPts val="1400"/>
              <a:buFont typeface="Lato"/>
              <a:buNone/>
              <a:defRPr sz="1400">
                <a:latin typeface="Lato"/>
                <a:ea typeface="Lato"/>
                <a:cs typeface="Lato"/>
                <a:sym typeface="Lato"/>
              </a:defRPr>
            </a:lvl7pPr>
            <a:lvl8pPr lvl="7" algn="r" rtl="0">
              <a:spcBef>
                <a:spcPts val="0"/>
              </a:spcBef>
              <a:spcAft>
                <a:spcPts val="0"/>
              </a:spcAft>
              <a:buSzPts val="1400"/>
              <a:buFont typeface="Lato"/>
              <a:buNone/>
              <a:defRPr sz="1400">
                <a:latin typeface="Lato"/>
                <a:ea typeface="Lato"/>
                <a:cs typeface="Lato"/>
                <a:sym typeface="Lato"/>
              </a:defRPr>
            </a:lvl8pPr>
            <a:lvl9pPr lvl="8" algn="r" rtl="0">
              <a:spcBef>
                <a:spcPts val="0"/>
              </a:spcBef>
              <a:spcAft>
                <a:spcPts val="0"/>
              </a:spcAft>
              <a:buSzPts val="1400"/>
              <a:buFont typeface="Lato"/>
              <a:buNone/>
              <a:defRPr sz="1400">
                <a:latin typeface="Lato"/>
                <a:ea typeface="Lato"/>
                <a:cs typeface="Lato"/>
                <a:sym typeface="Lato"/>
              </a:defRPr>
            </a:lvl9pPr>
          </a:lstStyle>
          <a:p>
            <a:endParaRPr/>
          </a:p>
        </p:txBody>
      </p:sp>
      <p:sp>
        <p:nvSpPr>
          <p:cNvPr id="1775" name="Google Shape;1775;p60"/>
          <p:cNvSpPr/>
          <p:nvPr/>
        </p:nvSpPr>
        <p:spPr>
          <a:xfrm rot="-4733955">
            <a:off x="4486065" y="-564490"/>
            <a:ext cx="7321438" cy="5052400"/>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0"/>
          <p:cNvSpPr/>
          <p:nvPr/>
        </p:nvSpPr>
        <p:spPr>
          <a:xfrm rot="-5243855">
            <a:off x="5308368" y="-294566"/>
            <a:ext cx="6293779" cy="4343230"/>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0"/>
          <p:cNvSpPr/>
          <p:nvPr/>
        </p:nvSpPr>
        <p:spPr>
          <a:xfrm rot="8100000">
            <a:off x="-728005" y="-268451"/>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0"/>
          <p:cNvSpPr/>
          <p:nvPr/>
        </p:nvSpPr>
        <p:spPr>
          <a:xfrm rot="10313565" flipH="1">
            <a:off x="201433" y="239167"/>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0"/>
          <p:cNvSpPr/>
          <p:nvPr/>
        </p:nvSpPr>
        <p:spPr>
          <a:xfrm rot="-8437101" flipH="1">
            <a:off x="-579453" y="4314338"/>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0"/>
          <p:cNvSpPr/>
          <p:nvPr/>
        </p:nvSpPr>
        <p:spPr>
          <a:xfrm rot="-6784793" flipH="1">
            <a:off x="-559971" y="4290699"/>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0"/>
          <p:cNvSpPr/>
          <p:nvPr/>
        </p:nvSpPr>
        <p:spPr>
          <a:xfrm rot="-6783187">
            <a:off x="523498" y="4349529"/>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782"/>
        <p:cNvGrpSpPr/>
        <p:nvPr/>
      </p:nvGrpSpPr>
      <p:grpSpPr>
        <a:xfrm>
          <a:off x="0" y="0"/>
          <a:ext cx="0" cy="0"/>
          <a:chOff x="0" y="0"/>
          <a:chExt cx="0" cy="0"/>
        </a:xfrm>
      </p:grpSpPr>
      <p:sp>
        <p:nvSpPr>
          <p:cNvPr id="1783" name="Google Shape;1783;p61"/>
          <p:cNvSpPr txBox="1">
            <a:spLocks noGrp="1"/>
          </p:cNvSpPr>
          <p:nvPr>
            <p:ph type="title"/>
          </p:nvPr>
        </p:nvSpPr>
        <p:spPr>
          <a:xfrm>
            <a:off x="2087625" y="392900"/>
            <a:ext cx="4968900" cy="51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84"/>
        <p:cNvGrpSpPr/>
        <p:nvPr/>
      </p:nvGrpSpPr>
      <p:grpSpPr>
        <a:xfrm>
          <a:off x="0" y="0"/>
          <a:ext cx="0" cy="0"/>
          <a:chOff x="0" y="0"/>
          <a:chExt cx="0" cy="0"/>
        </a:xfrm>
      </p:grpSpPr>
      <p:sp>
        <p:nvSpPr>
          <p:cNvPr id="1785" name="Google Shape;1785;p62"/>
          <p:cNvSpPr/>
          <p:nvPr/>
        </p:nvSpPr>
        <p:spPr>
          <a:xfrm flipH="1">
            <a:off x="2372709" y="4282371"/>
            <a:ext cx="3259735" cy="1701980"/>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2"/>
          <p:cNvSpPr/>
          <p:nvPr/>
        </p:nvSpPr>
        <p:spPr>
          <a:xfrm rot="486722">
            <a:off x="3220037" y="4207215"/>
            <a:ext cx="941824" cy="941824"/>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2"/>
          <p:cNvSpPr txBox="1">
            <a:spLocks noGrp="1"/>
          </p:cNvSpPr>
          <p:nvPr>
            <p:ph type="title" hasCustomPrompt="1"/>
          </p:nvPr>
        </p:nvSpPr>
        <p:spPr>
          <a:xfrm>
            <a:off x="311700" y="1685363"/>
            <a:ext cx="8520600" cy="13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88" name="Google Shape;1788;p62"/>
          <p:cNvSpPr txBox="1">
            <a:spLocks noGrp="1"/>
          </p:cNvSpPr>
          <p:nvPr>
            <p:ph type="body" idx="1"/>
          </p:nvPr>
        </p:nvSpPr>
        <p:spPr>
          <a:xfrm>
            <a:off x="2372700" y="3137088"/>
            <a:ext cx="4398600" cy="446700"/>
          </a:xfrm>
          <a:prstGeom prst="rect">
            <a:avLst/>
          </a:prstGeom>
        </p:spPr>
        <p:txBody>
          <a:bodyPr spcFirstLastPara="1" wrap="square" lIns="91425" tIns="91425" rIns="91425" bIns="91425" anchor="t" anchorCtr="0">
            <a:noAutofit/>
          </a:bodyPr>
          <a:lstStyle>
            <a:lvl1pPr marL="457200" lvl="0" indent="-317500" algn="ctr" rtl="0">
              <a:lnSpc>
                <a:spcPct val="115000"/>
              </a:lnSpc>
              <a:spcBef>
                <a:spcPts val="0"/>
              </a:spcBef>
              <a:spcAft>
                <a:spcPts val="0"/>
              </a:spcAft>
              <a:buSzPts val="1400"/>
              <a:buChar char="●"/>
              <a:defRPr sz="1700">
                <a:solidFill>
                  <a:srgbClr val="20124D"/>
                </a:solidFill>
                <a:latin typeface="Lato"/>
                <a:ea typeface="Lato"/>
                <a:cs typeface="Lato"/>
                <a:sym typeface="Lato"/>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789" name="Google Shape;1789;p62"/>
          <p:cNvSpPr/>
          <p:nvPr/>
        </p:nvSpPr>
        <p:spPr>
          <a:xfrm rot="5083955">
            <a:off x="7057827" y="-328123"/>
            <a:ext cx="5640277" cy="4113780"/>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2"/>
          <p:cNvSpPr/>
          <p:nvPr/>
        </p:nvSpPr>
        <p:spPr>
          <a:xfrm rot="4872674">
            <a:off x="6945832" y="-428617"/>
            <a:ext cx="5638896" cy="4113384"/>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2"/>
          <p:cNvSpPr/>
          <p:nvPr/>
        </p:nvSpPr>
        <p:spPr>
          <a:xfrm rot="-784496" flipH="1">
            <a:off x="-436165" y="-194207"/>
            <a:ext cx="1949137" cy="124073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2"/>
          <p:cNvSpPr/>
          <p:nvPr/>
        </p:nvSpPr>
        <p:spPr>
          <a:xfrm rot="-779849">
            <a:off x="1546602" y="147936"/>
            <a:ext cx="449517" cy="449157"/>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2"/>
          <p:cNvSpPr/>
          <p:nvPr/>
        </p:nvSpPr>
        <p:spPr>
          <a:xfrm rot="-2435792" flipH="1">
            <a:off x="-547848" y="-211107"/>
            <a:ext cx="2046701" cy="1302684"/>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9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795"/>
        <p:cNvGrpSpPr/>
        <p:nvPr/>
      </p:nvGrpSpPr>
      <p:grpSpPr>
        <a:xfrm>
          <a:off x="0" y="0"/>
          <a:ext cx="0" cy="0"/>
          <a:chOff x="0" y="0"/>
          <a:chExt cx="0" cy="0"/>
        </a:xfrm>
      </p:grpSpPr>
      <p:sp>
        <p:nvSpPr>
          <p:cNvPr id="1796" name="Google Shape;1796;p64"/>
          <p:cNvSpPr txBox="1">
            <a:spLocks noGrp="1"/>
          </p:cNvSpPr>
          <p:nvPr>
            <p:ph type="title"/>
          </p:nvPr>
        </p:nvSpPr>
        <p:spPr>
          <a:xfrm>
            <a:off x="2664000" y="390975"/>
            <a:ext cx="3816000" cy="51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97" name="Google Shape;1797;p64"/>
          <p:cNvSpPr txBox="1">
            <a:spLocks noGrp="1"/>
          </p:cNvSpPr>
          <p:nvPr>
            <p:ph type="subTitle" idx="1"/>
          </p:nvPr>
        </p:nvSpPr>
        <p:spPr>
          <a:xfrm>
            <a:off x="2014250" y="1770350"/>
            <a:ext cx="2068200" cy="598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6B26B"/>
                </a:solidFill>
              </a:defRPr>
            </a:lvl1pPr>
            <a:lvl2pPr lvl="1" rtl="0">
              <a:spcBef>
                <a:spcPts val="1600"/>
              </a:spcBef>
              <a:spcAft>
                <a:spcPts val="0"/>
              </a:spcAft>
              <a:buNone/>
              <a:defRPr sz="1800" b="1">
                <a:solidFill>
                  <a:srgbClr val="F6B26B"/>
                </a:solidFill>
              </a:defRPr>
            </a:lvl2pPr>
            <a:lvl3pPr lvl="2" rtl="0">
              <a:spcBef>
                <a:spcPts val="1600"/>
              </a:spcBef>
              <a:spcAft>
                <a:spcPts val="0"/>
              </a:spcAft>
              <a:buNone/>
              <a:defRPr sz="1800" b="1">
                <a:solidFill>
                  <a:srgbClr val="F6B26B"/>
                </a:solidFill>
              </a:defRPr>
            </a:lvl3pPr>
            <a:lvl4pPr lvl="3" rtl="0">
              <a:spcBef>
                <a:spcPts val="1600"/>
              </a:spcBef>
              <a:spcAft>
                <a:spcPts val="0"/>
              </a:spcAft>
              <a:buNone/>
              <a:defRPr sz="1800" b="1">
                <a:solidFill>
                  <a:srgbClr val="F6B26B"/>
                </a:solidFill>
              </a:defRPr>
            </a:lvl4pPr>
            <a:lvl5pPr lvl="4" rtl="0">
              <a:spcBef>
                <a:spcPts val="1600"/>
              </a:spcBef>
              <a:spcAft>
                <a:spcPts val="0"/>
              </a:spcAft>
              <a:buNone/>
              <a:defRPr sz="1800" b="1">
                <a:solidFill>
                  <a:srgbClr val="F6B26B"/>
                </a:solidFill>
              </a:defRPr>
            </a:lvl5pPr>
            <a:lvl6pPr lvl="5" rtl="0">
              <a:spcBef>
                <a:spcPts val="1600"/>
              </a:spcBef>
              <a:spcAft>
                <a:spcPts val="0"/>
              </a:spcAft>
              <a:buNone/>
              <a:defRPr sz="1800" b="1">
                <a:solidFill>
                  <a:srgbClr val="F6B26B"/>
                </a:solidFill>
              </a:defRPr>
            </a:lvl6pPr>
            <a:lvl7pPr lvl="6" rtl="0">
              <a:spcBef>
                <a:spcPts val="1600"/>
              </a:spcBef>
              <a:spcAft>
                <a:spcPts val="0"/>
              </a:spcAft>
              <a:buNone/>
              <a:defRPr sz="1800" b="1">
                <a:solidFill>
                  <a:srgbClr val="F6B26B"/>
                </a:solidFill>
              </a:defRPr>
            </a:lvl7pPr>
            <a:lvl8pPr lvl="7" rtl="0">
              <a:spcBef>
                <a:spcPts val="1600"/>
              </a:spcBef>
              <a:spcAft>
                <a:spcPts val="0"/>
              </a:spcAft>
              <a:buNone/>
              <a:defRPr sz="1800" b="1">
                <a:solidFill>
                  <a:srgbClr val="F6B26B"/>
                </a:solidFill>
              </a:defRPr>
            </a:lvl8pPr>
            <a:lvl9pPr lvl="8" rtl="0">
              <a:spcBef>
                <a:spcPts val="1600"/>
              </a:spcBef>
              <a:spcAft>
                <a:spcPts val="1600"/>
              </a:spcAft>
              <a:buNone/>
              <a:defRPr sz="1800" b="1">
                <a:solidFill>
                  <a:srgbClr val="F6B26B"/>
                </a:solidFill>
              </a:defRPr>
            </a:lvl9pPr>
          </a:lstStyle>
          <a:p>
            <a:endParaRPr/>
          </a:p>
        </p:txBody>
      </p:sp>
      <p:sp>
        <p:nvSpPr>
          <p:cNvPr id="1798" name="Google Shape;1798;p64"/>
          <p:cNvSpPr txBox="1">
            <a:spLocks noGrp="1"/>
          </p:cNvSpPr>
          <p:nvPr>
            <p:ph type="subTitle" idx="2"/>
          </p:nvPr>
        </p:nvSpPr>
        <p:spPr>
          <a:xfrm>
            <a:off x="2014350" y="2369500"/>
            <a:ext cx="22701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799" name="Google Shape;1799;p64"/>
          <p:cNvSpPr txBox="1">
            <a:spLocks noGrp="1"/>
          </p:cNvSpPr>
          <p:nvPr>
            <p:ph type="title" idx="3" hasCustomPrompt="1"/>
          </p:nvPr>
        </p:nvSpPr>
        <p:spPr>
          <a:xfrm>
            <a:off x="1375088" y="1770350"/>
            <a:ext cx="675900" cy="3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Clr>
                <a:srgbClr val="20124D"/>
              </a:buClr>
              <a:buSzPts val="3000"/>
              <a:buNone/>
              <a:defRPr sz="3000">
                <a:solidFill>
                  <a:srgbClr val="20124D"/>
                </a:solidFill>
              </a:defRPr>
            </a:lvl2pPr>
            <a:lvl3pPr lvl="2" rtl="0">
              <a:spcBef>
                <a:spcPts val="0"/>
              </a:spcBef>
              <a:spcAft>
                <a:spcPts val="0"/>
              </a:spcAft>
              <a:buClr>
                <a:srgbClr val="20124D"/>
              </a:buClr>
              <a:buSzPts val="3000"/>
              <a:buNone/>
              <a:defRPr sz="3000">
                <a:solidFill>
                  <a:srgbClr val="20124D"/>
                </a:solidFill>
              </a:defRPr>
            </a:lvl3pPr>
            <a:lvl4pPr lvl="3" rtl="0">
              <a:spcBef>
                <a:spcPts val="0"/>
              </a:spcBef>
              <a:spcAft>
                <a:spcPts val="0"/>
              </a:spcAft>
              <a:buClr>
                <a:srgbClr val="20124D"/>
              </a:buClr>
              <a:buSzPts val="3000"/>
              <a:buNone/>
              <a:defRPr sz="3000">
                <a:solidFill>
                  <a:srgbClr val="20124D"/>
                </a:solidFill>
              </a:defRPr>
            </a:lvl4pPr>
            <a:lvl5pPr lvl="4" rtl="0">
              <a:spcBef>
                <a:spcPts val="0"/>
              </a:spcBef>
              <a:spcAft>
                <a:spcPts val="0"/>
              </a:spcAft>
              <a:buClr>
                <a:srgbClr val="20124D"/>
              </a:buClr>
              <a:buSzPts val="3000"/>
              <a:buNone/>
              <a:defRPr sz="3000">
                <a:solidFill>
                  <a:srgbClr val="20124D"/>
                </a:solidFill>
              </a:defRPr>
            </a:lvl5pPr>
            <a:lvl6pPr lvl="5" rtl="0">
              <a:spcBef>
                <a:spcPts val="0"/>
              </a:spcBef>
              <a:spcAft>
                <a:spcPts val="0"/>
              </a:spcAft>
              <a:buClr>
                <a:srgbClr val="20124D"/>
              </a:buClr>
              <a:buSzPts val="3000"/>
              <a:buNone/>
              <a:defRPr sz="3000">
                <a:solidFill>
                  <a:srgbClr val="20124D"/>
                </a:solidFill>
              </a:defRPr>
            </a:lvl6pPr>
            <a:lvl7pPr lvl="6" rtl="0">
              <a:spcBef>
                <a:spcPts val="0"/>
              </a:spcBef>
              <a:spcAft>
                <a:spcPts val="0"/>
              </a:spcAft>
              <a:buClr>
                <a:srgbClr val="20124D"/>
              </a:buClr>
              <a:buSzPts val="3000"/>
              <a:buNone/>
              <a:defRPr sz="3000">
                <a:solidFill>
                  <a:srgbClr val="20124D"/>
                </a:solidFill>
              </a:defRPr>
            </a:lvl7pPr>
            <a:lvl8pPr lvl="7" rtl="0">
              <a:spcBef>
                <a:spcPts val="0"/>
              </a:spcBef>
              <a:spcAft>
                <a:spcPts val="0"/>
              </a:spcAft>
              <a:buClr>
                <a:srgbClr val="20124D"/>
              </a:buClr>
              <a:buSzPts val="3000"/>
              <a:buNone/>
              <a:defRPr sz="3000">
                <a:solidFill>
                  <a:srgbClr val="20124D"/>
                </a:solidFill>
              </a:defRPr>
            </a:lvl8pPr>
            <a:lvl9pPr lvl="8" rtl="0">
              <a:spcBef>
                <a:spcPts val="0"/>
              </a:spcBef>
              <a:spcAft>
                <a:spcPts val="0"/>
              </a:spcAft>
              <a:buClr>
                <a:srgbClr val="20124D"/>
              </a:buClr>
              <a:buSzPts val="3000"/>
              <a:buNone/>
              <a:defRPr sz="3000">
                <a:solidFill>
                  <a:srgbClr val="20124D"/>
                </a:solidFill>
              </a:defRPr>
            </a:lvl9pPr>
          </a:lstStyle>
          <a:p>
            <a:r>
              <a:t>xx%</a:t>
            </a:r>
          </a:p>
        </p:txBody>
      </p:sp>
      <p:sp>
        <p:nvSpPr>
          <p:cNvPr id="1800" name="Google Shape;1800;p64"/>
          <p:cNvSpPr txBox="1">
            <a:spLocks noGrp="1"/>
          </p:cNvSpPr>
          <p:nvPr>
            <p:ph type="subTitle" idx="4"/>
          </p:nvPr>
        </p:nvSpPr>
        <p:spPr>
          <a:xfrm>
            <a:off x="5722200" y="1770350"/>
            <a:ext cx="2068200" cy="308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6B26B"/>
                </a:solidFill>
              </a:defRPr>
            </a:lvl1pPr>
            <a:lvl2pPr lvl="1" rtl="0">
              <a:spcBef>
                <a:spcPts val="1600"/>
              </a:spcBef>
              <a:spcAft>
                <a:spcPts val="0"/>
              </a:spcAft>
              <a:buNone/>
              <a:defRPr sz="1800" b="1">
                <a:solidFill>
                  <a:srgbClr val="F6B26B"/>
                </a:solidFill>
              </a:defRPr>
            </a:lvl2pPr>
            <a:lvl3pPr lvl="2" rtl="0">
              <a:spcBef>
                <a:spcPts val="1600"/>
              </a:spcBef>
              <a:spcAft>
                <a:spcPts val="0"/>
              </a:spcAft>
              <a:buNone/>
              <a:defRPr sz="1800" b="1">
                <a:solidFill>
                  <a:srgbClr val="F6B26B"/>
                </a:solidFill>
              </a:defRPr>
            </a:lvl3pPr>
            <a:lvl4pPr lvl="3" rtl="0">
              <a:spcBef>
                <a:spcPts val="1600"/>
              </a:spcBef>
              <a:spcAft>
                <a:spcPts val="0"/>
              </a:spcAft>
              <a:buNone/>
              <a:defRPr sz="1800" b="1">
                <a:solidFill>
                  <a:srgbClr val="F6B26B"/>
                </a:solidFill>
              </a:defRPr>
            </a:lvl4pPr>
            <a:lvl5pPr lvl="4" rtl="0">
              <a:spcBef>
                <a:spcPts val="1600"/>
              </a:spcBef>
              <a:spcAft>
                <a:spcPts val="0"/>
              </a:spcAft>
              <a:buNone/>
              <a:defRPr sz="1800" b="1">
                <a:solidFill>
                  <a:srgbClr val="F6B26B"/>
                </a:solidFill>
              </a:defRPr>
            </a:lvl5pPr>
            <a:lvl6pPr lvl="5" rtl="0">
              <a:spcBef>
                <a:spcPts val="1600"/>
              </a:spcBef>
              <a:spcAft>
                <a:spcPts val="0"/>
              </a:spcAft>
              <a:buNone/>
              <a:defRPr sz="1800" b="1">
                <a:solidFill>
                  <a:srgbClr val="F6B26B"/>
                </a:solidFill>
              </a:defRPr>
            </a:lvl6pPr>
            <a:lvl7pPr lvl="6" rtl="0">
              <a:spcBef>
                <a:spcPts val="1600"/>
              </a:spcBef>
              <a:spcAft>
                <a:spcPts val="0"/>
              </a:spcAft>
              <a:buNone/>
              <a:defRPr sz="1800" b="1">
                <a:solidFill>
                  <a:srgbClr val="F6B26B"/>
                </a:solidFill>
              </a:defRPr>
            </a:lvl7pPr>
            <a:lvl8pPr lvl="7" rtl="0">
              <a:spcBef>
                <a:spcPts val="1600"/>
              </a:spcBef>
              <a:spcAft>
                <a:spcPts val="0"/>
              </a:spcAft>
              <a:buNone/>
              <a:defRPr sz="1800" b="1">
                <a:solidFill>
                  <a:srgbClr val="F6B26B"/>
                </a:solidFill>
              </a:defRPr>
            </a:lvl8pPr>
            <a:lvl9pPr lvl="8" rtl="0">
              <a:spcBef>
                <a:spcPts val="1600"/>
              </a:spcBef>
              <a:spcAft>
                <a:spcPts val="1600"/>
              </a:spcAft>
              <a:buNone/>
              <a:defRPr sz="1800" b="1">
                <a:solidFill>
                  <a:srgbClr val="F6B26B"/>
                </a:solidFill>
              </a:defRPr>
            </a:lvl9pPr>
          </a:lstStyle>
          <a:p>
            <a:endParaRPr/>
          </a:p>
        </p:txBody>
      </p:sp>
      <p:sp>
        <p:nvSpPr>
          <p:cNvPr id="1801" name="Google Shape;1801;p64"/>
          <p:cNvSpPr txBox="1">
            <a:spLocks noGrp="1"/>
          </p:cNvSpPr>
          <p:nvPr>
            <p:ph type="subTitle" idx="5"/>
          </p:nvPr>
        </p:nvSpPr>
        <p:spPr>
          <a:xfrm>
            <a:off x="5722200" y="2369500"/>
            <a:ext cx="22701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802" name="Google Shape;1802;p64"/>
          <p:cNvSpPr txBox="1">
            <a:spLocks noGrp="1"/>
          </p:cNvSpPr>
          <p:nvPr>
            <p:ph type="title" idx="6" hasCustomPrompt="1"/>
          </p:nvPr>
        </p:nvSpPr>
        <p:spPr>
          <a:xfrm>
            <a:off x="5081288" y="1770350"/>
            <a:ext cx="675900" cy="3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Clr>
                <a:srgbClr val="20124D"/>
              </a:buClr>
              <a:buSzPts val="3000"/>
              <a:buNone/>
              <a:defRPr sz="3000">
                <a:solidFill>
                  <a:srgbClr val="20124D"/>
                </a:solidFill>
              </a:defRPr>
            </a:lvl2pPr>
            <a:lvl3pPr lvl="2" rtl="0">
              <a:spcBef>
                <a:spcPts val="0"/>
              </a:spcBef>
              <a:spcAft>
                <a:spcPts val="0"/>
              </a:spcAft>
              <a:buClr>
                <a:srgbClr val="20124D"/>
              </a:buClr>
              <a:buSzPts val="3000"/>
              <a:buNone/>
              <a:defRPr sz="3000">
                <a:solidFill>
                  <a:srgbClr val="20124D"/>
                </a:solidFill>
              </a:defRPr>
            </a:lvl3pPr>
            <a:lvl4pPr lvl="3" rtl="0">
              <a:spcBef>
                <a:spcPts val="0"/>
              </a:spcBef>
              <a:spcAft>
                <a:spcPts val="0"/>
              </a:spcAft>
              <a:buClr>
                <a:srgbClr val="20124D"/>
              </a:buClr>
              <a:buSzPts val="3000"/>
              <a:buNone/>
              <a:defRPr sz="3000">
                <a:solidFill>
                  <a:srgbClr val="20124D"/>
                </a:solidFill>
              </a:defRPr>
            </a:lvl4pPr>
            <a:lvl5pPr lvl="4" rtl="0">
              <a:spcBef>
                <a:spcPts val="0"/>
              </a:spcBef>
              <a:spcAft>
                <a:spcPts val="0"/>
              </a:spcAft>
              <a:buClr>
                <a:srgbClr val="20124D"/>
              </a:buClr>
              <a:buSzPts val="3000"/>
              <a:buNone/>
              <a:defRPr sz="3000">
                <a:solidFill>
                  <a:srgbClr val="20124D"/>
                </a:solidFill>
              </a:defRPr>
            </a:lvl5pPr>
            <a:lvl6pPr lvl="5" rtl="0">
              <a:spcBef>
                <a:spcPts val="0"/>
              </a:spcBef>
              <a:spcAft>
                <a:spcPts val="0"/>
              </a:spcAft>
              <a:buClr>
                <a:srgbClr val="20124D"/>
              </a:buClr>
              <a:buSzPts val="3000"/>
              <a:buNone/>
              <a:defRPr sz="3000">
                <a:solidFill>
                  <a:srgbClr val="20124D"/>
                </a:solidFill>
              </a:defRPr>
            </a:lvl6pPr>
            <a:lvl7pPr lvl="6" rtl="0">
              <a:spcBef>
                <a:spcPts val="0"/>
              </a:spcBef>
              <a:spcAft>
                <a:spcPts val="0"/>
              </a:spcAft>
              <a:buClr>
                <a:srgbClr val="20124D"/>
              </a:buClr>
              <a:buSzPts val="3000"/>
              <a:buNone/>
              <a:defRPr sz="3000">
                <a:solidFill>
                  <a:srgbClr val="20124D"/>
                </a:solidFill>
              </a:defRPr>
            </a:lvl7pPr>
            <a:lvl8pPr lvl="7" rtl="0">
              <a:spcBef>
                <a:spcPts val="0"/>
              </a:spcBef>
              <a:spcAft>
                <a:spcPts val="0"/>
              </a:spcAft>
              <a:buClr>
                <a:srgbClr val="20124D"/>
              </a:buClr>
              <a:buSzPts val="3000"/>
              <a:buNone/>
              <a:defRPr sz="3000">
                <a:solidFill>
                  <a:srgbClr val="20124D"/>
                </a:solidFill>
              </a:defRPr>
            </a:lvl8pPr>
            <a:lvl9pPr lvl="8" rtl="0">
              <a:spcBef>
                <a:spcPts val="0"/>
              </a:spcBef>
              <a:spcAft>
                <a:spcPts val="0"/>
              </a:spcAft>
              <a:buClr>
                <a:srgbClr val="20124D"/>
              </a:buClr>
              <a:buSzPts val="3000"/>
              <a:buNone/>
              <a:defRPr sz="3000">
                <a:solidFill>
                  <a:srgbClr val="20124D"/>
                </a:solidFill>
              </a:defRPr>
            </a:lvl9pPr>
          </a:lstStyle>
          <a:p>
            <a:r>
              <a:t>xx%</a:t>
            </a:r>
          </a:p>
        </p:txBody>
      </p:sp>
      <p:sp>
        <p:nvSpPr>
          <p:cNvPr id="1803" name="Google Shape;1803;p64"/>
          <p:cNvSpPr txBox="1">
            <a:spLocks noGrp="1"/>
          </p:cNvSpPr>
          <p:nvPr>
            <p:ph type="subTitle" idx="7"/>
          </p:nvPr>
        </p:nvSpPr>
        <p:spPr>
          <a:xfrm>
            <a:off x="2014250" y="3069300"/>
            <a:ext cx="2068200" cy="598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6B26B"/>
                </a:solidFill>
              </a:defRPr>
            </a:lvl1pPr>
            <a:lvl2pPr lvl="1" rtl="0">
              <a:spcBef>
                <a:spcPts val="1600"/>
              </a:spcBef>
              <a:spcAft>
                <a:spcPts val="0"/>
              </a:spcAft>
              <a:buNone/>
              <a:defRPr sz="1800" b="1">
                <a:solidFill>
                  <a:srgbClr val="F6B26B"/>
                </a:solidFill>
              </a:defRPr>
            </a:lvl2pPr>
            <a:lvl3pPr lvl="2" rtl="0">
              <a:spcBef>
                <a:spcPts val="1600"/>
              </a:spcBef>
              <a:spcAft>
                <a:spcPts val="0"/>
              </a:spcAft>
              <a:buNone/>
              <a:defRPr sz="1800" b="1">
                <a:solidFill>
                  <a:srgbClr val="F6B26B"/>
                </a:solidFill>
              </a:defRPr>
            </a:lvl3pPr>
            <a:lvl4pPr lvl="3" rtl="0">
              <a:spcBef>
                <a:spcPts val="1600"/>
              </a:spcBef>
              <a:spcAft>
                <a:spcPts val="0"/>
              </a:spcAft>
              <a:buNone/>
              <a:defRPr sz="1800" b="1">
                <a:solidFill>
                  <a:srgbClr val="F6B26B"/>
                </a:solidFill>
              </a:defRPr>
            </a:lvl4pPr>
            <a:lvl5pPr lvl="4" rtl="0">
              <a:spcBef>
                <a:spcPts val="1600"/>
              </a:spcBef>
              <a:spcAft>
                <a:spcPts val="0"/>
              </a:spcAft>
              <a:buNone/>
              <a:defRPr sz="1800" b="1">
                <a:solidFill>
                  <a:srgbClr val="F6B26B"/>
                </a:solidFill>
              </a:defRPr>
            </a:lvl5pPr>
            <a:lvl6pPr lvl="5" rtl="0">
              <a:spcBef>
                <a:spcPts val="1600"/>
              </a:spcBef>
              <a:spcAft>
                <a:spcPts val="0"/>
              </a:spcAft>
              <a:buNone/>
              <a:defRPr sz="1800" b="1">
                <a:solidFill>
                  <a:srgbClr val="F6B26B"/>
                </a:solidFill>
              </a:defRPr>
            </a:lvl6pPr>
            <a:lvl7pPr lvl="6" rtl="0">
              <a:spcBef>
                <a:spcPts val="1600"/>
              </a:spcBef>
              <a:spcAft>
                <a:spcPts val="0"/>
              </a:spcAft>
              <a:buNone/>
              <a:defRPr sz="1800" b="1">
                <a:solidFill>
                  <a:srgbClr val="F6B26B"/>
                </a:solidFill>
              </a:defRPr>
            </a:lvl7pPr>
            <a:lvl8pPr lvl="7" rtl="0">
              <a:spcBef>
                <a:spcPts val="1600"/>
              </a:spcBef>
              <a:spcAft>
                <a:spcPts val="0"/>
              </a:spcAft>
              <a:buNone/>
              <a:defRPr sz="1800" b="1">
                <a:solidFill>
                  <a:srgbClr val="F6B26B"/>
                </a:solidFill>
              </a:defRPr>
            </a:lvl8pPr>
            <a:lvl9pPr lvl="8" rtl="0">
              <a:spcBef>
                <a:spcPts val="1600"/>
              </a:spcBef>
              <a:spcAft>
                <a:spcPts val="1600"/>
              </a:spcAft>
              <a:buNone/>
              <a:defRPr sz="1800" b="1">
                <a:solidFill>
                  <a:srgbClr val="F6B26B"/>
                </a:solidFill>
              </a:defRPr>
            </a:lvl9pPr>
          </a:lstStyle>
          <a:p>
            <a:endParaRPr/>
          </a:p>
        </p:txBody>
      </p:sp>
      <p:sp>
        <p:nvSpPr>
          <p:cNvPr id="1804" name="Google Shape;1804;p64"/>
          <p:cNvSpPr txBox="1">
            <a:spLocks noGrp="1"/>
          </p:cNvSpPr>
          <p:nvPr>
            <p:ph type="subTitle" idx="8"/>
          </p:nvPr>
        </p:nvSpPr>
        <p:spPr>
          <a:xfrm>
            <a:off x="2014250" y="3662625"/>
            <a:ext cx="22701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805" name="Google Shape;1805;p64"/>
          <p:cNvSpPr txBox="1">
            <a:spLocks noGrp="1"/>
          </p:cNvSpPr>
          <p:nvPr>
            <p:ph type="title" idx="9" hasCustomPrompt="1"/>
          </p:nvPr>
        </p:nvSpPr>
        <p:spPr>
          <a:xfrm>
            <a:off x="1375088" y="3221700"/>
            <a:ext cx="675900" cy="3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Clr>
                <a:srgbClr val="20124D"/>
              </a:buClr>
              <a:buSzPts val="3000"/>
              <a:buNone/>
              <a:defRPr sz="3000">
                <a:solidFill>
                  <a:srgbClr val="20124D"/>
                </a:solidFill>
              </a:defRPr>
            </a:lvl2pPr>
            <a:lvl3pPr lvl="2" rtl="0">
              <a:spcBef>
                <a:spcPts val="0"/>
              </a:spcBef>
              <a:spcAft>
                <a:spcPts val="0"/>
              </a:spcAft>
              <a:buClr>
                <a:srgbClr val="20124D"/>
              </a:buClr>
              <a:buSzPts val="3000"/>
              <a:buNone/>
              <a:defRPr sz="3000">
                <a:solidFill>
                  <a:srgbClr val="20124D"/>
                </a:solidFill>
              </a:defRPr>
            </a:lvl3pPr>
            <a:lvl4pPr lvl="3" rtl="0">
              <a:spcBef>
                <a:spcPts val="0"/>
              </a:spcBef>
              <a:spcAft>
                <a:spcPts val="0"/>
              </a:spcAft>
              <a:buClr>
                <a:srgbClr val="20124D"/>
              </a:buClr>
              <a:buSzPts val="3000"/>
              <a:buNone/>
              <a:defRPr sz="3000">
                <a:solidFill>
                  <a:srgbClr val="20124D"/>
                </a:solidFill>
              </a:defRPr>
            </a:lvl4pPr>
            <a:lvl5pPr lvl="4" rtl="0">
              <a:spcBef>
                <a:spcPts val="0"/>
              </a:spcBef>
              <a:spcAft>
                <a:spcPts val="0"/>
              </a:spcAft>
              <a:buClr>
                <a:srgbClr val="20124D"/>
              </a:buClr>
              <a:buSzPts val="3000"/>
              <a:buNone/>
              <a:defRPr sz="3000">
                <a:solidFill>
                  <a:srgbClr val="20124D"/>
                </a:solidFill>
              </a:defRPr>
            </a:lvl5pPr>
            <a:lvl6pPr lvl="5" rtl="0">
              <a:spcBef>
                <a:spcPts val="0"/>
              </a:spcBef>
              <a:spcAft>
                <a:spcPts val="0"/>
              </a:spcAft>
              <a:buClr>
                <a:srgbClr val="20124D"/>
              </a:buClr>
              <a:buSzPts val="3000"/>
              <a:buNone/>
              <a:defRPr sz="3000">
                <a:solidFill>
                  <a:srgbClr val="20124D"/>
                </a:solidFill>
              </a:defRPr>
            </a:lvl6pPr>
            <a:lvl7pPr lvl="6" rtl="0">
              <a:spcBef>
                <a:spcPts val="0"/>
              </a:spcBef>
              <a:spcAft>
                <a:spcPts val="0"/>
              </a:spcAft>
              <a:buClr>
                <a:srgbClr val="20124D"/>
              </a:buClr>
              <a:buSzPts val="3000"/>
              <a:buNone/>
              <a:defRPr sz="3000">
                <a:solidFill>
                  <a:srgbClr val="20124D"/>
                </a:solidFill>
              </a:defRPr>
            </a:lvl7pPr>
            <a:lvl8pPr lvl="7" rtl="0">
              <a:spcBef>
                <a:spcPts val="0"/>
              </a:spcBef>
              <a:spcAft>
                <a:spcPts val="0"/>
              </a:spcAft>
              <a:buClr>
                <a:srgbClr val="20124D"/>
              </a:buClr>
              <a:buSzPts val="3000"/>
              <a:buNone/>
              <a:defRPr sz="3000">
                <a:solidFill>
                  <a:srgbClr val="20124D"/>
                </a:solidFill>
              </a:defRPr>
            </a:lvl8pPr>
            <a:lvl9pPr lvl="8" rtl="0">
              <a:spcBef>
                <a:spcPts val="0"/>
              </a:spcBef>
              <a:spcAft>
                <a:spcPts val="0"/>
              </a:spcAft>
              <a:buClr>
                <a:srgbClr val="20124D"/>
              </a:buClr>
              <a:buSzPts val="3000"/>
              <a:buNone/>
              <a:defRPr sz="3000">
                <a:solidFill>
                  <a:srgbClr val="20124D"/>
                </a:solidFill>
              </a:defRPr>
            </a:lvl9pPr>
          </a:lstStyle>
          <a:p>
            <a:r>
              <a:t>xx%</a:t>
            </a:r>
          </a:p>
        </p:txBody>
      </p:sp>
      <p:sp>
        <p:nvSpPr>
          <p:cNvPr id="1806" name="Google Shape;1806;p64"/>
          <p:cNvSpPr txBox="1">
            <a:spLocks noGrp="1"/>
          </p:cNvSpPr>
          <p:nvPr>
            <p:ph type="subTitle" idx="13"/>
          </p:nvPr>
        </p:nvSpPr>
        <p:spPr>
          <a:xfrm>
            <a:off x="5722200" y="3069300"/>
            <a:ext cx="2068200" cy="598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6B26B"/>
                </a:solidFill>
              </a:defRPr>
            </a:lvl1pPr>
            <a:lvl2pPr lvl="1" rtl="0">
              <a:spcBef>
                <a:spcPts val="1600"/>
              </a:spcBef>
              <a:spcAft>
                <a:spcPts val="0"/>
              </a:spcAft>
              <a:buNone/>
              <a:defRPr sz="1800" b="1">
                <a:solidFill>
                  <a:srgbClr val="F6B26B"/>
                </a:solidFill>
              </a:defRPr>
            </a:lvl2pPr>
            <a:lvl3pPr lvl="2" rtl="0">
              <a:spcBef>
                <a:spcPts val="1600"/>
              </a:spcBef>
              <a:spcAft>
                <a:spcPts val="0"/>
              </a:spcAft>
              <a:buNone/>
              <a:defRPr sz="1800" b="1">
                <a:solidFill>
                  <a:srgbClr val="F6B26B"/>
                </a:solidFill>
              </a:defRPr>
            </a:lvl3pPr>
            <a:lvl4pPr lvl="3" rtl="0">
              <a:spcBef>
                <a:spcPts val="1600"/>
              </a:spcBef>
              <a:spcAft>
                <a:spcPts val="0"/>
              </a:spcAft>
              <a:buNone/>
              <a:defRPr sz="1800" b="1">
                <a:solidFill>
                  <a:srgbClr val="F6B26B"/>
                </a:solidFill>
              </a:defRPr>
            </a:lvl4pPr>
            <a:lvl5pPr lvl="4" rtl="0">
              <a:spcBef>
                <a:spcPts val="1600"/>
              </a:spcBef>
              <a:spcAft>
                <a:spcPts val="0"/>
              </a:spcAft>
              <a:buNone/>
              <a:defRPr sz="1800" b="1">
                <a:solidFill>
                  <a:srgbClr val="F6B26B"/>
                </a:solidFill>
              </a:defRPr>
            </a:lvl5pPr>
            <a:lvl6pPr lvl="5" rtl="0">
              <a:spcBef>
                <a:spcPts val="1600"/>
              </a:spcBef>
              <a:spcAft>
                <a:spcPts val="0"/>
              </a:spcAft>
              <a:buNone/>
              <a:defRPr sz="1800" b="1">
                <a:solidFill>
                  <a:srgbClr val="F6B26B"/>
                </a:solidFill>
              </a:defRPr>
            </a:lvl6pPr>
            <a:lvl7pPr lvl="6" rtl="0">
              <a:spcBef>
                <a:spcPts val="1600"/>
              </a:spcBef>
              <a:spcAft>
                <a:spcPts val="0"/>
              </a:spcAft>
              <a:buNone/>
              <a:defRPr sz="1800" b="1">
                <a:solidFill>
                  <a:srgbClr val="F6B26B"/>
                </a:solidFill>
              </a:defRPr>
            </a:lvl7pPr>
            <a:lvl8pPr lvl="7" rtl="0">
              <a:spcBef>
                <a:spcPts val="1600"/>
              </a:spcBef>
              <a:spcAft>
                <a:spcPts val="0"/>
              </a:spcAft>
              <a:buNone/>
              <a:defRPr sz="1800" b="1">
                <a:solidFill>
                  <a:srgbClr val="F6B26B"/>
                </a:solidFill>
              </a:defRPr>
            </a:lvl8pPr>
            <a:lvl9pPr lvl="8" rtl="0">
              <a:spcBef>
                <a:spcPts val="1600"/>
              </a:spcBef>
              <a:spcAft>
                <a:spcPts val="1600"/>
              </a:spcAft>
              <a:buNone/>
              <a:defRPr sz="1800" b="1">
                <a:solidFill>
                  <a:srgbClr val="F6B26B"/>
                </a:solidFill>
              </a:defRPr>
            </a:lvl9pPr>
          </a:lstStyle>
          <a:p>
            <a:endParaRPr/>
          </a:p>
        </p:txBody>
      </p:sp>
      <p:sp>
        <p:nvSpPr>
          <p:cNvPr id="1807" name="Google Shape;1807;p64"/>
          <p:cNvSpPr txBox="1">
            <a:spLocks noGrp="1"/>
          </p:cNvSpPr>
          <p:nvPr>
            <p:ph type="subTitle" idx="14"/>
          </p:nvPr>
        </p:nvSpPr>
        <p:spPr>
          <a:xfrm>
            <a:off x="5722200" y="3662625"/>
            <a:ext cx="22701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808" name="Google Shape;1808;p64"/>
          <p:cNvSpPr txBox="1">
            <a:spLocks noGrp="1"/>
          </p:cNvSpPr>
          <p:nvPr>
            <p:ph type="title" idx="15" hasCustomPrompt="1"/>
          </p:nvPr>
        </p:nvSpPr>
        <p:spPr>
          <a:xfrm>
            <a:off x="5081288" y="3221700"/>
            <a:ext cx="675900" cy="3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Clr>
                <a:srgbClr val="20124D"/>
              </a:buClr>
              <a:buSzPts val="3000"/>
              <a:buNone/>
              <a:defRPr sz="3000">
                <a:solidFill>
                  <a:srgbClr val="20124D"/>
                </a:solidFill>
              </a:defRPr>
            </a:lvl2pPr>
            <a:lvl3pPr lvl="2" rtl="0">
              <a:spcBef>
                <a:spcPts val="0"/>
              </a:spcBef>
              <a:spcAft>
                <a:spcPts val="0"/>
              </a:spcAft>
              <a:buClr>
                <a:srgbClr val="20124D"/>
              </a:buClr>
              <a:buSzPts val="3000"/>
              <a:buNone/>
              <a:defRPr sz="3000">
                <a:solidFill>
                  <a:srgbClr val="20124D"/>
                </a:solidFill>
              </a:defRPr>
            </a:lvl3pPr>
            <a:lvl4pPr lvl="3" rtl="0">
              <a:spcBef>
                <a:spcPts val="0"/>
              </a:spcBef>
              <a:spcAft>
                <a:spcPts val="0"/>
              </a:spcAft>
              <a:buClr>
                <a:srgbClr val="20124D"/>
              </a:buClr>
              <a:buSzPts val="3000"/>
              <a:buNone/>
              <a:defRPr sz="3000">
                <a:solidFill>
                  <a:srgbClr val="20124D"/>
                </a:solidFill>
              </a:defRPr>
            </a:lvl4pPr>
            <a:lvl5pPr lvl="4" rtl="0">
              <a:spcBef>
                <a:spcPts val="0"/>
              </a:spcBef>
              <a:spcAft>
                <a:spcPts val="0"/>
              </a:spcAft>
              <a:buClr>
                <a:srgbClr val="20124D"/>
              </a:buClr>
              <a:buSzPts val="3000"/>
              <a:buNone/>
              <a:defRPr sz="3000">
                <a:solidFill>
                  <a:srgbClr val="20124D"/>
                </a:solidFill>
              </a:defRPr>
            </a:lvl5pPr>
            <a:lvl6pPr lvl="5" rtl="0">
              <a:spcBef>
                <a:spcPts val="0"/>
              </a:spcBef>
              <a:spcAft>
                <a:spcPts val="0"/>
              </a:spcAft>
              <a:buClr>
                <a:srgbClr val="20124D"/>
              </a:buClr>
              <a:buSzPts val="3000"/>
              <a:buNone/>
              <a:defRPr sz="3000">
                <a:solidFill>
                  <a:srgbClr val="20124D"/>
                </a:solidFill>
              </a:defRPr>
            </a:lvl6pPr>
            <a:lvl7pPr lvl="6" rtl="0">
              <a:spcBef>
                <a:spcPts val="0"/>
              </a:spcBef>
              <a:spcAft>
                <a:spcPts val="0"/>
              </a:spcAft>
              <a:buClr>
                <a:srgbClr val="20124D"/>
              </a:buClr>
              <a:buSzPts val="3000"/>
              <a:buNone/>
              <a:defRPr sz="3000">
                <a:solidFill>
                  <a:srgbClr val="20124D"/>
                </a:solidFill>
              </a:defRPr>
            </a:lvl7pPr>
            <a:lvl8pPr lvl="7" rtl="0">
              <a:spcBef>
                <a:spcPts val="0"/>
              </a:spcBef>
              <a:spcAft>
                <a:spcPts val="0"/>
              </a:spcAft>
              <a:buClr>
                <a:srgbClr val="20124D"/>
              </a:buClr>
              <a:buSzPts val="3000"/>
              <a:buNone/>
              <a:defRPr sz="3000">
                <a:solidFill>
                  <a:srgbClr val="20124D"/>
                </a:solidFill>
              </a:defRPr>
            </a:lvl8pPr>
            <a:lvl9pPr lvl="8" rtl="0">
              <a:spcBef>
                <a:spcPts val="0"/>
              </a:spcBef>
              <a:spcAft>
                <a:spcPts val="0"/>
              </a:spcAft>
              <a:buClr>
                <a:srgbClr val="20124D"/>
              </a:buClr>
              <a:buSzPts val="3000"/>
              <a:buNone/>
              <a:defRPr sz="3000">
                <a:solidFill>
                  <a:srgbClr val="20124D"/>
                </a:solidFill>
              </a:defRPr>
            </a:lvl9pPr>
          </a:lstStyle>
          <a:p>
            <a:r>
              <a:t>xx%</a:t>
            </a:r>
          </a:p>
        </p:txBody>
      </p:sp>
      <p:sp>
        <p:nvSpPr>
          <p:cNvPr id="1809" name="Google Shape;1809;p64"/>
          <p:cNvSpPr/>
          <p:nvPr/>
        </p:nvSpPr>
        <p:spPr>
          <a:xfrm rot="8869443" flipH="1">
            <a:off x="-765423" y="-118770"/>
            <a:ext cx="1853973" cy="1021473"/>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4"/>
          <p:cNvSpPr/>
          <p:nvPr/>
        </p:nvSpPr>
        <p:spPr>
          <a:xfrm rot="486435">
            <a:off x="40098" y="89763"/>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4"/>
          <p:cNvSpPr/>
          <p:nvPr/>
        </p:nvSpPr>
        <p:spPr>
          <a:xfrm rot="9769112" flipH="1">
            <a:off x="7940997" y="4253962"/>
            <a:ext cx="1614776" cy="1027938"/>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4"/>
          <p:cNvSpPr/>
          <p:nvPr/>
        </p:nvSpPr>
        <p:spPr>
          <a:xfrm rot="9770985">
            <a:off x="8389335" y="4049774"/>
            <a:ext cx="372357" cy="372357"/>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4"/>
          <p:cNvSpPr/>
          <p:nvPr/>
        </p:nvSpPr>
        <p:spPr>
          <a:xfrm rot="8116857" flipH="1">
            <a:off x="7951857" y="4212530"/>
            <a:ext cx="1695627" cy="1079357"/>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1814"/>
        <p:cNvGrpSpPr/>
        <p:nvPr/>
      </p:nvGrpSpPr>
      <p:grpSpPr>
        <a:xfrm>
          <a:off x="0" y="0"/>
          <a:ext cx="0" cy="0"/>
          <a:chOff x="0" y="0"/>
          <a:chExt cx="0" cy="0"/>
        </a:xfrm>
      </p:grpSpPr>
      <p:sp>
        <p:nvSpPr>
          <p:cNvPr id="1815" name="Google Shape;1815;p65"/>
          <p:cNvSpPr txBox="1">
            <a:spLocks noGrp="1"/>
          </p:cNvSpPr>
          <p:nvPr>
            <p:ph type="ctrTitle"/>
          </p:nvPr>
        </p:nvSpPr>
        <p:spPr>
          <a:xfrm>
            <a:off x="720000" y="424475"/>
            <a:ext cx="2404200" cy="880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16" name="Google Shape;1816;p65"/>
          <p:cNvSpPr txBox="1">
            <a:spLocks noGrp="1"/>
          </p:cNvSpPr>
          <p:nvPr>
            <p:ph type="subTitle" idx="1"/>
          </p:nvPr>
        </p:nvSpPr>
        <p:spPr>
          <a:xfrm>
            <a:off x="729125" y="1380725"/>
            <a:ext cx="3872400" cy="135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atin typeface="Lato"/>
                <a:ea typeface="Lato"/>
                <a:cs typeface="Lato"/>
                <a:sym typeface="Lato"/>
              </a:defRPr>
            </a:lvl1pPr>
            <a:lvl2pPr lvl="1" rtl="0">
              <a:spcBef>
                <a:spcPts val="1600"/>
              </a:spcBef>
              <a:spcAft>
                <a:spcPts val="0"/>
              </a:spcAft>
              <a:buNone/>
              <a:defRPr sz="1600">
                <a:latin typeface="Lato"/>
                <a:ea typeface="Lato"/>
                <a:cs typeface="Lato"/>
                <a:sym typeface="Lato"/>
              </a:defRPr>
            </a:lvl2pPr>
            <a:lvl3pPr lvl="2" rtl="0">
              <a:spcBef>
                <a:spcPts val="1600"/>
              </a:spcBef>
              <a:spcAft>
                <a:spcPts val="0"/>
              </a:spcAft>
              <a:buNone/>
              <a:defRPr sz="1600">
                <a:latin typeface="Lato"/>
                <a:ea typeface="Lato"/>
                <a:cs typeface="Lato"/>
                <a:sym typeface="Lato"/>
              </a:defRPr>
            </a:lvl3pPr>
            <a:lvl4pPr lvl="3" rtl="0">
              <a:spcBef>
                <a:spcPts val="1600"/>
              </a:spcBef>
              <a:spcAft>
                <a:spcPts val="0"/>
              </a:spcAft>
              <a:buNone/>
              <a:defRPr sz="1600">
                <a:latin typeface="Lato"/>
                <a:ea typeface="Lato"/>
                <a:cs typeface="Lato"/>
                <a:sym typeface="Lato"/>
              </a:defRPr>
            </a:lvl4pPr>
            <a:lvl5pPr lvl="4" rtl="0">
              <a:spcBef>
                <a:spcPts val="1600"/>
              </a:spcBef>
              <a:spcAft>
                <a:spcPts val="0"/>
              </a:spcAft>
              <a:buNone/>
              <a:defRPr sz="1600">
                <a:latin typeface="Lato"/>
                <a:ea typeface="Lato"/>
                <a:cs typeface="Lato"/>
                <a:sym typeface="Lato"/>
              </a:defRPr>
            </a:lvl5pPr>
            <a:lvl6pPr lvl="5" rtl="0">
              <a:spcBef>
                <a:spcPts val="1600"/>
              </a:spcBef>
              <a:spcAft>
                <a:spcPts val="0"/>
              </a:spcAft>
              <a:buNone/>
              <a:defRPr sz="1600">
                <a:latin typeface="Lato"/>
                <a:ea typeface="Lato"/>
                <a:cs typeface="Lato"/>
                <a:sym typeface="Lato"/>
              </a:defRPr>
            </a:lvl6pPr>
            <a:lvl7pPr lvl="6" rtl="0">
              <a:spcBef>
                <a:spcPts val="1600"/>
              </a:spcBef>
              <a:spcAft>
                <a:spcPts val="0"/>
              </a:spcAft>
              <a:buNone/>
              <a:defRPr sz="1600">
                <a:latin typeface="Lato"/>
                <a:ea typeface="Lato"/>
                <a:cs typeface="Lato"/>
                <a:sym typeface="Lato"/>
              </a:defRPr>
            </a:lvl7pPr>
            <a:lvl8pPr lvl="7" rtl="0">
              <a:spcBef>
                <a:spcPts val="1600"/>
              </a:spcBef>
              <a:spcAft>
                <a:spcPts val="0"/>
              </a:spcAft>
              <a:buNone/>
              <a:defRPr sz="1600">
                <a:latin typeface="Lato"/>
                <a:ea typeface="Lato"/>
                <a:cs typeface="Lato"/>
                <a:sym typeface="Lato"/>
              </a:defRPr>
            </a:lvl8pPr>
            <a:lvl9pPr lvl="8" rtl="0">
              <a:spcBef>
                <a:spcPts val="1600"/>
              </a:spcBef>
              <a:spcAft>
                <a:spcPts val="1600"/>
              </a:spcAft>
              <a:buNone/>
              <a:defRPr sz="1600">
                <a:latin typeface="Lato"/>
                <a:ea typeface="Lato"/>
                <a:cs typeface="Lato"/>
                <a:sym typeface="Lato"/>
              </a:defRPr>
            </a:lvl9pPr>
          </a:lstStyle>
          <a:p>
            <a:endParaRPr/>
          </a:p>
        </p:txBody>
      </p:sp>
      <p:sp>
        <p:nvSpPr>
          <p:cNvPr id="1817" name="Google Shape;1817;p65"/>
          <p:cNvSpPr/>
          <p:nvPr/>
        </p:nvSpPr>
        <p:spPr>
          <a:xfrm rot="8565215">
            <a:off x="4363910" y="770556"/>
            <a:ext cx="6444369" cy="4700410"/>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5"/>
          <p:cNvSpPr/>
          <p:nvPr/>
        </p:nvSpPr>
        <p:spPr>
          <a:xfrm rot="8353851">
            <a:off x="4393801" y="600785"/>
            <a:ext cx="6443273" cy="4699954"/>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5"/>
          <p:cNvSpPr txBox="1"/>
          <p:nvPr/>
        </p:nvSpPr>
        <p:spPr>
          <a:xfrm>
            <a:off x="720000" y="3200025"/>
            <a:ext cx="2996400" cy="65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20124D"/>
                </a:solidFill>
                <a:latin typeface="Lato"/>
                <a:ea typeface="Lato"/>
                <a:cs typeface="Lato"/>
                <a:sym typeface="Lato"/>
              </a:rPr>
              <a:t>CREDITS: This presentation template was created by </a:t>
            </a:r>
            <a:r>
              <a:rPr lang="en" sz="1100" b="1">
                <a:solidFill>
                  <a:srgbClr val="20124D"/>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100">
                <a:solidFill>
                  <a:srgbClr val="20124D"/>
                </a:solidFill>
                <a:latin typeface="Lato"/>
                <a:ea typeface="Lato"/>
                <a:cs typeface="Lato"/>
                <a:sym typeface="Lato"/>
              </a:rPr>
              <a:t>, including icons by </a:t>
            </a:r>
            <a:r>
              <a:rPr lang="en" sz="1100" b="1">
                <a:solidFill>
                  <a:srgbClr val="20124D"/>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100">
                <a:solidFill>
                  <a:srgbClr val="20124D"/>
                </a:solidFill>
                <a:latin typeface="Lato"/>
                <a:ea typeface="Lato"/>
                <a:cs typeface="Lato"/>
                <a:sym typeface="Lato"/>
              </a:rPr>
              <a:t>, infographics &amp; images by </a:t>
            </a:r>
            <a:r>
              <a:rPr lang="en" sz="1100" b="1">
                <a:solidFill>
                  <a:srgbClr val="20124D"/>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100" b="1">
              <a:solidFill>
                <a:srgbClr val="20124D"/>
              </a:solidFill>
              <a:latin typeface="Lato"/>
              <a:ea typeface="Lato"/>
              <a:cs typeface="Lato"/>
              <a:sym typeface="Lato"/>
            </a:endParaRPr>
          </a:p>
        </p:txBody>
      </p:sp>
      <p:sp>
        <p:nvSpPr>
          <p:cNvPr id="1820" name="Google Shape;1820;p65"/>
          <p:cNvSpPr/>
          <p:nvPr/>
        </p:nvSpPr>
        <p:spPr>
          <a:xfrm rot="-7317474" flipH="1">
            <a:off x="-605083" y="4324261"/>
            <a:ext cx="1704658" cy="1084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5"/>
          <p:cNvSpPr/>
          <p:nvPr/>
        </p:nvSpPr>
        <p:spPr>
          <a:xfrm rot="-7313646">
            <a:off x="547153" y="4350463"/>
            <a:ext cx="392921" cy="392921"/>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5"/>
          <p:cNvSpPr/>
          <p:nvPr/>
        </p:nvSpPr>
        <p:spPr>
          <a:xfrm rot="-8969548" flipH="1">
            <a:off x="-617830" y="4344952"/>
            <a:ext cx="1789692" cy="1139322"/>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
  <p:cSld name="CUSTOM_2">
    <p:spTree>
      <p:nvGrpSpPr>
        <p:cNvPr id="1" name="Shape 1823"/>
        <p:cNvGrpSpPr/>
        <p:nvPr/>
      </p:nvGrpSpPr>
      <p:grpSpPr>
        <a:xfrm>
          <a:off x="0" y="0"/>
          <a:ext cx="0" cy="0"/>
          <a:chOff x="0" y="0"/>
          <a:chExt cx="0" cy="0"/>
        </a:xfrm>
      </p:grpSpPr>
      <p:sp>
        <p:nvSpPr>
          <p:cNvPr id="1824" name="Google Shape;1824;p66"/>
          <p:cNvSpPr txBox="1">
            <a:spLocks noGrp="1"/>
          </p:cNvSpPr>
          <p:nvPr>
            <p:ph type="title"/>
          </p:nvPr>
        </p:nvSpPr>
        <p:spPr>
          <a:xfrm>
            <a:off x="1687375" y="392900"/>
            <a:ext cx="5769300" cy="51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2800"/>
              <a:buNone/>
              <a:defRPr>
                <a:latin typeface="Oswald"/>
                <a:ea typeface="Oswald"/>
                <a:cs typeface="Oswald"/>
                <a:sym typeface="Oswald"/>
              </a:defRPr>
            </a:lvl2pPr>
            <a:lvl3pPr lvl="2" algn="ctr" rtl="0">
              <a:spcBef>
                <a:spcPts val="0"/>
              </a:spcBef>
              <a:spcAft>
                <a:spcPts val="0"/>
              </a:spcAft>
              <a:buSzPts val="2800"/>
              <a:buNone/>
              <a:defRPr>
                <a:latin typeface="Oswald"/>
                <a:ea typeface="Oswald"/>
                <a:cs typeface="Oswald"/>
                <a:sym typeface="Oswald"/>
              </a:defRPr>
            </a:lvl3pPr>
            <a:lvl4pPr lvl="3" algn="ctr" rtl="0">
              <a:spcBef>
                <a:spcPts val="0"/>
              </a:spcBef>
              <a:spcAft>
                <a:spcPts val="0"/>
              </a:spcAft>
              <a:buSzPts val="2800"/>
              <a:buNone/>
              <a:defRPr>
                <a:latin typeface="Oswald"/>
                <a:ea typeface="Oswald"/>
                <a:cs typeface="Oswald"/>
                <a:sym typeface="Oswald"/>
              </a:defRPr>
            </a:lvl4pPr>
            <a:lvl5pPr lvl="4" algn="ctr" rtl="0">
              <a:spcBef>
                <a:spcPts val="0"/>
              </a:spcBef>
              <a:spcAft>
                <a:spcPts val="0"/>
              </a:spcAft>
              <a:buSzPts val="2800"/>
              <a:buNone/>
              <a:defRPr>
                <a:latin typeface="Oswald"/>
                <a:ea typeface="Oswald"/>
                <a:cs typeface="Oswald"/>
                <a:sym typeface="Oswald"/>
              </a:defRPr>
            </a:lvl5pPr>
            <a:lvl6pPr lvl="5" algn="ctr" rtl="0">
              <a:spcBef>
                <a:spcPts val="0"/>
              </a:spcBef>
              <a:spcAft>
                <a:spcPts val="0"/>
              </a:spcAft>
              <a:buSzPts val="2800"/>
              <a:buNone/>
              <a:defRPr>
                <a:latin typeface="Oswald"/>
                <a:ea typeface="Oswald"/>
                <a:cs typeface="Oswald"/>
                <a:sym typeface="Oswald"/>
              </a:defRPr>
            </a:lvl6pPr>
            <a:lvl7pPr lvl="6" algn="ctr" rtl="0">
              <a:spcBef>
                <a:spcPts val="0"/>
              </a:spcBef>
              <a:spcAft>
                <a:spcPts val="0"/>
              </a:spcAft>
              <a:buSzPts val="2800"/>
              <a:buNone/>
              <a:defRPr>
                <a:latin typeface="Oswald"/>
                <a:ea typeface="Oswald"/>
                <a:cs typeface="Oswald"/>
                <a:sym typeface="Oswald"/>
              </a:defRPr>
            </a:lvl7pPr>
            <a:lvl8pPr lvl="7" algn="ctr" rtl="0">
              <a:spcBef>
                <a:spcPts val="0"/>
              </a:spcBef>
              <a:spcAft>
                <a:spcPts val="0"/>
              </a:spcAft>
              <a:buSzPts val="2800"/>
              <a:buNone/>
              <a:defRPr>
                <a:latin typeface="Oswald"/>
                <a:ea typeface="Oswald"/>
                <a:cs typeface="Oswald"/>
                <a:sym typeface="Oswald"/>
              </a:defRPr>
            </a:lvl8pPr>
            <a:lvl9pPr lvl="8" algn="ctr" rtl="0">
              <a:spcBef>
                <a:spcPts val="0"/>
              </a:spcBef>
              <a:spcAft>
                <a:spcPts val="0"/>
              </a:spcAft>
              <a:buSzPts val="2800"/>
              <a:buNone/>
              <a:defRPr>
                <a:latin typeface="Oswald"/>
                <a:ea typeface="Oswald"/>
                <a:cs typeface="Oswald"/>
                <a:sym typeface="Oswald"/>
              </a:defRPr>
            </a:lvl9pPr>
          </a:lstStyle>
          <a:p>
            <a:endParaRPr/>
          </a:p>
        </p:txBody>
      </p:sp>
      <p:sp>
        <p:nvSpPr>
          <p:cNvPr id="1825" name="Google Shape;1825;p66"/>
          <p:cNvSpPr txBox="1">
            <a:spLocks noGrp="1"/>
          </p:cNvSpPr>
          <p:nvPr>
            <p:ph type="subTitle" idx="1"/>
          </p:nvPr>
        </p:nvSpPr>
        <p:spPr>
          <a:xfrm>
            <a:off x="1126809" y="2622338"/>
            <a:ext cx="1685100" cy="30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rgbClr val="F6B26B"/>
                </a:solidFill>
              </a:defRPr>
            </a:lvl1pPr>
            <a:lvl2pPr lvl="1" algn="ctr" rtl="0">
              <a:spcBef>
                <a:spcPts val="1600"/>
              </a:spcBef>
              <a:spcAft>
                <a:spcPts val="0"/>
              </a:spcAft>
              <a:buNone/>
              <a:defRPr sz="1800" b="1">
                <a:solidFill>
                  <a:srgbClr val="F6B26B"/>
                </a:solidFill>
              </a:defRPr>
            </a:lvl2pPr>
            <a:lvl3pPr lvl="2" algn="ctr" rtl="0">
              <a:spcBef>
                <a:spcPts val="1600"/>
              </a:spcBef>
              <a:spcAft>
                <a:spcPts val="0"/>
              </a:spcAft>
              <a:buNone/>
              <a:defRPr sz="1800" b="1">
                <a:solidFill>
                  <a:srgbClr val="F6B26B"/>
                </a:solidFill>
              </a:defRPr>
            </a:lvl3pPr>
            <a:lvl4pPr lvl="3" algn="ctr" rtl="0">
              <a:spcBef>
                <a:spcPts val="1600"/>
              </a:spcBef>
              <a:spcAft>
                <a:spcPts val="0"/>
              </a:spcAft>
              <a:buNone/>
              <a:defRPr sz="1800" b="1">
                <a:solidFill>
                  <a:srgbClr val="F6B26B"/>
                </a:solidFill>
              </a:defRPr>
            </a:lvl4pPr>
            <a:lvl5pPr lvl="4" algn="ctr" rtl="0">
              <a:spcBef>
                <a:spcPts val="1600"/>
              </a:spcBef>
              <a:spcAft>
                <a:spcPts val="0"/>
              </a:spcAft>
              <a:buNone/>
              <a:defRPr sz="1800" b="1">
                <a:solidFill>
                  <a:srgbClr val="F6B26B"/>
                </a:solidFill>
              </a:defRPr>
            </a:lvl5pPr>
            <a:lvl6pPr lvl="5" algn="ctr" rtl="0">
              <a:spcBef>
                <a:spcPts val="1600"/>
              </a:spcBef>
              <a:spcAft>
                <a:spcPts val="0"/>
              </a:spcAft>
              <a:buNone/>
              <a:defRPr sz="1800" b="1">
                <a:solidFill>
                  <a:srgbClr val="F6B26B"/>
                </a:solidFill>
              </a:defRPr>
            </a:lvl6pPr>
            <a:lvl7pPr lvl="6" algn="ctr" rtl="0">
              <a:spcBef>
                <a:spcPts val="1600"/>
              </a:spcBef>
              <a:spcAft>
                <a:spcPts val="0"/>
              </a:spcAft>
              <a:buNone/>
              <a:defRPr sz="1800" b="1">
                <a:solidFill>
                  <a:srgbClr val="F6B26B"/>
                </a:solidFill>
              </a:defRPr>
            </a:lvl7pPr>
            <a:lvl8pPr lvl="7" algn="ctr" rtl="0">
              <a:spcBef>
                <a:spcPts val="1600"/>
              </a:spcBef>
              <a:spcAft>
                <a:spcPts val="0"/>
              </a:spcAft>
              <a:buNone/>
              <a:defRPr sz="1800" b="1">
                <a:solidFill>
                  <a:srgbClr val="F6B26B"/>
                </a:solidFill>
              </a:defRPr>
            </a:lvl8pPr>
            <a:lvl9pPr lvl="8" algn="ctr" rtl="0">
              <a:spcBef>
                <a:spcPts val="1600"/>
              </a:spcBef>
              <a:spcAft>
                <a:spcPts val="1600"/>
              </a:spcAft>
              <a:buNone/>
              <a:defRPr sz="1800" b="1">
                <a:solidFill>
                  <a:srgbClr val="F6B26B"/>
                </a:solidFill>
              </a:defRPr>
            </a:lvl9pPr>
          </a:lstStyle>
          <a:p>
            <a:endParaRPr/>
          </a:p>
        </p:txBody>
      </p:sp>
      <p:sp>
        <p:nvSpPr>
          <p:cNvPr id="1826" name="Google Shape;1826;p66"/>
          <p:cNvSpPr txBox="1">
            <a:spLocks noGrp="1"/>
          </p:cNvSpPr>
          <p:nvPr>
            <p:ph type="subTitle" idx="2"/>
          </p:nvPr>
        </p:nvSpPr>
        <p:spPr>
          <a:xfrm>
            <a:off x="990625" y="2923087"/>
            <a:ext cx="1957200" cy="953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atin typeface="Lato"/>
                <a:ea typeface="Lato"/>
                <a:cs typeface="Lato"/>
                <a:sym typeface="Lato"/>
              </a:defRPr>
            </a:lvl1pPr>
            <a:lvl2pPr lvl="1" algn="ctr" rtl="0">
              <a:spcBef>
                <a:spcPts val="1600"/>
              </a:spcBef>
              <a:spcAft>
                <a:spcPts val="0"/>
              </a:spcAft>
              <a:buNone/>
              <a:defRPr>
                <a:latin typeface="Lato"/>
                <a:ea typeface="Lato"/>
                <a:cs typeface="Lato"/>
                <a:sym typeface="Lato"/>
              </a:defRPr>
            </a:lvl2pPr>
            <a:lvl3pPr lvl="2" algn="ctr" rtl="0">
              <a:spcBef>
                <a:spcPts val="1600"/>
              </a:spcBef>
              <a:spcAft>
                <a:spcPts val="0"/>
              </a:spcAft>
              <a:buNone/>
              <a:defRPr>
                <a:latin typeface="Lato"/>
                <a:ea typeface="Lato"/>
                <a:cs typeface="Lato"/>
                <a:sym typeface="Lato"/>
              </a:defRPr>
            </a:lvl3pPr>
            <a:lvl4pPr lvl="3" algn="ctr" rtl="0">
              <a:spcBef>
                <a:spcPts val="1600"/>
              </a:spcBef>
              <a:spcAft>
                <a:spcPts val="0"/>
              </a:spcAft>
              <a:buNone/>
              <a:defRPr>
                <a:latin typeface="Lato"/>
                <a:ea typeface="Lato"/>
                <a:cs typeface="Lato"/>
                <a:sym typeface="Lato"/>
              </a:defRPr>
            </a:lvl4pPr>
            <a:lvl5pPr lvl="4" algn="ctr" rtl="0">
              <a:spcBef>
                <a:spcPts val="1600"/>
              </a:spcBef>
              <a:spcAft>
                <a:spcPts val="0"/>
              </a:spcAft>
              <a:buNone/>
              <a:defRPr>
                <a:latin typeface="Lato"/>
                <a:ea typeface="Lato"/>
                <a:cs typeface="Lato"/>
                <a:sym typeface="Lato"/>
              </a:defRPr>
            </a:lvl5pPr>
            <a:lvl6pPr lvl="5" algn="ctr" rtl="0">
              <a:spcBef>
                <a:spcPts val="1600"/>
              </a:spcBef>
              <a:spcAft>
                <a:spcPts val="0"/>
              </a:spcAft>
              <a:buNone/>
              <a:defRPr>
                <a:latin typeface="Lato"/>
                <a:ea typeface="Lato"/>
                <a:cs typeface="Lato"/>
                <a:sym typeface="Lato"/>
              </a:defRPr>
            </a:lvl6pPr>
            <a:lvl7pPr lvl="6" algn="ctr" rtl="0">
              <a:spcBef>
                <a:spcPts val="1600"/>
              </a:spcBef>
              <a:spcAft>
                <a:spcPts val="0"/>
              </a:spcAft>
              <a:buNone/>
              <a:defRPr>
                <a:latin typeface="Lato"/>
                <a:ea typeface="Lato"/>
                <a:cs typeface="Lato"/>
                <a:sym typeface="Lato"/>
              </a:defRPr>
            </a:lvl7pPr>
            <a:lvl8pPr lvl="7" algn="ctr" rtl="0">
              <a:spcBef>
                <a:spcPts val="1600"/>
              </a:spcBef>
              <a:spcAft>
                <a:spcPts val="0"/>
              </a:spcAft>
              <a:buNone/>
              <a:defRPr>
                <a:latin typeface="Lato"/>
                <a:ea typeface="Lato"/>
                <a:cs typeface="Lato"/>
                <a:sym typeface="Lato"/>
              </a:defRPr>
            </a:lvl8pPr>
            <a:lvl9pPr lvl="8" algn="ctr" rtl="0">
              <a:spcBef>
                <a:spcPts val="1600"/>
              </a:spcBef>
              <a:spcAft>
                <a:spcPts val="1600"/>
              </a:spcAft>
              <a:buNone/>
              <a:defRPr>
                <a:latin typeface="Lato"/>
                <a:ea typeface="Lato"/>
                <a:cs typeface="Lato"/>
                <a:sym typeface="Lato"/>
              </a:defRPr>
            </a:lvl9pPr>
          </a:lstStyle>
          <a:p>
            <a:endParaRPr/>
          </a:p>
        </p:txBody>
      </p:sp>
      <p:sp>
        <p:nvSpPr>
          <p:cNvPr id="1827" name="Google Shape;1827;p66"/>
          <p:cNvSpPr txBox="1">
            <a:spLocks noGrp="1"/>
          </p:cNvSpPr>
          <p:nvPr>
            <p:ph type="subTitle" idx="3"/>
          </p:nvPr>
        </p:nvSpPr>
        <p:spPr>
          <a:xfrm>
            <a:off x="3729459" y="2622338"/>
            <a:ext cx="1685100" cy="30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rgbClr val="F6B26B"/>
                </a:solidFill>
              </a:defRPr>
            </a:lvl1pPr>
            <a:lvl2pPr lvl="1" algn="ctr" rtl="0">
              <a:spcBef>
                <a:spcPts val="1600"/>
              </a:spcBef>
              <a:spcAft>
                <a:spcPts val="0"/>
              </a:spcAft>
              <a:buNone/>
              <a:defRPr sz="1800" b="1">
                <a:solidFill>
                  <a:srgbClr val="F6B26B"/>
                </a:solidFill>
              </a:defRPr>
            </a:lvl2pPr>
            <a:lvl3pPr lvl="2" algn="ctr" rtl="0">
              <a:spcBef>
                <a:spcPts val="1600"/>
              </a:spcBef>
              <a:spcAft>
                <a:spcPts val="0"/>
              </a:spcAft>
              <a:buNone/>
              <a:defRPr sz="1800" b="1">
                <a:solidFill>
                  <a:srgbClr val="F6B26B"/>
                </a:solidFill>
              </a:defRPr>
            </a:lvl3pPr>
            <a:lvl4pPr lvl="3" algn="ctr" rtl="0">
              <a:spcBef>
                <a:spcPts val="1600"/>
              </a:spcBef>
              <a:spcAft>
                <a:spcPts val="0"/>
              </a:spcAft>
              <a:buNone/>
              <a:defRPr sz="1800" b="1">
                <a:solidFill>
                  <a:srgbClr val="F6B26B"/>
                </a:solidFill>
              </a:defRPr>
            </a:lvl4pPr>
            <a:lvl5pPr lvl="4" algn="ctr" rtl="0">
              <a:spcBef>
                <a:spcPts val="1600"/>
              </a:spcBef>
              <a:spcAft>
                <a:spcPts val="0"/>
              </a:spcAft>
              <a:buNone/>
              <a:defRPr sz="1800" b="1">
                <a:solidFill>
                  <a:srgbClr val="F6B26B"/>
                </a:solidFill>
              </a:defRPr>
            </a:lvl5pPr>
            <a:lvl6pPr lvl="5" algn="ctr" rtl="0">
              <a:spcBef>
                <a:spcPts val="1600"/>
              </a:spcBef>
              <a:spcAft>
                <a:spcPts val="0"/>
              </a:spcAft>
              <a:buNone/>
              <a:defRPr sz="1800" b="1">
                <a:solidFill>
                  <a:srgbClr val="F6B26B"/>
                </a:solidFill>
              </a:defRPr>
            </a:lvl6pPr>
            <a:lvl7pPr lvl="6" algn="ctr" rtl="0">
              <a:spcBef>
                <a:spcPts val="1600"/>
              </a:spcBef>
              <a:spcAft>
                <a:spcPts val="0"/>
              </a:spcAft>
              <a:buNone/>
              <a:defRPr sz="1800" b="1">
                <a:solidFill>
                  <a:srgbClr val="F6B26B"/>
                </a:solidFill>
              </a:defRPr>
            </a:lvl7pPr>
            <a:lvl8pPr lvl="7" algn="ctr" rtl="0">
              <a:spcBef>
                <a:spcPts val="1600"/>
              </a:spcBef>
              <a:spcAft>
                <a:spcPts val="0"/>
              </a:spcAft>
              <a:buNone/>
              <a:defRPr sz="1800" b="1">
                <a:solidFill>
                  <a:srgbClr val="F6B26B"/>
                </a:solidFill>
              </a:defRPr>
            </a:lvl8pPr>
            <a:lvl9pPr lvl="8" algn="ctr" rtl="0">
              <a:spcBef>
                <a:spcPts val="1600"/>
              </a:spcBef>
              <a:spcAft>
                <a:spcPts val="1600"/>
              </a:spcAft>
              <a:buNone/>
              <a:defRPr sz="1800" b="1">
                <a:solidFill>
                  <a:srgbClr val="F6B26B"/>
                </a:solidFill>
              </a:defRPr>
            </a:lvl9pPr>
          </a:lstStyle>
          <a:p>
            <a:endParaRPr/>
          </a:p>
        </p:txBody>
      </p:sp>
      <p:sp>
        <p:nvSpPr>
          <p:cNvPr id="1828" name="Google Shape;1828;p66"/>
          <p:cNvSpPr txBox="1">
            <a:spLocks noGrp="1"/>
          </p:cNvSpPr>
          <p:nvPr>
            <p:ph type="subTitle" idx="4"/>
          </p:nvPr>
        </p:nvSpPr>
        <p:spPr>
          <a:xfrm>
            <a:off x="3593400" y="2923087"/>
            <a:ext cx="1957200" cy="953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atin typeface="Lato"/>
                <a:ea typeface="Lato"/>
                <a:cs typeface="Lato"/>
                <a:sym typeface="Lato"/>
              </a:defRPr>
            </a:lvl1pPr>
            <a:lvl2pPr lvl="1" algn="ctr" rtl="0">
              <a:spcBef>
                <a:spcPts val="1600"/>
              </a:spcBef>
              <a:spcAft>
                <a:spcPts val="0"/>
              </a:spcAft>
              <a:buNone/>
              <a:defRPr>
                <a:latin typeface="Lato"/>
                <a:ea typeface="Lato"/>
                <a:cs typeface="Lato"/>
                <a:sym typeface="Lato"/>
              </a:defRPr>
            </a:lvl2pPr>
            <a:lvl3pPr lvl="2" algn="ctr" rtl="0">
              <a:spcBef>
                <a:spcPts val="1600"/>
              </a:spcBef>
              <a:spcAft>
                <a:spcPts val="0"/>
              </a:spcAft>
              <a:buNone/>
              <a:defRPr>
                <a:latin typeface="Lato"/>
                <a:ea typeface="Lato"/>
                <a:cs typeface="Lato"/>
                <a:sym typeface="Lato"/>
              </a:defRPr>
            </a:lvl3pPr>
            <a:lvl4pPr lvl="3" algn="ctr" rtl="0">
              <a:spcBef>
                <a:spcPts val="1600"/>
              </a:spcBef>
              <a:spcAft>
                <a:spcPts val="0"/>
              </a:spcAft>
              <a:buNone/>
              <a:defRPr>
                <a:latin typeface="Lato"/>
                <a:ea typeface="Lato"/>
                <a:cs typeface="Lato"/>
                <a:sym typeface="Lato"/>
              </a:defRPr>
            </a:lvl4pPr>
            <a:lvl5pPr lvl="4" algn="ctr" rtl="0">
              <a:spcBef>
                <a:spcPts val="1600"/>
              </a:spcBef>
              <a:spcAft>
                <a:spcPts val="0"/>
              </a:spcAft>
              <a:buNone/>
              <a:defRPr>
                <a:latin typeface="Lato"/>
                <a:ea typeface="Lato"/>
                <a:cs typeface="Lato"/>
                <a:sym typeface="Lato"/>
              </a:defRPr>
            </a:lvl5pPr>
            <a:lvl6pPr lvl="5" algn="ctr" rtl="0">
              <a:spcBef>
                <a:spcPts val="1600"/>
              </a:spcBef>
              <a:spcAft>
                <a:spcPts val="0"/>
              </a:spcAft>
              <a:buNone/>
              <a:defRPr>
                <a:latin typeface="Lato"/>
                <a:ea typeface="Lato"/>
                <a:cs typeface="Lato"/>
                <a:sym typeface="Lato"/>
              </a:defRPr>
            </a:lvl6pPr>
            <a:lvl7pPr lvl="6" algn="ctr" rtl="0">
              <a:spcBef>
                <a:spcPts val="1600"/>
              </a:spcBef>
              <a:spcAft>
                <a:spcPts val="0"/>
              </a:spcAft>
              <a:buNone/>
              <a:defRPr>
                <a:latin typeface="Lato"/>
                <a:ea typeface="Lato"/>
                <a:cs typeface="Lato"/>
                <a:sym typeface="Lato"/>
              </a:defRPr>
            </a:lvl7pPr>
            <a:lvl8pPr lvl="7" algn="ctr" rtl="0">
              <a:spcBef>
                <a:spcPts val="1600"/>
              </a:spcBef>
              <a:spcAft>
                <a:spcPts val="0"/>
              </a:spcAft>
              <a:buNone/>
              <a:defRPr>
                <a:latin typeface="Lato"/>
                <a:ea typeface="Lato"/>
                <a:cs typeface="Lato"/>
                <a:sym typeface="Lato"/>
              </a:defRPr>
            </a:lvl8pPr>
            <a:lvl9pPr lvl="8" algn="ctr" rtl="0">
              <a:spcBef>
                <a:spcPts val="1600"/>
              </a:spcBef>
              <a:spcAft>
                <a:spcPts val="1600"/>
              </a:spcAft>
              <a:buNone/>
              <a:defRPr>
                <a:latin typeface="Lato"/>
                <a:ea typeface="Lato"/>
                <a:cs typeface="Lato"/>
                <a:sym typeface="Lato"/>
              </a:defRPr>
            </a:lvl9pPr>
          </a:lstStyle>
          <a:p>
            <a:endParaRPr/>
          </a:p>
        </p:txBody>
      </p:sp>
      <p:sp>
        <p:nvSpPr>
          <p:cNvPr id="1829" name="Google Shape;1829;p66"/>
          <p:cNvSpPr txBox="1">
            <a:spLocks noGrp="1"/>
          </p:cNvSpPr>
          <p:nvPr>
            <p:ph type="subTitle" idx="5"/>
          </p:nvPr>
        </p:nvSpPr>
        <p:spPr>
          <a:xfrm>
            <a:off x="6332109" y="2622338"/>
            <a:ext cx="1685100" cy="30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rgbClr val="F6B26B"/>
                </a:solidFill>
              </a:defRPr>
            </a:lvl1pPr>
            <a:lvl2pPr lvl="1" algn="ctr" rtl="0">
              <a:spcBef>
                <a:spcPts val="1600"/>
              </a:spcBef>
              <a:spcAft>
                <a:spcPts val="0"/>
              </a:spcAft>
              <a:buNone/>
              <a:defRPr sz="1800" b="1">
                <a:solidFill>
                  <a:srgbClr val="F6B26B"/>
                </a:solidFill>
              </a:defRPr>
            </a:lvl2pPr>
            <a:lvl3pPr lvl="2" algn="ctr" rtl="0">
              <a:spcBef>
                <a:spcPts val="1600"/>
              </a:spcBef>
              <a:spcAft>
                <a:spcPts val="0"/>
              </a:spcAft>
              <a:buNone/>
              <a:defRPr sz="1800" b="1">
                <a:solidFill>
                  <a:srgbClr val="F6B26B"/>
                </a:solidFill>
              </a:defRPr>
            </a:lvl3pPr>
            <a:lvl4pPr lvl="3" algn="ctr" rtl="0">
              <a:spcBef>
                <a:spcPts val="1600"/>
              </a:spcBef>
              <a:spcAft>
                <a:spcPts val="0"/>
              </a:spcAft>
              <a:buNone/>
              <a:defRPr sz="1800" b="1">
                <a:solidFill>
                  <a:srgbClr val="F6B26B"/>
                </a:solidFill>
              </a:defRPr>
            </a:lvl4pPr>
            <a:lvl5pPr lvl="4" algn="ctr" rtl="0">
              <a:spcBef>
                <a:spcPts val="1600"/>
              </a:spcBef>
              <a:spcAft>
                <a:spcPts val="0"/>
              </a:spcAft>
              <a:buNone/>
              <a:defRPr sz="1800" b="1">
                <a:solidFill>
                  <a:srgbClr val="F6B26B"/>
                </a:solidFill>
              </a:defRPr>
            </a:lvl5pPr>
            <a:lvl6pPr lvl="5" algn="ctr" rtl="0">
              <a:spcBef>
                <a:spcPts val="1600"/>
              </a:spcBef>
              <a:spcAft>
                <a:spcPts val="0"/>
              </a:spcAft>
              <a:buNone/>
              <a:defRPr sz="1800" b="1">
                <a:solidFill>
                  <a:srgbClr val="F6B26B"/>
                </a:solidFill>
              </a:defRPr>
            </a:lvl6pPr>
            <a:lvl7pPr lvl="6" algn="ctr" rtl="0">
              <a:spcBef>
                <a:spcPts val="1600"/>
              </a:spcBef>
              <a:spcAft>
                <a:spcPts val="0"/>
              </a:spcAft>
              <a:buNone/>
              <a:defRPr sz="1800" b="1">
                <a:solidFill>
                  <a:srgbClr val="F6B26B"/>
                </a:solidFill>
              </a:defRPr>
            </a:lvl7pPr>
            <a:lvl8pPr lvl="7" algn="ctr" rtl="0">
              <a:spcBef>
                <a:spcPts val="1600"/>
              </a:spcBef>
              <a:spcAft>
                <a:spcPts val="0"/>
              </a:spcAft>
              <a:buNone/>
              <a:defRPr sz="1800" b="1">
                <a:solidFill>
                  <a:srgbClr val="F6B26B"/>
                </a:solidFill>
              </a:defRPr>
            </a:lvl8pPr>
            <a:lvl9pPr lvl="8" algn="ctr" rtl="0">
              <a:spcBef>
                <a:spcPts val="1600"/>
              </a:spcBef>
              <a:spcAft>
                <a:spcPts val="1600"/>
              </a:spcAft>
              <a:buNone/>
              <a:defRPr sz="1800" b="1">
                <a:solidFill>
                  <a:srgbClr val="F6B26B"/>
                </a:solidFill>
              </a:defRPr>
            </a:lvl9pPr>
          </a:lstStyle>
          <a:p>
            <a:endParaRPr/>
          </a:p>
        </p:txBody>
      </p:sp>
      <p:sp>
        <p:nvSpPr>
          <p:cNvPr id="1830" name="Google Shape;1830;p66"/>
          <p:cNvSpPr txBox="1">
            <a:spLocks noGrp="1"/>
          </p:cNvSpPr>
          <p:nvPr>
            <p:ph type="subTitle" idx="6"/>
          </p:nvPr>
        </p:nvSpPr>
        <p:spPr>
          <a:xfrm>
            <a:off x="6196175" y="2923087"/>
            <a:ext cx="1957200" cy="953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atin typeface="Lato"/>
                <a:ea typeface="Lato"/>
                <a:cs typeface="Lato"/>
                <a:sym typeface="Lato"/>
              </a:defRPr>
            </a:lvl1pPr>
            <a:lvl2pPr lvl="1" algn="ctr" rtl="0">
              <a:spcBef>
                <a:spcPts val="1600"/>
              </a:spcBef>
              <a:spcAft>
                <a:spcPts val="0"/>
              </a:spcAft>
              <a:buNone/>
              <a:defRPr>
                <a:latin typeface="Lato"/>
                <a:ea typeface="Lato"/>
                <a:cs typeface="Lato"/>
                <a:sym typeface="Lato"/>
              </a:defRPr>
            </a:lvl2pPr>
            <a:lvl3pPr lvl="2" algn="ctr" rtl="0">
              <a:spcBef>
                <a:spcPts val="1600"/>
              </a:spcBef>
              <a:spcAft>
                <a:spcPts val="0"/>
              </a:spcAft>
              <a:buNone/>
              <a:defRPr>
                <a:latin typeface="Lato"/>
                <a:ea typeface="Lato"/>
                <a:cs typeface="Lato"/>
                <a:sym typeface="Lato"/>
              </a:defRPr>
            </a:lvl3pPr>
            <a:lvl4pPr lvl="3" algn="ctr" rtl="0">
              <a:spcBef>
                <a:spcPts val="1600"/>
              </a:spcBef>
              <a:spcAft>
                <a:spcPts val="0"/>
              </a:spcAft>
              <a:buNone/>
              <a:defRPr>
                <a:latin typeface="Lato"/>
                <a:ea typeface="Lato"/>
                <a:cs typeface="Lato"/>
                <a:sym typeface="Lato"/>
              </a:defRPr>
            </a:lvl4pPr>
            <a:lvl5pPr lvl="4" algn="ctr" rtl="0">
              <a:spcBef>
                <a:spcPts val="1600"/>
              </a:spcBef>
              <a:spcAft>
                <a:spcPts val="0"/>
              </a:spcAft>
              <a:buNone/>
              <a:defRPr>
                <a:latin typeface="Lato"/>
                <a:ea typeface="Lato"/>
                <a:cs typeface="Lato"/>
                <a:sym typeface="Lato"/>
              </a:defRPr>
            </a:lvl5pPr>
            <a:lvl6pPr lvl="5" algn="ctr" rtl="0">
              <a:spcBef>
                <a:spcPts val="1600"/>
              </a:spcBef>
              <a:spcAft>
                <a:spcPts val="0"/>
              </a:spcAft>
              <a:buNone/>
              <a:defRPr>
                <a:latin typeface="Lato"/>
                <a:ea typeface="Lato"/>
                <a:cs typeface="Lato"/>
                <a:sym typeface="Lato"/>
              </a:defRPr>
            </a:lvl6pPr>
            <a:lvl7pPr lvl="6" algn="ctr" rtl="0">
              <a:spcBef>
                <a:spcPts val="1600"/>
              </a:spcBef>
              <a:spcAft>
                <a:spcPts val="0"/>
              </a:spcAft>
              <a:buNone/>
              <a:defRPr>
                <a:latin typeface="Lato"/>
                <a:ea typeface="Lato"/>
                <a:cs typeface="Lato"/>
                <a:sym typeface="Lato"/>
              </a:defRPr>
            </a:lvl7pPr>
            <a:lvl8pPr lvl="7" algn="ctr" rtl="0">
              <a:spcBef>
                <a:spcPts val="1600"/>
              </a:spcBef>
              <a:spcAft>
                <a:spcPts val="0"/>
              </a:spcAft>
              <a:buNone/>
              <a:defRPr>
                <a:latin typeface="Lato"/>
                <a:ea typeface="Lato"/>
                <a:cs typeface="Lato"/>
                <a:sym typeface="Lato"/>
              </a:defRPr>
            </a:lvl8pPr>
            <a:lvl9pPr lvl="8" algn="ctr" rtl="0">
              <a:spcBef>
                <a:spcPts val="1600"/>
              </a:spcBef>
              <a:spcAft>
                <a:spcPts val="1600"/>
              </a:spcAft>
              <a:buNone/>
              <a:defRPr>
                <a:latin typeface="Lato"/>
                <a:ea typeface="Lato"/>
                <a:cs typeface="Lato"/>
                <a:sym typeface="Lato"/>
              </a:defRPr>
            </a:lvl9pPr>
          </a:lstStyle>
          <a:p>
            <a:endParaRPr/>
          </a:p>
        </p:txBody>
      </p:sp>
      <p:sp>
        <p:nvSpPr>
          <p:cNvPr id="1831" name="Google Shape;1831;p66"/>
          <p:cNvSpPr/>
          <p:nvPr/>
        </p:nvSpPr>
        <p:spPr>
          <a:xfrm rot="4369112" flipH="1">
            <a:off x="8205505" y="-147801"/>
            <a:ext cx="1614776" cy="1027938"/>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6"/>
          <p:cNvSpPr/>
          <p:nvPr/>
        </p:nvSpPr>
        <p:spPr>
          <a:xfrm rot="4370985">
            <a:off x="8294735" y="352862"/>
            <a:ext cx="372357" cy="372357"/>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6"/>
          <p:cNvSpPr/>
          <p:nvPr/>
        </p:nvSpPr>
        <p:spPr>
          <a:xfrm rot="2716857" flipH="1">
            <a:off x="8149357" y="-224795"/>
            <a:ext cx="1695627" cy="1079357"/>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6"/>
          <p:cNvSpPr/>
          <p:nvPr/>
        </p:nvSpPr>
        <p:spPr>
          <a:xfrm rot="2700000" flipH="1">
            <a:off x="-635240" y="4257452"/>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6"/>
          <p:cNvSpPr/>
          <p:nvPr/>
        </p:nvSpPr>
        <p:spPr>
          <a:xfrm rot="486435">
            <a:off x="294198" y="4265013"/>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2">
  <p:cSld name="CUSTOM_2_1">
    <p:spTree>
      <p:nvGrpSpPr>
        <p:cNvPr id="1" name="Shape 1836"/>
        <p:cNvGrpSpPr/>
        <p:nvPr/>
      </p:nvGrpSpPr>
      <p:grpSpPr>
        <a:xfrm>
          <a:off x="0" y="0"/>
          <a:ext cx="0" cy="0"/>
          <a:chOff x="0" y="0"/>
          <a:chExt cx="0" cy="0"/>
        </a:xfrm>
      </p:grpSpPr>
      <p:sp>
        <p:nvSpPr>
          <p:cNvPr id="1837" name="Google Shape;1837;p67"/>
          <p:cNvSpPr txBox="1">
            <a:spLocks noGrp="1"/>
          </p:cNvSpPr>
          <p:nvPr>
            <p:ph type="title"/>
          </p:nvPr>
        </p:nvSpPr>
        <p:spPr>
          <a:xfrm>
            <a:off x="2163150" y="390525"/>
            <a:ext cx="4817700" cy="519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2800"/>
              <a:buNone/>
              <a:defRPr>
                <a:latin typeface="Oswald"/>
                <a:ea typeface="Oswald"/>
                <a:cs typeface="Oswald"/>
                <a:sym typeface="Oswald"/>
              </a:defRPr>
            </a:lvl2pPr>
            <a:lvl3pPr lvl="2" algn="ctr" rtl="0">
              <a:spcBef>
                <a:spcPts val="0"/>
              </a:spcBef>
              <a:spcAft>
                <a:spcPts val="0"/>
              </a:spcAft>
              <a:buSzPts val="2800"/>
              <a:buNone/>
              <a:defRPr>
                <a:latin typeface="Oswald"/>
                <a:ea typeface="Oswald"/>
                <a:cs typeface="Oswald"/>
                <a:sym typeface="Oswald"/>
              </a:defRPr>
            </a:lvl3pPr>
            <a:lvl4pPr lvl="3" algn="ctr" rtl="0">
              <a:spcBef>
                <a:spcPts val="0"/>
              </a:spcBef>
              <a:spcAft>
                <a:spcPts val="0"/>
              </a:spcAft>
              <a:buSzPts val="2800"/>
              <a:buNone/>
              <a:defRPr>
                <a:latin typeface="Oswald"/>
                <a:ea typeface="Oswald"/>
                <a:cs typeface="Oswald"/>
                <a:sym typeface="Oswald"/>
              </a:defRPr>
            </a:lvl4pPr>
            <a:lvl5pPr lvl="4" algn="ctr" rtl="0">
              <a:spcBef>
                <a:spcPts val="0"/>
              </a:spcBef>
              <a:spcAft>
                <a:spcPts val="0"/>
              </a:spcAft>
              <a:buSzPts val="2800"/>
              <a:buNone/>
              <a:defRPr>
                <a:latin typeface="Oswald"/>
                <a:ea typeface="Oswald"/>
                <a:cs typeface="Oswald"/>
                <a:sym typeface="Oswald"/>
              </a:defRPr>
            </a:lvl5pPr>
            <a:lvl6pPr lvl="5" algn="ctr" rtl="0">
              <a:spcBef>
                <a:spcPts val="0"/>
              </a:spcBef>
              <a:spcAft>
                <a:spcPts val="0"/>
              </a:spcAft>
              <a:buSzPts val="2800"/>
              <a:buNone/>
              <a:defRPr>
                <a:latin typeface="Oswald"/>
                <a:ea typeface="Oswald"/>
                <a:cs typeface="Oswald"/>
                <a:sym typeface="Oswald"/>
              </a:defRPr>
            </a:lvl6pPr>
            <a:lvl7pPr lvl="6" algn="ctr" rtl="0">
              <a:spcBef>
                <a:spcPts val="0"/>
              </a:spcBef>
              <a:spcAft>
                <a:spcPts val="0"/>
              </a:spcAft>
              <a:buSzPts val="2800"/>
              <a:buNone/>
              <a:defRPr>
                <a:latin typeface="Oswald"/>
                <a:ea typeface="Oswald"/>
                <a:cs typeface="Oswald"/>
                <a:sym typeface="Oswald"/>
              </a:defRPr>
            </a:lvl7pPr>
            <a:lvl8pPr lvl="7" algn="ctr" rtl="0">
              <a:spcBef>
                <a:spcPts val="0"/>
              </a:spcBef>
              <a:spcAft>
                <a:spcPts val="0"/>
              </a:spcAft>
              <a:buSzPts val="2800"/>
              <a:buNone/>
              <a:defRPr>
                <a:latin typeface="Oswald"/>
                <a:ea typeface="Oswald"/>
                <a:cs typeface="Oswald"/>
                <a:sym typeface="Oswald"/>
              </a:defRPr>
            </a:lvl8pPr>
            <a:lvl9pPr lvl="8" algn="ctr" rtl="0">
              <a:spcBef>
                <a:spcPts val="0"/>
              </a:spcBef>
              <a:spcAft>
                <a:spcPts val="0"/>
              </a:spcAft>
              <a:buSzPts val="2800"/>
              <a:buNone/>
              <a:defRPr>
                <a:latin typeface="Oswald"/>
                <a:ea typeface="Oswald"/>
                <a:cs typeface="Oswald"/>
                <a:sym typeface="Oswald"/>
              </a:defRPr>
            </a:lvl9pPr>
          </a:lstStyle>
          <a:p>
            <a:endParaRPr/>
          </a:p>
        </p:txBody>
      </p:sp>
      <p:sp>
        <p:nvSpPr>
          <p:cNvPr id="1838" name="Google Shape;1838;p67"/>
          <p:cNvSpPr txBox="1">
            <a:spLocks noGrp="1"/>
          </p:cNvSpPr>
          <p:nvPr>
            <p:ph type="subTitle" idx="1"/>
          </p:nvPr>
        </p:nvSpPr>
        <p:spPr>
          <a:xfrm>
            <a:off x="1774313" y="2569358"/>
            <a:ext cx="1685100" cy="557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200" b="1">
                <a:solidFill>
                  <a:srgbClr val="F6B26B"/>
                </a:solidFill>
              </a:defRPr>
            </a:lvl1pPr>
            <a:lvl2pPr lvl="1" algn="ctr" rtl="0">
              <a:spcBef>
                <a:spcPts val="1600"/>
              </a:spcBef>
              <a:spcAft>
                <a:spcPts val="0"/>
              </a:spcAft>
              <a:buNone/>
              <a:defRPr sz="2200" b="1">
                <a:solidFill>
                  <a:srgbClr val="F6B26B"/>
                </a:solidFill>
              </a:defRPr>
            </a:lvl2pPr>
            <a:lvl3pPr lvl="2" algn="ctr" rtl="0">
              <a:spcBef>
                <a:spcPts val="1600"/>
              </a:spcBef>
              <a:spcAft>
                <a:spcPts val="0"/>
              </a:spcAft>
              <a:buNone/>
              <a:defRPr sz="2200" b="1">
                <a:solidFill>
                  <a:srgbClr val="F6B26B"/>
                </a:solidFill>
              </a:defRPr>
            </a:lvl3pPr>
            <a:lvl4pPr lvl="3" algn="ctr" rtl="0">
              <a:spcBef>
                <a:spcPts val="1600"/>
              </a:spcBef>
              <a:spcAft>
                <a:spcPts val="0"/>
              </a:spcAft>
              <a:buNone/>
              <a:defRPr sz="2200" b="1">
                <a:solidFill>
                  <a:srgbClr val="F6B26B"/>
                </a:solidFill>
              </a:defRPr>
            </a:lvl4pPr>
            <a:lvl5pPr lvl="4" algn="ctr" rtl="0">
              <a:spcBef>
                <a:spcPts val="1600"/>
              </a:spcBef>
              <a:spcAft>
                <a:spcPts val="0"/>
              </a:spcAft>
              <a:buNone/>
              <a:defRPr sz="2200" b="1">
                <a:solidFill>
                  <a:srgbClr val="F6B26B"/>
                </a:solidFill>
              </a:defRPr>
            </a:lvl5pPr>
            <a:lvl6pPr lvl="5" algn="ctr" rtl="0">
              <a:spcBef>
                <a:spcPts val="1600"/>
              </a:spcBef>
              <a:spcAft>
                <a:spcPts val="0"/>
              </a:spcAft>
              <a:buNone/>
              <a:defRPr sz="2200" b="1">
                <a:solidFill>
                  <a:srgbClr val="F6B26B"/>
                </a:solidFill>
              </a:defRPr>
            </a:lvl6pPr>
            <a:lvl7pPr lvl="6" algn="ctr" rtl="0">
              <a:spcBef>
                <a:spcPts val="1600"/>
              </a:spcBef>
              <a:spcAft>
                <a:spcPts val="0"/>
              </a:spcAft>
              <a:buNone/>
              <a:defRPr sz="2200" b="1">
                <a:solidFill>
                  <a:srgbClr val="F6B26B"/>
                </a:solidFill>
              </a:defRPr>
            </a:lvl7pPr>
            <a:lvl8pPr lvl="7" algn="ctr" rtl="0">
              <a:spcBef>
                <a:spcPts val="1600"/>
              </a:spcBef>
              <a:spcAft>
                <a:spcPts val="0"/>
              </a:spcAft>
              <a:buNone/>
              <a:defRPr sz="2200" b="1">
                <a:solidFill>
                  <a:srgbClr val="F6B26B"/>
                </a:solidFill>
              </a:defRPr>
            </a:lvl8pPr>
            <a:lvl9pPr lvl="8" algn="ctr" rtl="0">
              <a:spcBef>
                <a:spcPts val="1600"/>
              </a:spcBef>
              <a:spcAft>
                <a:spcPts val="1600"/>
              </a:spcAft>
              <a:buNone/>
              <a:defRPr sz="2200" b="1">
                <a:solidFill>
                  <a:srgbClr val="F6B26B"/>
                </a:solidFill>
              </a:defRPr>
            </a:lvl9pPr>
          </a:lstStyle>
          <a:p>
            <a:endParaRPr/>
          </a:p>
        </p:txBody>
      </p:sp>
      <p:sp>
        <p:nvSpPr>
          <p:cNvPr id="1839" name="Google Shape;1839;p67"/>
          <p:cNvSpPr txBox="1">
            <a:spLocks noGrp="1"/>
          </p:cNvSpPr>
          <p:nvPr>
            <p:ph type="subTitle" idx="2"/>
          </p:nvPr>
        </p:nvSpPr>
        <p:spPr>
          <a:xfrm>
            <a:off x="1166800" y="2940500"/>
            <a:ext cx="2900100" cy="925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atin typeface="Lato"/>
                <a:ea typeface="Lato"/>
                <a:cs typeface="Lato"/>
                <a:sym typeface="Lato"/>
              </a:defRPr>
            </a:lvl1pPr>
            <a:lvl2pPr lvl="1" algn="ctr" rtl="0">
              <a:spcBef>
                <a:spcPts val="0"/>
              </a:spcBef>
              <a:spcAft>
                <a:spcPts val="0"/>
              </a:spcAft>
              <a:buNone/>
              <a:defRPr sz="1600">
                <a:latin typeface="Lato"/>
                <a:ea typeface="Lato"/>
                <a:cs typeface="Lato"/>
                <a:sym typeface="Lato"/>
              </a:defRPr>
            </a:lvl2pPr>
            <a:lvl3pPr lvl="2" algn="ctr" rtl="0">
              <a:spcBef>
                <a:spcPts val="0"/>
              </a:spcBef>
              <a:spcAft>
                <a:spcPts val="0"/>
              </a:spcAft>
              <a:buNone/>
              <a:defRPr sz="1600">
                <a:latin typeface="Lato"/>
                <a:ea typeface="Lato"/>
                <a:cs typeface="Lato"/>
                <a:sym typeface="Lato"/>
              </a:defRPr>
            </a:lvl3pPr>
            <a:lvl4pPr lvl="3" algn="ctr" rtl="0">
              <a:spcBef>
                <a:spcPts val="0"/>
              </a:spcBef>
              <a:spcAft>
                <a:spcPts val="0"/>
              </a:spcAft>
              <a:buNone/>
              <a:defRPr sz="1600">
                <a:latin typeface="Lato"/>
                <a:ea typeface="Lato"/>
                <a:cs typeface="Lato"/>
                <a:sym typeface="Lato"/>
              </a:defRPr>
            </a:lvl4pPr>
            <a:lvl5pPr lvl="4" algn="ctr" rtl="0">
              <a:spcBef>
                <a:spcPts val="0"/>
              </a:spcBef>
              <a:spcAft>
                <a:spcPts val="0"/>
              </a:spcAft>
              <a:buNone/>
              <a:defRPr sz="1600">
                <a:latin typeface="Lato"/>
                <a:ea typeface="Lato"/>
                <a:cs typeface="Lato"/>
                <a:sym typeface="Lato"/>
              </a:defRPr>
            </a:lvl5pPr>
            <a:lvl6pPr lvl="5" algn="ctr" rtl="0">
              <a:spcBef>
                <a:spcPts val="0"/>
              </a:spcBef>
              <a:spcAft>
                <a:spcPts val="0"/>
              </a:spcAft>
              <a:buNone/>
              <a:defRPr sz="1600">
                <a:latin typeface="Lato"/>
                <a:ea typeface="Lato"/>
                <a:cs typeface="Lato"/>
                <a:sym typeface="Lato"/>
              </a:defRPr>
            </a:lvl6pPr>
            <a:lvl7pPr lvl="6" algn="ctr" rtl="0">
              <a:spcBef>
                <a:spcPts val="0"/>
              </a:spcBef>
              <a:spcAft>
                <a:spcPts val="0"/>
              </a:spcAft>
              <a:buNone/>
              <a:defRPr sz="1600">
                <a:latin typeface="Lato"/>
                <a:ea typeface="Lato"/>
                <a:cs typeface="Lato"/>
                <a:sym typeface="Lato"/>
              </a:defRPr>
            </a:lvl7pPr>
            <a:lvl8pPr lvl="7" algn="ctr" rtl="0">
              <a:spcBef>
                <a:spcPts val="0"/>
              </a:spcBef>
              <a:spcAft>
                <a:spcPts val="0"/>
              </a:spcAft>
              <a:buNone/>
              <a:defRPr sz="1600">
                <a:latin typeface="Lato"/>
                <a:ea typeface="Lato"/>
                <a:cs typeface="Lato"/>
                <a:sym typeface="Lato"/>
              </a:defRPr>
            </a:lvl8pPr>
            <a:lvl9pPr lvl="8" algn="ctr" rtl="0">
              <a:spcBef>
                <a:spcPts val="0"/>
              </a:spcBef>
              <a:spcAft>
                <a:spcPts val="0"/>
              </a:spcAft>
              <a:buNone/>
              <a:defRPr sz="1600">
                <a:latin typeface="Lato"/>
                <a:ea typeface="Lato"/>
                <a:cs typeface="Lato"/>
                <a:sym typeface="Lato"/>
              </a:defRPr>
            </a:lvl9pPr>
          </a:lstStyle>
          <a:p>
            <a:endParaRPr/>
          </a:p>
        </p:txBody>
      </p:sp>
      <p:sp>
        <p:nvSpPr>
          <p:cNvPr id="1840" name="Google Shape;1840;p67"/>
          <p:cNvSpPr txBox="1">
            <a:spLocks noGrp="1"/>
          </p:cNvSpPr>
          <p:nvPr>
            <p:ph type="subTitle" idx="3"/>
          </p:nvPr>
        </p:nvSpPr>
        <p:spPr>
          <a:xfrm>
            <a:off x="5684688" y="2569336"/>
            <a:ext cx="1685100" cy="557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200" b="1">
                <a:solidFill>
                  <a:srgbClr val="F6B26B"/>
                </a:solidFill>
              </a:defRPr>
            </a:lvl1pPr>
            <a:lvl2pPr lvl="1" algn="ctr" rtl="0">
              <a:spcBef>
                <a:spcPts val="1600"/>
              </a:spcBef>
              <a:spcAft>
                <a:spcPts val="0"/>
              </a:spcAft>
              <a:buNone/>
              <a:defRPr sz="2200" b="1">
                <a:solidFill>
                  <a:srgbClr val="F6B26B"/>
                </a:solidFill>
              </a:defRPr>
            </a:lvl2pPr>
            <a:lvl3pPr lvl="2" algn="ctr" rtl="0">
              <a:spcBef>
                <a:spcPts val="1600"/>
              </a:spcBef>
              <a:spcAft>
                <a:spcPts val="0"/>
              </a:spcAft>
              <a:buNone/>
              <a:defRPr sz="2200" b="1">
                <a:solidFill>
                  <a:srgbClr val="F6B26B"/>
                </a:solidFill>
              </a:defRPr>
            </a:lvl3pPr>
            <a:lvl4pPr lvl="3" algn="ctr" rtl="0">
              <a:spcBef>
                <a:spcPts val="1600"/>
              </a:spcBef>
              <a:spcAft>
                <a:spcPts val="0"/>
              </a:spcAft>
              <a:buNone/>
              <a:defRPr sz="2200" b="1">
                <a:solidFill>
                  <a:srgbClr val="F6B26B"/>
                </a:solidFill>
              </a:defRPr>
            </a:lvl4pPr>
            <a:lvl5pPr lvl="4" algn="ctr" rtl="0">
              <a:spcBef>
                <a:spcPts val="1600"/>
              </a:spcBef>
              <a:spcAft>
                <a:spcPts val="0"/>
              </a:spcAft>
              <a:buNone/>
              <a:defRPr sz="2200" b="1">
                <a:solidFill>
                  <a:srgbClr val="F6B26B"/>
                </a:solidFill>
              </a:defRPr>
            </a:lvl5pPr>
            <a:lvl6pPr lvl="5" algn="ctr" rtl="0">
              <a:spcBef>
                <a:spcPts val="1600"/>
              </a:spcBef>
              <a:spcAft>
                <a:spcPts val="0"/>
              </a:spcAft>
              <a:buNone/>
              <a:defRPr sz="2200" b="1">
                <a:solidFill>
                  <a:srgbClr val="F6B26B"/>
                </a:solidFill>
              </a:defRPr>
            </a:lvl6pPr>
            <a:lvl7pPr lvl="6" algn="ctr" rtl="0">
              <a:spcBef>
                <a:spcPts val="1600"/>
              </a:spcBef>
              <a:spcAft>
                <a:spcPts val="0"/>
              </a:spcAft>
              <a:buNone/>
              <a:defRPr sz="2200" b="1">
                <a:solidFill>
                  <a:srgbClr val="F6B26B"/>
                </a:solidFill>
              </a:defRPr>
            </a:lvl7pPr>
            <a:lvl8pPr lvl="7" algn="ctr" rtl="0">
              <a:spcBef>
                <a:spcPts val="1600"/>
              </a:spcBef>
              <a:spcAft>
                <a:spcPts val="0"/>
              </a:spcAft>
              <a:buNone/>
              <a:defRPr sz="2200" b="1">
                <a:solidFill>
                  <a:srgbClr val="F6B26B"/>
                </a:solidFill>
              </a:defRPr>
            </a:lvl8pPr>
            <a:lvl9pPr lvl="8" algn="ctr" rtl="0">
              <a:spcBef>
                <a:spcPts val="1600"/>
              </a:spcBef>
              <a:spcAft>
                <a:spcPts val="1600"/>
              </a:spcAft>
              <a:buNone/>
              <a:defRPr sz="2200" b="1">
                <a:solidFill>
                  <a:srgbClr val="F6B26B"/>
                </a:solidFill>
              </a:defRPr>
            </a:lvl9pPr>
          </a:lstStyle>
          <a:p>
            <a:endParaRPr/>
          </a:p>
        </p:txBody>
      </p:sp>
      <p:sp>
        <p:nvSpPr>
          <p:cNvPr id="1841" name="Google Shape;1841;p67"/>
          <p:cNvSpPr txBox="1">
            <a:spLocks noGrp="1"/>
          </p:cNvSpPr>
          <p:nvPr>
            <p:ph type="subTitle" idx="4"/>
          </p:nvPr>
        </p:nvSpPr>
        <p:spPr>
          <a:xfrm>
            <a:off x="5077175" y="2940521"/>
            <a:ext cx="2900100" cy="925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atin typeface="Lato"/>
                <a:ea typeface="Lato"/>
                <a:cs typeface="Lato"/>
                <a:sym typeface="Lato"/>
              </a:defRPr>
            </a:lvl1pPr>
            <a:lvl2pPr lvl="1" algn="ctr" rtl="0">
              <a:spcBef>
                <a:spcPts val="0"/>
              </a:spcBef>
              <a:spcAft>
                <a:spcPts val="0"/>
              </a:spcAft>
              <a:buNone/>
              <a:defRPr sz="1600">
                <a:latin typeface="Lato"/>
                <a:ea typeface="Lato"/>
                <a:cs typeface="Lato"/>
                <a:sym typeface="Lato"/>
              </a:defRPr>
            </a:lvl2pPr>
            <a:lvl3pPr lvl="2" algn="ctr" rtl="0">
              <a:spcBef>
                <a:spcPts val="0"/>
              </a:spcBef>
              <a:spcAft>
                <a:spcPts val="0"/>
              </a:spcAft>
              <a:buNone/>
              <a:defRPr sz="1600">
                <a:latin typeface="Lato"/>
                <a:ea typeface="Lato"/>
                <a:cs typeface="Lato"/>
                <a:sym typeface="Lato"/>
              </a:defRPr>
            </a:lvl3pPr>
            <a:lvl4pPr lvl="3" algn="ctr" rtl="0">
              <a:spcBef>
                <a:spcPts val="0"/>
              </a:spcBef>
              <a:spcAft>
                <a:spcPts val="0"/>
              </a:spcAft>
              <a:buNone/>
              <a:defRPr sz="1600">
                <a:latin typeface="Lato"/>
                <a:ea typeface="Lato"/>
                <a:cs typeface="Lato"/>
                <a:sym typeface="Lato"/>
              </a:defRPr>
            </a:lvl4pPr>
            <a:lvl5pPr lvl="4" algn="ctr" rtl="0">
              <a:spcBef>
                <a:spcPts val="0"/>
              </a:spcBef>
              <a:spcAft>
                <a:spcPts val="0"/>
              </a:spcAft>
              <a:buNone/>
              <a:defRPr sz="1600">
                <a:latin typeface="Lato"/>
                <a:ea typeface="Lato"/>
                <a:cs typeface="Lato"/>
                <a:sym typeface="Lato"/>
              </a:defRPr>
            </a:lvl5pPr>
            <a:lvl6pPr lvl="5" algn="ctr" rtl="0">
              <a:spcBef>
                <a:spcPts val="0"/>
              </a:spcBef>
              <a:spcAft>
                <a:spcPts val="0"/>
              </a:spcAft>
              <a:buNone/>
              <a:defRPr sz="1600">
                <a:latin typeface="Lato"/>
                <a:ea typeface="Lato"/>
                <a:cs typeface="Lato"/>
                <a:sym typeface="Lato"/>
              </a:defRPr>
            </a:lvl6pPr>
            <a:lvl7pPr lvl="6" algn="ctr" rtl="0">
              <a:spcBef>
                <a:spcPts val="0"/>
              </a:spcBef>
              <a:spcAft>
                <a:spcPts val="0"/>
              </a:spcAft>
              <a:buNone/>
              <a:defRPr sz="1600">
                <a:latin typeface="Lato"/>
                <a:ea typeface="Lato"/>
                <a:cs typeface="Lato"/>
                <a:sym typeface="Lato"/>
              </a:defRPr>
            </a:lvl7pPr>
            <a:lvl8pPr lvl="7" algn="ctr" rtl="0">
              <a:spcBef>
                <a:spcPts val="0"/>
              </a:spcBef>
              <a:spcAft>
                <a:spcPts val="0"/>
              </a:spcAft>
              <a:buNone/>
              <a:defRPr sz="1600">
                <a:latin typeface="Lato"/>
                <a:ea typeface="Lato"/>
                <a:cs typeface="Lato"/>
                <a:sym typeface="Lato"/>
              </a:defRPr>
            </a:lvl8pPr>
            <a:lvl9pPr lvl="8" algn="ctr" rtl="0">
              <a:spcBef>
                <a:spcPts val="0"/>
              </a:spcBef>
              <a:spcAft>
                <a:spcPts val="0"/>
              </a:spcAft>
              <a:buNone/>
              <a:defRPr sz="1600">
                <a:latin typeface="Lato"/>
                <a:ea typeface="Lato"/>
                <a:cs typeface="Lato"/>
                <a:sym typeface="Lato"/>
              </a:defRPr>
            </a:lvl9pPr>
          </a:lstStyle>
          <a:p>
            <a:endParaRPr/>
          </a:p>
        </p:txBody>
      </p:sp>
      <p:sp>
        <p:nvSpPr>
          <p:cNvPr id="1842" name="Google Shape;1842;p67"/>
          <p:cNvSpPr/>
          <p:nvPr/>
        </p:nvSpPr>
        <p:spPr>
          <a:xfrm rot="-6784793" flipH="1">
            <a:off x="-578672" y="4142151"/>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7"/>
          <p:cNvSpPr/>
          <p:nvPr/>
        </p:nvSpPr>
        <p:spPr>
          <a:xfrm rot="-6783187">
            <a:off x="456372" y="4095607"/>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7"/>
          <p:cNvSpPr/>
          <p:nvPr/>
        </p:nvSpPr>
        <p:spPr>
          <a:xfrm rot="-8437101" flipH="1">
            <a:off x="-598154" y="4165791"/>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7"/>
          <p:cNvSpPr/>
          <p:nvPr/>
        </p:nvSpPr>
        <p:spPr>
          <a:xfrm rot="-8100000">
            <a:off x="7813310" y="-166148"/>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7"/>
          <p:cNvSpPr/>
          <p:nvPr/>
        </p:nvSpPr>
        <p:spPr>
          <a:xfrm rot="-5886435" flipH="1">
            <a:off x="8348682" y="235479"/>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2">
  <p:cSld name="CUSTOM_2_1_1">
    <p:spTree>
      <p:nvGrpSpPr>
        <p:cNvPr id="1" name="Shape 1847"/>
        <p:cNvGrpSpPr/>
        <p:nvPr/>
      </p:nvGrpSpPr>
      <p:grpSpPr>
        <a:xfrm>
          <a:off x="0" y="0"/>
          <a:ext cx="0" cy="0"/>
          <a:chOff x="0" y="0"/>
          <a:chExt cx="0" cy="0"/>
        </a:xfrm>
      </p:grpSpPr>
      <p:sp>
        <p:nvSpPr>
          <p:cNvPr id="1848" name="Google Shape;1848;p68"/>
          <p:cNvSpPr txBox="1">
            <a:spLocks noGrp="1"/>
          </p:cNvSpPr>
          <p:nvPr>
            <p:ph type="title"/>
          </p:nvPr>
        </p:nvSpPr>
        <p:spPr>
          <a:xfrm>
            <a:off x="2670825" y="390380"/>
            <a:ext cx="3802500" cy="51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2800"/>
              <a:buNone/>
              <a:defRPr>
                <a:latin typeface="Oswald"/>
                <a:ea typeface="Oswald"/>
                <a:cs typeface="Oswald"/>
                <a:sym typeface="Oswald"/>
              </a:defRPr>
            </a:lvl2pPr>
            <a:lvl3pPr lvl="2" algn="ctr" rtl="0">
              <a:spcBef>
                <a:spcPts val="0"/>
              </a:spcBef>
              <a:spcAft>
                <a:spcPts val="0"/>
              </a:spcAft>
              <a:buSzPts val="2800"/>
              <a:buNone/>
              <a:defRPr>
                <a:latin typeface="Oswald"/>
                <a:ea typeface="Oswald"/>
                <a:cs typeface="Oswald"/>
                <a:sym typeface="Oswald"/>
              </a:defRPr>
            </a:lvl3pPr>
            <a:lvl4pPr lvl="3" algn="ctr" rtl="0">
              <a:spcBef>
                <a:spcPts val="0"/>
              </a:spcBef>
              <a:spcAft>
                <a:spcPts val="0"/>
              </a:spcAft>
              <a:buSzPts val="2800"/>
              <a:buNone/>
              <a:defRPr>
                <a:latin typeface="Oswald"/>
                <a:ea typeface="Oswald"/>
                <a:cs typeface="Oswald"/>
                <a:sym typeface="Oswald"/>
              </a:defRPr>
            </a:lvl4pPr>
            <a:lvl5pPr lvl="4" algn="ctr" rtl="0">
              <a:spcBef>
                <a:spcPts val="0"/>
              </a:spcBef>
              <a:spcAft>
                <a:spcPts val="0"/>
              </a:spcAft>
              <a:buSzPts val="2800"/>
              <a:buNone/>
              <a:defRPr>
                <a:latin typeface="Oswald"/>
                <a:ea typeface="Oswald"/>
                <a:cs typeface="Oswald"/>
                <a:sym typeface="Oswald"/>
              </a:defRPr>
            </a:lvl5pPr>
            <a:lvl6pPr lvl="5" algn="ctr" rtl="0">
              <a:spcBef>
                <a:spcPts val="0"/>
              </a:spcBef>
              <a:spcAft>
                <a:spcPts val="0"/>
              </a:spcAft>
              <a:buSzPts val="2800"/>
              <a:buNone/>
              <a:defRPr>
                <a:latin typeface="Oswald"/>
                <a:ea typeface="Oswald"/>
                <a:cs typeface="Oswald"/>
                <a:sym typeface="Oswald"/>
              </a:defRPr>
            </a:lvl6pPr>
            <a:lvl7pPr lvl="6" algn="ctr" rtl="0">
              <a:spcBef>
                <a:spcPts val="0"/>
              </a:spcBef>
              <a:spcAft>
                <a:spcPts val="0"/>
              </a:spcAft>
              <a:buSzPts val="2800"/>
              <a:buNone/>
              <a:defRPr>
                <a:latin typeface="Oswald"/>
                <a:ea typeface="Oswald"/>
                <a:cs typeface="Oswald"/>
                <a:sym typeface="Oswald"/>
              </a:defRPr>
            </a:lvl7pPr>
            <a:lvl8pPr lvl="7" algn="ctr" rtl="0">
              <a:spcBef>
                <a:spcPts val="0"/>
              </a:spcBef>
              <a:spcAft>
                <a:spcPts val="0"/>
              </a:spcAft>
              <a:buSzPts val="2800"/>
              <a:buNone/>
              <a:defRPr>
                <a:latin typeface="Oswald"/>
                <a:ea typeface="Oswald"/>
                <a:cs typeface="Oswald"/>
                <a:sym typeface="Oswald"/>
              </a:defRPr>
            </a:lvl8pPr>
            <a:lvl9pPr lvl="8" algn="ctr" rtl="0">
              <a:spcBef>
                <a:spcPts val="0"/>
              </a:spcBef>
              <a:spcAft>
                <a:spcPts val="0"/>
              </a:spcAft>
              <a:buSzPts val="2800"/>
              <a:buNone/>
              <a:defRPr>
                <a:latin typeface="Oswald"/>
                <a:ea typeface="Oswald"/>
                <a:cs typeface="Oswald"/>
                <a:sym typeface="Oswald"/>
              </a:defRPr>
            </a:lvl9pPr>
          </a:lstStyle>
          <a:p>
            <a:endParaRPr/>
          </a:p>
        </p:txBody>
      </p:sp>
      <p:sp>
        <p:nvSpPr>
          <p:cNvPr id="1849" name="Google Shape;1849;p68"/>
          <p:cNvSpPr txBox="1">
            <a:spLocks noGrp="1"/>
          </p:cNvSpPr>
          <p:nvPr>
            <p:ph type="subTitle" idx="1"/>
          </p:nvPr>
        </p:nvSpPr>
        <p:spPr>
          <a:xfrm>
            <a:off x="632676" y="3381850"/>
            <a:ext cx="2294100" cy="30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00" b="1">
                <a:solidFill>
                  <a:srgbClr val="F6B26B"/>
                </a:solidFill>
              </a:defRPr>
            </a:lvl1pPr>
            <a:lvl2pPr lvl="1" algn="ctr" rtl="0">
              <a:spcBef>
                <a:spcPts val="1600"/>
              </a:spcBef>
              <a:spcAft>
                <a:spcPts val="0"/>
              </a:spcAft>
              <a:buNone/>
              <a:defRPr sz="2100" b="1">
                <a:solidFill>
                  <a:srgbClr val="F6B26B"/>
                </a:solidFill>
              </a:defRPr>
            </a:lvl2pPr>
            <a:lvl3pPr lvl="2" algn="ctr" rtl="0">
              <a:spcBef>
                <a:spcPts val="1600"/>
              </a:spcBef>
              <a:spcAft>
                <a:spcPts val="0"/>
              </a:spcAft>
              <a:buNone/>
              <a:defRPr sz="2100" b="1">
                <a:solidFill>
                  <a:srgbClr val="F6B26B"/>
                </a:solidFill>
              </a:defRPr>
            </a:lvl3pPr>
            <a:lvl4pPr lvl="3" algn="ctr" rtl="0">
              <a:spcBef>
                <a:spcPts val="1600"/>
              </a:spcBef>
              <a:spcAft>
                <a:spcPts val="0"/>
              </a:spcAft>
              <a:buNone/>
              <a:defRPr sz="2100" b="1">
                <a:solidFill>
                  <a:srgbClr val="F6B26B"/>
                </a:solidFill>
              </a:defRPr>
            </a:lvl4pPr>
            <a:lvl5pPr lvl="4" algn="ctr" rtl="0">
              <a:spcBef>
                <a:spcPts val="1600"/>
              </a:spcBef>
              <a:spcAft>
                <a:spcPts val="0"/>
              </a:spcAft>
              <a:buNone/>
              <a:defRPr sz="2100" b="1">
                <a:solidFill>
                  <a:srgbClr val="F6B26B"/>
                </a:solidFill>
              </a:defRPr>
            </a:lvl5pPr>
            <a:lvl6pPr lvl="5" algn="ctr" rtl="0">
              <a:spcBef>
                <a:spcPts val="1600"/>
              </a:spcBef>
              <a:spcAft>
                <a:spcPts val="0"/>
              </a:spcAft>
              <a:buNone/>
              <a:defRPr sz="2100" b="1">
                <a:solidFill>
                  <a:srgbClr val="F6B26B"/>
                </a:solidFill>
              </a:defRPr>
            </a:lvl6pPr>
            <a:lvl7pPr lvl="6" algn="ctr" rtl="0">
              <a:spcBef>
                <a:spcPts val="1600"/>
              </a:spcBef>
              <a:spcAft>
                <a:spcPts val="0"/>
              </a:spcAft>
              <a:buNone/>
              <a:defRPr sz="2100" b="1">
                <a:solidFill>
                  <a:srgbClr val="F6B26B"/>
                </a:solidFill>
              </a:defRPr>
            </a:lvl7pPr>
            <a:lvl8pPr lvl="7" algn="ctr" rtl="0">
              <a:spcBef>
                <a:spcPts val="1600"/>
              </a:spcBef>
              <a:spcAft>
                <a:spcPts val="0"/>
              </a:spcAft>
              <a:buNone/>
              <a:defRPr sz="2100" b="1">
                <a:solidFill>
                  <a:srgbClr val="F6B26B"/>
                </a:solidFill>
              </a:defRPr>
            </a:lvl8pPr>
            <a:lvl9pPr lvl="8" algn="ctr" rtl="0">
              <a:spcBef>
                <a:spcPts val="1600"/>
              </a:spcBef>
              <a:spcAft>
                <a:spcPts val="1600"/>
              </a:spcAft>
              <a:buNone/>
              <a:defRPr sz="2100" b="1">
                <a:solidFill>
                  <a:srgbClr val="F6B26B"/>
                </a:solidFill>
              </a:defRPr>
            </a:lvl9pPr>
          </a:lstStyle>
          <a:p>
            <a:endParaRPr/>
          </a:p>
        </p:txBody>
      </p:sp>
      <p:sp>
        <p:nvSpPr>
          <p:cNvPr id="1850" name="Google Shape;1850;p68"/>
          <p:cNvSpPr txBox="1">
            <a:spLocks noGrp="1"/>
          </p:cNvSpPr>
          <p:nvPr>
            <p:ph type="subTitle" idx="2"/>
          </p:nvPr>
        </p:nvSpPr>
        <p:spPr>
          <a:xfrm>
            <a:off x="650013" y="3707850"/>
            <a:ext cx="22941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atin typeface="Lato"/>
                <a:ea typeface="Lato"/>
                <a:cs typeface="Lato"/>
                <a:sym typeface="Lato"/>
              </a:defRPr>
            </a:lvl1pPr>
            <a:lvl2pPr lvl="1" algn="ctr" rtl="0">
              <a:spcBef>
                <a:spcPts val="0"/>
              </a:spcBef>
              <a:spcAft>
                <a:spcPts val="0"/>
              </a:spcAft>
              <a:buNone/>
              <a:defRPr>
                <a:latin typeface="Lato"/>
                <a:ea typeface="Lato"/>
                <a:cs typeface="Lato"/>
                <a:sym typeface="Lato"/>
              </a:defRPr>
            </a:lvl2pPr>
            <a:lvl3pPr lvl="2" algn="ctr" rtl="0">
              <a:spcBef>
                <a:spcPts val="0"/>
              </a:spcBef>
              <a:spcAft>
                <a:spcPts val="0"/>
              </a:spcAft>
              <a:buNone/>
              <a:defRPr>
                <a:latin typeface="Lato"/>
                <a:ea typeface="Lato"/>
                <a:cs typeface="Lato"/>
                <a:sym typeface="Lato"/>
              </a:defRPr>
            </a:lvl3pPr>
            <a:lvl4pPr lvl="3" algn="ctr" rtl="0">
              <a:spcBef>
                <a:spcPts val="0"/>
              </a:spcBef>
              <a:spcAft>
                <a:spcPts val="0"/>
              </a:spcAft>
              <a:buNone/>
              <a:defRPr>
                <a:latin typeface="Lato"/>
                <a:ea typeface="Lato"/>
                <a:cs typeface="Lato"/>
                <a:sym typeface="Lato"/>
              </a:defRPr>
            </a:lvl4pPr>
            <a:lvl5pPr lvl="4" algn="ctr" rtl="0">
              <a:spcBef>
                <a:spcPts val="0"/>
              </a:spcBef>
              <a:spcAft>
                <a:spcPts val="0"/>
              </a:spcAft>
              <a:buNone/>
              <a:defRPr>
                <a:latin typeface="Lato"/>
                <a:ea typeface="Lato"/>
                <a:cs typeface="Lato"/>
                <a:sym typeface="Lato"/>
              </a:defRPr>
            </a:lvl5pPr>
            <a:lvl6pPr lvl="5" algn="ctr" rtl="0">
              <a:spcBef>
                <a:spcPts val="0"/>
              </a:spcBef>
              <a:spcAft>
                <a:spcPts val="0"/>
              </a:spcAft>
              <a:buNone/>
              <a:defRPr>
                <a:latin typeface="Lato"/>
                <a:ea typeface="Lato"/>
                <a:cs typeface="Lato"/>
                <a:sym typeface="Lato"/>
              </a:defRPr>
            </a:lvl6pPr>
            <a:lvl7pPr lvl="6" algn="ctr" rtl="0">
              <a:spcBef>
                <a:spcPts val="0"/>
              </a:spcBef>
              <a:spcAft>
                <a:spcPts val="0"/>
              </a:spcAft>
              <a:buNone/>
              <a:defRPr>
                <a:latin typeface="Lato"/>
                <a:ea typeface="Lato"/>
                <a:cs typeface="Lato"/>
                <a:sym typeface="Lato"/>
              </a:defRPr>
            </a:lvl7pPr>
            <a:lvl8pPr lvl="7" algn="ctr" rtl="0">
              <a:spcBef>
                <a:spcPts val="0"/>
              </a:spcBef>
              <a:spcAft>
                <a:spcPts val="0"/>
              </a:spcAft>
              <a:buNone/>
              <a:defRPr>
                <a:latin typeface="Lato"/>
                <a:ea typeface="Lato"/>
                <a:cs typeface="Lato"/>
                <a:sym typeface="Lato"/>
              </a:defRPr>
            </a:lvl8pPr>
            <a:lvl9pPr lvl="8" algn="ctr" rtl="0">
              <a:spcBef>
                <a:spcPts val="0"/>
              </a:spcBef>
              <a:spcAft>
                <a:spcPts val="0"/>
              </a:spcAft>
              <a:buNone/>
              <a:defRPr>
                <a:latin typeface="Lato"/>
                <a:ea typeface="Lato"/>
                <a:cs typeface="Lato"/>
                <a:sym typeface="Lato"/>
              </a:defRPr>
            </a:lvl9pPr>
          </a:lstStyle>
          <a:p>
            <a:endParaRPr/>
          </a:p>
        </p:txBody>
      </p:sp>
      <p:sp>
        <p:nvSpPr>
          <p:cNvPr id="1851" name="Google Shape;1851;p68"/>
          <p:cNvSpPr txBox="1">
            <a:spLocks noGrp="1"/>
          </p:cNvSpPr>
          <p:nvPr>
            <p:ph type="subTitle" idx="3"/>
          </p:nvPr>
        </p:nvSpPr>
        <p:spPr>
          <a:xfrm>
            <a:off x="3436750" y="3381850"/>
            <a:ext cx="2294100" cy="30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00" b="1">
                <a:solidFill>
                  <a:srgbClr val="F6B26B"/>
                </a:solidFill>
              </a:defRPr>
            </a:lvl1pPr>
            <a:lvl2pPr lvl="1" algn="ctr" rtl="0">
              <a:spcBef>
                <a:spcPts val="1600"/>
              </a:spcBef>
              <a:spcAft>
                <a:spcPts val="0"/>
              </a:spcAft>
              <a:buNone/>
              <a:defRPr sz="2100" b="1">
                <a:solidFill>
                  <a:srgbClr val="F6B26B"/>
                </a:solidFill>
              </a:defRPr>
            </a:lvl2pPr>
            <a:lvl3pPr lvl="2" algn="ctr" rtl="0">
              <a:spcBef>
                <a:spcPts val="1600"/>
              </a:spcBef>
              <a:spcAft>
                <a:spcPts val="0"/>
              </a:spcAft>
              <a:buNone/>
              <a:defRPr sz="2100" b="1">
                <a:solidFill>
                  <a:srgbClr val="F6B26B"/>
                </a:solidFill>
              </a:defRPr>
            </a:lvl3pPr>
            <a:lvl4pPr lvl="3" algn="ctr" rtl="0">
              <a:spcBef>
                <a:spcPts val="1600"/>
              </a:spcBef>
              <a:spcAft>
                <a:spcPts val="0"/>
              </a:spcAft>
              <a:buNone/>
              <a:defRPr sz="2100" b="1">
                <a:solidFill>
                  <a:srgbClr val="F6B26B"/>
                </a:solidFill>
              </a:defRPr>
            </a:lvl4pPr>
            <a:lvl5pPr lvl="4" algn="ctr" rtl="0">
              <a:spcBef>
                <a:spcPts val="1600"/>
              </a:spcBef>
              <a:spcAft>
                <a:spcPts val="0"/>
              </a:spcAft>
              <a:buNone/>
              <a:defRPr sz="2100" b="1">
                <a:solidFill>
                  <a:srgbClr val="F6B26B"/>
                </a:solidFill>
              </a:defRPr>
            </a:lvl5pPr>
            <a:lvl6pPr lvl="5" algn="ctr" rtl="0">
              <a:spcBef>
                <a:spcPts val="1600"/>
              </a:spcBef>
              <a:spcAft>
                <a:spcPts val="0"/>
              </a:spcAft>
              <a:buNone/>
              <a:defRPr sz="2100" b="1">
                <a:solidFill>
                  <a:srgbClr val="F6B26B"/>
                </a:solidFill>
              </a:defRPr>
            </a:lvl6pPr>
            <a:lvl7pPr lvl="6" algn="ctr" rtl="0">
              <a:spcBef>
                <a:spcPts val="1600"/>
              </a:spcBef>
              <a:spcAft>
                <a:spcPts val="0"/>
              </a:spcAft>
              <a:buNone/>
              <a:defRPr sz="2100" b="1">
                <a:solidFill>
                  <a:srgbClr val="F6B26B"/>
                </a:solidFill>
              </a:defRPr>
            </a:lvl7pPr>
            <a:lvl8pPr lvl="7" algn="ctr" rtl="0">
              <a:spcBef>
                <a:spcPts val="1600"/>
              </a:spcBef>
              <a:spcAft>
                <a:spcPts val="0"/>
              </a:spcAft>
              <a:buNone/>
              <a:defRPr sz="2100" b="1">
                <a:solidFill>
                  <a:srgbClr val="F6B26B"/>
                </a:solidFill>
              </a:defRPr>
            </a:lvl8pPr>
            <a:lvl9pPr lvl="8" algn="ctr" rtl="0">
              <a:spcBef>
                <a:spcPts val="1600"/>
              </a:spcBef>
              <a:spcAft>
                <a:spcPts val="1600"/>
              </a:spcAft>
              <a:buNone/>
              <a:defRPr sz="2100" b="1">
                <a:solidFill>
                  <a:srgbClr val="F6B26B"/>
                </a:solidFill>
              </a:defRPr>
            </a:lvl9pPr>
          </a:lstStyle>
          <a:p>
            <a:endParaRPr/>
          </a:p>
        </p:txBody>
      </p:sp>
      <p:sp>
        <p:nvSpPr>
          <p:cNvPr id="1852" name="Google Shape;1852;p68"/>
          <p:cNvSpPr txBox="1">
            <a:spLocks noGrp="1"/>
          </p:cNvSpPr>
          <p:nvPr>
            <p:ph type="subTitle" idx="4"/>
          </p:nvPr>
        </p:nvSpPr>
        <p:spPr>
          <a:xfrm>
            <a:off x="3454163" y="3707850"/>
            <a:ext cx="22941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atin typeface="Lato"/>
                <a:ea typeface="Lato"/>
                <a:cs typeface="Lato"/>
                <a:sym typeface="Lato"/>
              </a:defRPr>
            </a:lvl1pPr>
            <a:lvl2pPr lvl="1" algn="ctr" rtl="0">
              <a:spcBef>
                <a:spcPts val="0"/>
              </a:spcBef>
              <a:spcAft>
                <a:spcPts val="0"/>
              </a:spcAft>
              <a:buNone/>
              <a:defRPr>
                <a:latin typeface="Lato"/>
                <a:ea typeface="Lato"/>
                <a:cs typeface="Lato"/>
                <a:sym typeface="Lato"/>
              </a:defRPr>
            </a:lvl2pPr>
            <a:lvl3pPr lvl="2" algn="ctr" rtl="0">
              <a:spcBef>
                <a:spcPts val="0"/>
              </a:spcBef>
              <a:spcAft>
                <a:spcPts val="0"/>
              </a:spcAft>
              <a:buNone/>
              <a:defRPr>
                <a:latin typeface="Lato"/>
                <a:ea typeface="Lato"/>
                <a:cs typeface="Lato"/>
                <a:sym typeface="Lato"/>
              </a:defRPr>
            </a:lvl3pPr>
            <a:lvl4pPr lvl="3" algn="ctr" rtl="0">
              <a:spcBef>
                <a:spcPts val="0"/>
              </a:spcBef>
              <a:spcAft>
                <a:spcPts val="0"/>
              </a:spcAft>
              <a:buNone/>
              <a:defRPr>
                <a:latin typeface="Lato"/>
                <a:ea typeface="Lato"/>
                <a:cs typeface="Lato"/>
                <a:sym typeface="Lato"/>
              </a:defRPr>
            </a:lvl4pPr>
            <a:lvl5pPr lvl="4" algn="ctr" rtl="0">
              <a:spcBef>
                <a:spcPts val="0"/>
              </a:spcBef>
              <a:spcAft>
                <a:spcPts val="0"/>
              </a:spcAft>
              <a:buNone/>
              <a:defRPr>
                <a:latin typeface="Lato"/>
                <a:ea typeface="Lato"/>
                <a:cs typeface="Lato"/>
                <a:sym typeface="Lato"/>
              </a:defRPr>
            </a:lvl5pPr>
            <a:lvl6pPr lvl="5" algn="ctr" rtl="0">
              <a:spcBef>
                <a:spcPts val="0"/>
              </a:spcBef>
              <a:spcAft>
                <a:spcPts val="0"/>
              </a:spcAft>
              <a:buNone/>
              <a:defRPr>
                <a:latin typeface="Lato"/>
                <a:ea typeface="Lato"/>
                <a:cs typeface="Lato"/>
                <a:sym typeface="Lato"/>
              </a:defRPr>
            </a:lvl6pPr>
            <a:lvl7pPr lvl="6" algn="ctr" rtl="0">
              <a:spcBef>
                <a:spcPts val="0"/>
              </a:spcBef>
              <a:spcAft>
                <a:spcPts val="0"/>
              </a:spcAft>
              <a:buNone/>
              <a:defRPr>
                <a:latin typeface="Lato"/>
                <a:ea typeface="Lato"/>
                <a:cs typeface="Lato"/>
                <a:sym typeface="Lato"/>
              </a:defRPr>
            </a:lvl7pPr>
            <a:lvl8pPr lvl="7" algn="ctr" rtl="0">
              <a:spcBef>
                <a:spcPts val="0"/>
              </a:spcBef>
              <a:spcAft>
                <a:spcPts val="0"/>
              </a:spcAft>
              <a:buNone/>
              <a:defRPr>
                <a:latin typeface="Lato"/>
                <a:ea typeface="Lato"/>
                <a:cs typeface="Lato"/>
                <a:sym typeface="Lato"/>
              </a:defRPr>
            </a:lvl8pPr>
            <a:lvl9pPr lvl="8" algn="ctr" rtl="0">
              <a:spcBef>
                <a:spcPts val="0"/>
              </a:spcBef>
              <a:spcAft>
                <a:spcPts val="0"/>
              </a:spcAft>
              <a:buNone/>
              <a:defRPr>
                <a:latin typeface="Lato"/>
                <a:ea typeface="Lato"/>
                <a:cs typeface="Lato"/>
                <a:sym typeface="Lato"/>
              </a:defRPr>
            </a:lvl9pPr>
          </a:lstStyle>
          <a:p>
            <a:endParaRPr/>
          </a:p>
        </p:txBody>
      </p:sp>
      <p:sp>
        <p:nvSpPr>
          <p:cNvPr id="1853" name="Google Shape;1853;p68"/>
          <p:cNvSpPr txBox="1">
            <a:spLocks noGrp="1"/>
          </p:cNvSpPr>
          <p:nvPr>
            <p:ph type="subTitle" idx="5"/>
          </p:nvPr>
        </p:nvSpPr>
        <p:spPr>
          <a:xfrm>
            <a:off x="6217213" y="3381850"/>
            <a:ext cx="2294100" cy="30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00" b="1">
                <a:solidFill>
                  <a:srgbClr val="F6B26B"/>
                </a:solidFill>
              </a:defRPr>
            </a:lvl1pPr>
            <a:lvl2pPr lvl="1" algn="ctr" rtl="0">
              <a:spcBef>
                <a:spcPts val="1600"/>
              </a:spcBef>
              <a:spcAft>
                <a:spcPts val="0"/>
              </a:spcAft>
              <a:buNone/>
              <a:defRPr sz="2100" b="1">
                <a:solidFill>
                  <a:srgbClr val="F6B26B"/>
                </a:solidFill>
              </a:defRPr>
            </a:lvl2pPr>
            <a:lvl3pPr lvl="2" algn="ctr" rtl="0">
              <a:spcBef>
                <a:spcPts val="1600"/>
              </a:spcBef>
              <a:spcAft>
                <a:spcPts val="0"/>
              </a:spcAft>
              <a:buNone/>
              <a:defRPr sz="2100" b="1">
                <a:solidFill>
                  <a:srgbClr val="F6B26B"/>
                </a:solidFill>
              </a:defRPr>
            </a:lvl3pPr>
            <a:lvl4pPr lvl="3" algn="ctr" rtl="0">
              <a:spcBef>
                <a:spcPts val="1600"/>
              </a:spcBef>
              <a:spcAft>
                <a:spcPts val="0"/>
              </a:spcAft>
              <a:buNone/>
              <a:defRPr sz="2100" b="1">
                <a:solidFill>
                  <a:srgbClr val="F6B26B"/>
                </a:solidFill>
              </a:defRPr>
            </a:lvl4pPr>
            <a:lvl5pPr lvl="4" algn="ctr" rtl="0">
              <a:spcBef>
                <a:spcPts val="1600"/>
              </a:spcBef>
              <a:spcAft>
                <a:spcPts val="0"/>
              </a:spcAft>
              <a:buNone/>
              <a:defRPr sz="2100" b="1">
                <a:solidFill>
                  <a:srgbClr val="F6B26B"/>
                </a:solidFill>
              </a:defRPr>
            </a:lvl5pPr>
            <a:lvl6pPr lvl="5" algn="ctr" rtl="0">
              <a:spcBef>
                <a:spcPts val="1600"/>
              </a:spcBef>
              <a:spcAft>
                <a:spcPts val="0"/>
              </a:spcAft>
              <a:buNone/>
              <a:defRPr sz="2100" b="1">
                <a:solidFill>
                  <a:srgbClr val="F6B26B"/>
                </a:solidFill>
              </a:defRPr>
            </a:lvl6pPr>
            <a:lvl7pPr lvl="6" algn="ctr" rtl="0">
              <a:spcBef>
                <a:spcPts val="1600"/>
              </a:spcBef>
              <a:spcAft>
                <a:spcPts val="0"/>
              </a:spcAft>
              <a:buNone/>
              <a:defRPr sz="2100" b="1">
                <a:solidFill>
                  <a:srgbClr val="F6B26B"/>
                </a:solidFill>
              </a:defRPr>
            </a:lvl7pPr>
            <a:lvl8pPr lvl="7" algn="ctr" rtl="0">
              <a:spcBef>
                <a:spcPts val="1600"/>
              </a:spcBef>
              <a:spcAft>
                <a:spcPts val="0"/>
              </a:spcAft>
              <a:buNone/>
              <a:defRPr sz="2100" b="1">
                <a:solidFill>
                  <a:srgbClr val="F6B26B"/>
                </a:solidFill>
              </a:defRPr>
            </a:lvl8pPr>
            <a:lvl9pPr lvl="8" algn="ctr" rtl="0">
              <a:spcBef>
                <a:spcPts val="1600"/>
              </a:spcBef>
              <a:spcAft>
                <a:spcPts val="1600"/>
              </a:spcAft>
              <a:buNone/>
              <a:defRPr sz="2100" b="1">
                <a:solidFill>
                  <a:srgbClr val="F6B26B"/>
                </a:solidFill>
              </a:defRPr>
            </a:lvl9pPr>
          </a:lstStyle>
          <a:p>
            <a:endParaRPr/>
          </a:p>
        </p:txBody>
      </p:sp>
      <p:sp>
        <p:nvSpPr>
          <p:cNvPr id="1854" name="Google Shape;1854;p68"/>
          <p:cNvSpPr txBox="1">
            <a:spLocks noGrp="1"/>
          </p:cNvSpPr>
          <p:nvPr>
            <p:ph type="subTitle" idx="6"/>
          </p:nvPr>
        </p:nvSpPr>
        <p:spPr>
          <a:xfrm>
            <a:off x="6217038" y="3707850"/>
            <a:ext cx="22941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atin typeface="Lato"/>
                <a:ea typeface="Lato"/>
                <a:cs typeface="Lato"/>
                <a:sym typeface="Lato"/>
              </a:defRPr>
            </a:lvl1pPr>
            <a:lvl2pPr lvl="1" algn="ctr" rtl="0">
              <a:spcBef>
                <a:spcPts val="0"/>
              </a:spcBef>
              <a:spcAft>
                <a:spcPts val="0"/>
              </a:spcAft>
              <a:buNone/>
              <a:defRPr>
                <a:latin typeface="Lato"/>
                <a:ea typeface="Lato"/>
                <a:cs typeface="Lato"/>
                <a:sym typeface="Lato"/>
              </a:defRPr>
            </a:lvl2pPr>
            <a:lvl3pPr lvl="2" algn="ctr" rtl="0">
              <a:spcBef>
                <a:spcPts val="0"/>
              </a:spcBef>
              <a:spcAft>
                <a:spcPts val="0"/>
              </a:spcAft>
              <a:buNone/>
              <a:defRPr>
                <a:latin typeface="Lato"/>
                <a:ea typeface="Lato"/>
                <a:cs typeface="Lato"/>
                <a:sym typeface="Lato"/>
              </a:defRPr>
            </a:lvl3pPr>
            <a:lvl4pPr lvl="3" algn="ctr" rtl="0">
              <a:spcBef>
                <a:spcPts val="0"/>
              </a:spcBef>
              <a:spcAft>
                <a:spcPts val="0"/>
              </a:spcAft>
              <a:buNone/>
              <a:defRPr>
                <a:latin typeface="Lato"/>
                <a:ea typeface="Lato"/>
                <a:cs typeface="Lato"/>
                <a:sym typeface="Lato"/>
              </a:defRPr>
            </a:lvl4pPr>
            <a:lvl5pPr lvl="4" algn="ctr" rtl="0">
              <a:spcBef>
                <a:spcPts val="0"/>
              </a:spcBef>
              <a:spcAft>
                <a:spcPts val="0"/>
              </a:spcAft>
              <a:buNone/>
              <a:defRPr>
                <a:latin typeface="Lato"/>
                <a:ea typeface="Lato"/>
                <a:cs typeface="Lato"/>
                <a:sym typeface="Lato"/>
              </a:defRPr>
            </a:lvl5pPr>
            <a:lvl6pPr lvl="5" algn="ctr" rtl="0">
              <a:spcBef>
                <a:spcPts val="0"/>
              </a:spcBef>
              <a:spcAft>
                <a:spcPts val="0"/>
              </a:spcAft>
              <a:buNone/>
              <a:defRPr>
                <a:latin typeface="Lato"/>
                <a:ea typeface="Lato"/>
                <a:cs typeface="Lato"/>
                <a:sym typeface="Lato"/>
              </a:defRPr>
            </a:lvl6pPr>
            <a:lvl7pPr lvl="6" algn="ctr" rtl="0">
              <a:spcBef>
                <a:spcPts val="0"/>
              </a:spcBef>
              <a:spcAft>
                <a:spcPts val="0"/>
              </a:spcAft>
              <a:buNone/>
              <a:defRPr>
                <a:latin typeface="Lato"/>
                <a:ea typeface="Lato"/>
                <a:cs typeface="Lato"/>
                <a:sym typeface="Lato"/>
              </a:defRPr>
            </a:lvl7pPr>
            <a:lvl8pPr lvl="7" algn="ctr" rtl="0">
              <a:spcBef>
                <a:spcPts val="0"/>
              </a:spcBef>
              <a:spcAft>
                <a:spcPts val="0"/>
              </a:spcAft>
              <a:buNone/>
              <a:defRPr>
                <a:latin typeface="Lato"/>
                <a:ea typeface="Lato"/>
                <a:cs typeface="Lato"/>
                <a:sym typeface="Lato"/>
              </a:defRPr>
            </a:lvl8pPr>
            <a:lvl9pPr lvl="8" algn="ctr" rtl="0">
              <a:spcBef>
                <a:spcPts val="0"/>
              </a:spcBef>
              <a:spcAft>
                <a:spcPts val="0"/>
              </a:spcAft>
              <a:buNone/>
              <a:defRPr>
                <a:latin typeface="Lato"/>
                <a:ea typeface="Lato"/>
                <a:cs typeface="Lato"/>
                <a:sym typeface="Lato"/>
              </a:defRPr>
            </a:lvl9pPr>
          </a:lstStyle>
          <a:p>
            <a:endParaRPr/>
          </a:p>
        </p:txBody>
      </p:sp>
      <p:sp>
        <p:nvSpPr>
          <p:cNvPr id="1855" name="Google Shape;1855;p68"/>
          <p:cNvSpPr/>
          <p:nvPr/>
        </p:nvSpPr>
        <p:spPr>
          <a:xfrm rot="-4015207">
            <a:off x="-505197" y="-134514"/>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8"/>
          <p:cNvSpPr/>
          <p:nvPr/>
        </p:nvSpPr>
        <p:spPr>
          <a:xfrm rot="-4016813" flipH="1">
            <a:off x="529847" y="567615"/>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8"/>
          <p:cNvSpPr/>
          <p:nvPr/>
        </p:nvSpPr>
        <p:spPr>
          <a:xfrm rot="-2362899">
            <a:off x="-524679" y="-209663"/>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8"/>
          <p:cNvSpPr/>
          <p:nvPr/>
        </p:nvSpPr>
        <p:spPr>
          <a:xfrm rot="-8100000">
            <a:off x="7813310" y="-166148"/>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8"/>
          <p:cNvSpPr/>
          <p:nvPr/>
        </p:nvSpPr>
        <p:spPr>
          <a:xfrm rot="-5886435" flipH="1">
            <a:off x="8348682" y="235479"/>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3">
  <p:cSld name="CUSTOM_2_1_1_1">
    <p:spTree>
      <p:nvGrpSpPr>
        <p:cNvPr id="1" name="Shape 1860"/>
        <p:cNvGrpSpPr/>
        <p:nvPr/>
      </p:nvGrpSpPr>
      <p:grpSpPr>
        <a:xfrm>
          <a:off x="0" y="0"/>
          <a:ext cx="0" cy="0"/>
          <a:chOff x="0" y="0"/>
          <a:chExt cx="0" cy="0"/>
        </a:xfrm>
      </p:grpSpPr>
      <p:sp>
        <p:nvSpPr>
          <p:cNvPr id="1861" name="Google Shape;1861;p69"/>
          <p:cNvSpPr txBox="1">
            <a:spLocks noGrp="1"/>
          </p:cNvSpPr>
          <p:nvPr>
            <p:ph type="title"/>
          </p:nvPr>
        </p:nvSpPr>
        <p:spPr>
          <a:xfrm>
            <a:off x="2163150" y="390150"/>
            <a:ext cx="4817700" cy="519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2800"/>
              <a:buNone/>
              <a:defRPr>
                <a:latin typeface="Oswald"/>
                <a:ea typeface="Oswald"/>
                <a:cs typeface="Oswald"/>
                <a:sym typeface="Oswald"/>
              </a:defRPr>
            </a:lvl2pPr>
            <a:lvl3pPr lvl="2" algn="ctr" rtl="0">
              <a:spcBef>
                <a:spcPts val="0"/>
              </a:spcBef>
              <a:spcAft>
                <a:spcPts val="0"/>
              </a:spcAft>
              <a:buSzPts val="2800"/>
              <a:buNone/>
              <a:defRPr>
                <a:latin typeface="Oswald"/>
                <a:ea typeface="Oswald"/>
                <a:cs typeface="Oswald"/>
                <a:sym typeface="Oswald"/>
              </a:defRPr>
            </a:lvl3pPr>
            <a:lvl4pPr lvl="3" algn="ctr" rtl="0">
              <a:spcBef>
                <a:spcPts val="0"/>
              </a:spcBef>
              <a:spcAft>
                <a:spcPts val="0"/>
              </a:spcAft>
              <a:buSzPts val="2800"/>
              <a:buNone/>
              <a:defRPr>
                <a:latin typeface="Oswald"/>
                <a:ea typeface="Oswald"/>
                <a:cs typeface="Oswald"/>
                <a:sym typeface="Oswald"/>
              </a:defRPr>
            </a:lvl4pPr>
            <a:lvl5pPr lvl="4" algn="ctr" rtl="0">
              <a:spcBef>
                <a:spcPts val="0"/>
              </a:spcBef>
              <a:spcAft>
                <a:spcPts val="0"/>
              </a:spcAft>
              <a:buSzPts val="2800"/>
              <a:buNone/>
              <a:defRPr>
                <a:latin typeface="Oswald"/>
                <a:ea typeface="Oswald"/>
                <a:cs typeface="Oswald"/>
                <a:sym typeface="Oswald"/>
              </a:defRPr>
            </a:lvl5pPr>
            <a:lvl6pPr lvl="5" algn="ctr" rtl="0">
              <a:spcBef>
                <a:spcPts val="0"/>
              </a:spcBef>
              <a:spcAft>
                <a:spcPts val="0"/>
              </a:spcAft>
              <a:buSzPts val="2800"/>
              <a:buNone/>
              <a:defRPr>
                <a:latin typeface="Oswald"/>
                <a:ea typeface="Oswald"/>
                <a:cs typeface="Oswald"/>
                <a:sym typeface="Oswald"/>
              </a:defRPr>
            </a:lvl6pPr>
            <a:lvl7pPr lvl="6" algn="ctr" rtl="0">
              <a:spcBef>
                <a:spcPts val="0"/>
              </a:spcBef>
              <a:spcAft>
                <a:spcPts val="0"/>
              </a:spcAft>
              <a:buSzPts val="2800"/>
              <a:buNone/>
              <a:defRPr>
                <a:latin typeface="Oswald"/>
                <a:ea typeface="Oswald"/>
                <a:cs typeface="Oswald"/>
                <a:sym typeface="Oswald"/>
              </a:defRPr>
            </a:lvl7pPr>
            <a:lvl8pPr lvl="7" algn="ctr" rtl="0">
              <a:spcBef>
                <a:spcPts val="0"/>
              </a:spcBef>
              <a:spcAft>
                <a:spcPts val="0"/>
              </a:spcAft>
              <a:buSzPts val="2800"/>
              <a:buNone/>
              <a:defRPr>
                <a:latin typeface="Oswald"/>
                <a:ea typeface="Oswald"/>
                <a:cs typeface="Oswald"/>
                <a:sym typeface="Oswald"/>
              </a:defRPr>
            </a:lvl8pPr>
            <a:lvl9pPr lvl="8" algn="ctr" rtl="0">
              <a:spcBef>
                <a:spcPts val="0"/>
              </a:spcBef>
              <a:spcAft>
                <a:spcPts val="0"/>
              </a:spcAft>
              <a:buSzPts val="2800"/>
              <a:buNone/>
              <a:defRPr>
                <a:latin typeface="Oswald"/>
                <a:ea typeface="Oswald"/>
                <a:cs typeface="Oswald"/>
                <a:sym typeface="Oswald"/>
              </a:defRPr>
            </a:lvl9pPr>
          </a:lstStyle>
          <a:p>
            <a:endParaRPr/>
          </a:p>
        </p:txBody>
      </p:sp>
      <p:sp>
        <p:nvSpPr>
          <p:cNvPr id="1862" name="Google Shape;1862;p69"/>
          <p:cNvSpPr txBox="1">
            <a:spLocks noGrp="1"/>
          </p:cNvSpPr>
          <p:nvPr>
            <p:ph type="subTitle" idx="1"/>
          </p:nvPr>
        </p:nvSpPr>
        <p:spPr>
          <a:xfrm>
            <a:off x="661762" y="2514025"/>
            <a:ext cx="2225100" cy="30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00" b="1">
                <a:solidFill>
                  <a:srgbClr val="F6B26B"/>
                </a:solidFill>
              </a:defRPr>
            </a:lvl1pPr>
            <a:lvl2pPr lvl="1" algn="ctr" rtl="0">
              <a:spcBef>
                <a:spcPts val="1600"/>
              </a:spcBef>
              <a:spcAft>
                <a:spcPts val="0"/>
              </a:spcAft>
              <a:buNone/>
              <a:defRPr sz="2100" b="1">
                <a:solidFill>
                  <a:srgbClr val="F6B26B"/>
                </a:solidFill>
              </a:defRPr>
            </a:lvl2pPr>
            <a:lvl3pPr lvl="2" algn="ctr" rtl="0">
              <a:spcBef>
                <a:spcPts val="1600"/>
              </a:spcBef>
              <a:spcAft>
                <a:spcPts val="0"/>
              </a:spcAft>
              <a:buNone/>
              <a:defRPr sz="2100" b="1">
                <a:solidFill>
                  <a:srgbClr val="F6B26B"/>
                </a:solidFill>
              </a:defRPr>
            </a:lvl3pPr>
            <a:lvl4pPr lvl="3" algn="ctr" rtl="0">
              <a:spcBef>
                <a:spcPts val="1600"/>
              </a:spcBef>
              <a:spcAft>
                <a:spcPts val="0"/>
              </a:spcAft>
              <a:buNone/>
              <a:defRPr sz="2100" b="1">
                <a:solidFill>
                  <a:srgbClr val="F6B26B"/>
                </a:solidFill>
              </a:defRPr>
            </a:lvl4pPr>
            <a:lvl5pPr lvl="4" algn="ctr" rtl="0">
              <a:spcBef>
                <a:spcPts val="1600"/>
              </a:spcBef>
              <a:spcAft>
                <a:spcPts val="0"/>
              </a:spcAft>
              <a:buNone/>
              <a:defRPr sz="2100" b="1">
                <a:solidFill>
                  <a:srgbClr val="F6B26B"/>
                </a:solidFill>
              </a:defRPr>
            </a:lvl5pPr>
            <a:lvl6pPr lvl="5" algn="ctr" rtl="0">
              <a:spcBef>
                <a:spcPts val="1600"/>
              </a:spcBef>
              <a:spcAft>
                <a:spcPts val="0"/>
              </a:spcAft>
              <a:buNone/>
              <a:defRPr sz="2100" b="1">
                <a:solidFill>
                  <a:srgbClr val="F6B26B"/>
                </a:solidFill>
              </a:defRPr>
            </a:lvl6pPr>
            <a:lvl7pPr lvl="6" algn="ctr" rtl="0">
              <a:spcBef>
                <a:spcPts val="1600"/>
              </a:spcBef>
              <a:spcAft>
                <a:spcPts val="0"/>
              </a:spcAft>
              <a:buNone/>
              <a:defRPr sz="2100" b="1">
                <a:solidFill>
                  <a:srgbClr val="F6B26B"/>
                </a:solidFill>
              </a:defRPr>
            </a:lvl7pPr>
            <a:lvl8pPr lvl="7" algn="ctr" rtl="0">
              <a:spcBef>
                <a:spcPts val="1600"/>
              </a:spcBef>
              <a:spcAft>
                <a:spcPts val="0"/>
              </a:spcAft>
              <a:buNone/>
              <a:defRPr sz="2100" b="1">
                <a:solidFill>
                  <a:srgbClr val="F6B26B"/>
                </a:solidFill>
              </a:defRPr>
            </a:lvl8pPr>
            <a:lvl9pPr lvl="8" algn="ctr" rtl="0">
              <a:spcBef>
                <a:spcPts val="1600"/>
              </a:spcBef>
              <a:spcAft>
                <a:spcPts val="1600"/>
              </a:spcAft>
              <a:buNone/>
              <a:defRPr sz="2100" b="1">
                <a:solidFill>
                  <a:srgbClr val="F6B26B"/>
                </a:solidFill>
              </a:defRPr>
            </a:lvl9pPr>
          </a:lstStyle>
          <a:p>
            <a:endParaRPr/>
          </a:p>
        </p:txBody>
      </p:sp>
      <p:sp>
        <p:nvSpPr>
          <p:cNvPr id="1863" name="Google Shape;1863;p69"/>
          <p:cNvSpPr txBox="1">
            <a:spLocks noGrp="1"/>
          </p:cNvSpPr>
          <p:nvPr>
            <p:ph type="subTitle" idx="2"/>
          </p:nvPr>
        </p:nvSpPr>
        <p:spPr>
          <a:xfrm>
            <a:off x="608550" y="2870725"/>
            <a:ext cx="2366100" cy="713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atin typeface="Lato"/>
                <a:ea typeface="Lato"/>
                <a:cs typeface="Lato"/>
                <a:sym typeface="Lato"/>
              </a:defRPr>
            </a:lvl1pPr>
            <a:lvl2pPr lvl="1" algn="ctr" rtl="0">
              <a:spcBef>
                <a:spcPts val="0"/>
              </a:spcBef>
              <a:spcAft>
                <a:spcPts val="0"/>
              </a:spcAft>
              <a:buNone/>
              <a:defRPr>
                <a:latin typeface="Lato"/>
                <a:ea typeface="Lato"/>
                <a:cs typeface="Lato"/>
                <a:sym typeface="Lato"/>
              </a:defRPr>
            </a:lvl2pPr>
            <a:lvl3pPr lvl="2" algn="ctr" rtl="0">
              <a:spcBef>
                <a:spcPts val="0"/>
              </a:spcBef>
              <a:spcAft>
                <a:spcPts val="0"/>
              </a:spcAft>
              <a:buNone/>
              <a:defRPr>
                <a:latin typeface="Lato"/>
                <a:ea typeface="Lato"/>
                <a:cs typeface="Lato"/>
                <a:sym typeface="Lato"/>
              </a:defRPr>
            </a:lvl3pPr>
            <a:lvl4pPr lvl="3" algn="ctr" rtl="0">
              <a:spcBef>
                <a:spcPts val="0"/>
              </a:spcBef>
              <a:spcAft>
                <a:spcPts val="0"/>
              </a:spcAft>
              <a:buNone/>
              <a:defRPr>
                <a:latin typeface="Lato"/>
                <a:ea typeface="Lato"/>
                <a:cs typeface="Lato"/>
                <a:sym typeface="Lato"/>
              </a:defRPr>
            </a:lvl4pPr>
            <a:lvl5pPr lvl="4" algn="ctr" rtl="0">
              <a:spcBef>
                <a:spcPts val="0"/>
              </a:spcBef>
              <a:spcAft>
                <a:spcPts val="0"/>
              </a:spcAft>
              <a:buNone/>
              <a:defRPr>
                <a:latin typeface="Lato"/>
                <a:ea typeface="Lato"/>
                <a:cs typeface="Lato"/>
                <a:sym typeface="Lato"/>
              </a:defRPr>
            </a:lvl5pPr>
            <a:lvl6pPr lvl="5" algn="ctr" rtl="0">
              <a:spcBef>
                <a:spcPts val="0"/>
              </a:spcBef>
              <a:spcAft>
                <a:spcPts val="0"/>
              </a:spcAft>
              <a:buNone/>
              <a:defRPr>
                <a:latin typeface="Lato"/>
                <a:ea typeface="Lato"/>
                <a:cs typeface="Lato"/>
                <a:sym typeface="Lato"/>
              </a:defRPr>
            </a:lvl6pPr>
            <a:lvl7pPr lvl="6" algn="ctr" rtl="0">
              <a:spcBef>
                <a:spcPts val="0"/>
              </a:spcBef>
              <a:spcAft>
                <a:spcPts val="0"/>
              </a:spcAft>
              <a:buNone/>
              <a:defRPr>
                <a:latin typeface="Lato"/>
                <a:ea typeface="Lato"/>
                <a:cs typeface="Lato"/>
                <a:sym typeface="Lato"/>
              </a:defRPr>
            </a:lvl7pPr>
            <a:lvl8pPr lvl="7" algn="ctr" rtl="0">
              <a:spcBef>
                <a:spcPts val="0"/>
              </a:spcBef>
              <a:spcAft>
                <a:spcPts val="0"/>
              </a:spcAft>
              <a:buNone/>
              <a:defRPr>
                <a:latin typeface="Lato"/>
                <a:ea typeface="Lato"/>
                <a:cs typeface="Lato"/>
                <a:sym typeface="Lato"/>
              </a:defRPr>
            </a:lvl8pPr>
            <a:lvl9pPr lvl="8" algn="ctr" rtl="0">
              <a:spcBef>
                <a:spcPts val="0"/>
              </a:spcBef>
              <a:spcAft>
                <a:spcPts val="0"/>
              </a:spcAft>
              <a:buNone/>
              <a:defRPr>
                <a:latin typeface="Lato"/>
                <a:ea typeface="Lato"/>
                <a:cs typeface="Lato"/>
                <a:sym typeface="Lato"/>
              </a:defRPr>
            </a:lvl9pPr>
          </a:lstStyle>
          <a:p>
            <a:endParaRPr/>
          </a:p>
        </p:txBody>
      </p:sp>
      <p:sp>
        <p:nvSpPr>
          <p:cNvPr id="1864" name="Google Shape;1864;p69"/>
          <p:cNvSpPr txBox="1">
            <a:spLocks noGrp="1"/>
          </p:cNvSpPr>
          <p:nvPr>
            <p:ph type="subTitle" idx="3"/>
          </p:nvPr>
        </p:nvSpPr>
        <p:spPr>
          <a:xfrm>
            <a:off x="3442039" y="2514025"/>
            <a:ext cx="2225100" cy="30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00" b="1">
                <a:solidFill>
                  <a:srgbClr val="F6B26B"/>
                </a:solidFill>
              </a:defRPr>
            </a:lvl1pPr>
            <a:lvl2pPr lvl="1" algn="ctr" rtl="0">
              <a:spcBef>
                <a:spcPts val="1600"/>
              </a:spcBef>
              <a:spcAft>
                <a:spcPts val="0"/>
              </a:spcAft>
              <a:buNone/>
              <a:defRPr sz="2100" b="1">
                <a:solidFill>
                  <a:srgbClr val="F6B26B"/>
                </a:solidFill>
              </a:defRPr>
            </a:lvl2pPr>
            <a:lvl3pPr lvl="2" algn="ctr" rtl="0">
              <a:spcBef>
                <a:spcPts val="1600"/>
              </a:spcBef>
              <a:spcAft>
                <a:spcPts val="0"/>
              </a:spcAft>
              <a:buNone/>
              <a:defRPr sz="2100" b="1">
                <a:solidFill>
                  <a:srgbClr val="F6B26B"/>
                </a:solidFill>
              </a:defRPr>
            </a:lvl3pPr>
            <a:lvl4pPr lvl="3" algn="ctr" rtl="0">
              <a:spcBef>
                <a:spcPts val="1600"/>
              </a:spcBef>
              <a:spcAft>
                <a:spcPts val="0"/>
              </a:spcAft>
              <a:buNone/>
              <a:defRPr sz="2100" b="1">
                <a:solidFill>
                  <a:srgbClr val="F6B26B"/>
                </a:solidFill>
              </a:defRPr>
            </a:lvl4pPr>
            <a:lvl5pPr lvl="4" algn="ctr" rtl="0">
              <a:spcBef>
                <a:spcPts val="1600"/>
              </a:spcBef>
              <a:spcAft>
                <a:spcPts val="0"/>
              </a:spcAft>
              <a:buNone/>
              <a:defRPr sz="2100" b="1">
                <a:solidFill>
                  <a:srgbClr val="F6B26B"/>
                </a:solidFill>
              </a:defRPr>
            </a:lvl5pPr>
            <a:lvl6pPr lvl="5" algn="ctr" rtl="0">
              <a:spcBef>
                <a:spcPts val="1600"/>
              </a:spcBef>
              <a:spcAft>
                <a:spcPts val="0"/>
              </a:spcAft>
              <a:buNone/>
              <a:defRPr sz="2100" b="1">
                <a:solidFill>
                  <a:srgbClr val="F6B26B"/>
                </a:solidFill>
              </a:defRPr>
            </a:lvl6pPr>
            <a:lvl7pPr lvl="6" algn="ctr" rtl="0">
              <a:spcBef>
                <a:spcPts val="1600"/>
              </a:spcBef>
              <a:spcAft>
                <a:spcPts val="0"/>
              </a:spcAft>
              <a:buNone/>
              <a:defRPr sz="2100" b="1">
                <a:solidFill>
                  <a:srgbClr val="F6B26B"/>
                </a:solidFill>
              </a:defRPr>
            </a:lvl7pPr>
            <a:lvl8pPr lvl="7" algn="ctr" rtl="0">
              <a:spcBef>
                <a:spcPts val="1600"/>
              </a:spcBef>
              <a:spcAft>
                <a:spcPts val="0"/>
              </a:spcAft>
              <a:buNone/>
              <a:defRPr sz="2100" b="1">
                <a:solidFill>
                  <a:srgbClr val="F6B26B"/>
                </a:solidFill>
              </a:defRPr>
            </a:lvl8pPr>
            <a:lvl9pPr lvl="8" algn="ctr" rtl="0">
              <a:spcBef>
                <a:spcPts val="1600"/>
              </a:spcBef>
              <a:spcAft>
                <a:spcPts val="1600"/>
              </a:spcAft>
              <a:buNone/>
              <a:defRPr sz="2100" b="1">
                <a:solidFill>
                  <a:srgbClr val="F6B26B"/>
                </a:solidFill>
              </a:defRPr>
            </a:lvl9pPr>
          </a:lstStyle>
          <a:p>
            <a:endParaRPr/>
          </a:p>
        </p:txBody>
      </p:sp>
      <p:sp>
        <p:nvSpPr>
          <p:cNvPr id="1865" name="Google Shape;1865;p69"/>
          <p:cNvSpPr txBox="1">
            <a:spLocks noGrp="1"/>
          </p:cNvSpPr>
          <p:nvPr>
            <p:ph type="subTitle" idx="4"/>
          </p:nvPr>
        </p:nvSpPr>
        <p:spPr>
          <a:xfrm>
            <a:off x="3388950" y="2870725"/>
            <a:ext cx="2366100" cy="713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atin typeface="Lato"/>
                <a:ea typeface="Lato"/>
                <a:cs typeface="Lato"/>
                <a:sym typeface="Lato"/>
              </a:defRPr>
            </a:lvl1pPr>
            <a:lvl2pPr lvl="1" algn="ctr" rtl="0">
              <a:spcBef>
                <a:spcPts val="0"/>
              </a:spcBef>
              <a:spcAft>
                <a:spcPts val="0"/>
              </a:spcAft>
              <a:buNone/>
              <a:defRPr>
                <a:latin typeface="Lato"/>
                <a:ea typeface="Lato"/>
                <a:cs typeface="Lato"/>
                <a:sym typeface="Lato"/>
              </a:defRPr>
            </a:lvl2pPr>
            <a:lvl3pPr lvl="2" algn="ctr" rtl="0">
              <a:spcBef>
                <a:spcPts val="0"/>
              </a:spcBef>
              <a:spcAft>
                <a:spcPts val="0"/>
              </a:spcAft>
              <a:buNone/>
              <a:defRPr>
                <a:latin typeface="Lato"/>
                <a:ea typeface="Lato"/>
                <a:cs typeface="Lato"/>
                <a:sym typeface="Lato"/>
              </a:defRPr>
            </a:lvl3pPr>
            <a:lvl4pPr lvl="3" algn="ctr" rtl="0">
              <a:spcBef>
                <a:spcPts val="0"/>
              </a:spcBef>
              <a:spcAft>
                <a:spcPts val="0"/>
              </a:spcAft>
              <a:buNone/>
              <a:defRPr>
                <a:latin typeface="Lato"/>
                <a:ea typeface="Lato"/>
                <a:cs typeface="Lato"/>
                <a:sym typeface="Lato"/>
              </a:defRPr>
            </a:lvl4pPr>
            <a:lvl5pPr lvl="4" algn="ctr" rtl="0">
              <a:spcBef>
                <a:spcPts val="0"/>
              </a:spcBef>
              <a:spcAft>
                <a:spcPts val="0"/>
              </a:spcAft>
              <a:buNone/>
              <a:defRPr>
                <a:latin typeface="Lato"/>
                <a:ea typeface="Lato"/>
                <a:cs typeface="Lato"/>
                <a:sym typeface="Lato"/>
              </a:defRPr>
            </a:lvl5pPr>
            <a:lvl6pPr lvl="5" algn="ctr" rtl="0">
              <a:spcBef>
                <a:spcPts val="0"/>
              </a:spcBef>
              <a:spcAft>
                <a:spcPts val="0"/>
              </a:spcAft>
              <a:buNone/>
              <a:defRPr>
                <a:latin typeface="Lato"/>
                <a:ea typeface="Lato"/>
                <a:cs typeface="Lato"/>
                <a:sym typeface="Lato"/>
              </a:defRPr>
            </a:lvl6pPr>
            <a:lvl7pPr lvl="6" algn="ctr" rtl="0">
              <a:spcBef>
                <a:spcPts val="0"/>
              </a:spcBef>
              <a:spcAft>
                <a:spcPts val="0"/>
              </a:spcAft>
              <a:buNone/>
              <a:defRPr>
                <a:latin typeface="Lato"/>
                <a:ea typeface="Lato"/>
                <a:cs typeface="Lato"/>
                <a:sym typeface="Lato"/>
              </a:defRPr>
            </a:lvl7pPr>
            <a:lvl8pPr lvl="7" algn="ctr" rtl="0">
              <a:spcBef>
                <a:spcPts val="0"/>
              </a:spcBef>
              <a:spcAft>
                <a:spcPts val="0"/>
              </a:spcAft>
              <a:buNone/>
              <a:defRPr>
                <a:latin typeface="Lato"/>
                <a:ea typeface="Lato"/>
                <a:cs typeface="Lato"/>
                <a:sym typeface="Lato"/>
              </a:defRPr>
            </a:lvl8pPr>
            <a:lvl9pPr lvl="8" algn="ctr" rtl="0">
              <a:spcBef>
                <a:spcPts val="0"/>
              </a:spcBef>
              <a:spcAft>
                <a:spcPts val="0"/>
              </a:spcAft>
              <a:buNone/>
              <a:defRPr>
                <a:latin typeface="Lato"/>
                <a:ea typeface="Lato"/>
                <a:cs typeface="Lato"/>
                <a:sym typeface="Lato"/>
              </a:defRPr>
            </a:lvl9pPr>
          </a:lstStyle>
          <a:p>
            <a:endParaRPr/>
          </a:p>
        </p:txBody>
      </p:sp>
      <p:sp>
        <p:nvSpPr>
          <p:cNvPr id="1866" name="Google Shape;1866;p69"/>
          <p:cNvSpPr txBox="1">
            <a:spLocks noGrp="1"/>
          </p:cNvSpPr>
          <p:nvPr>
            <p:ph type="subTitle" idx="5"/>
          </p:nvPr>
        </p:nvSpPr>
        <p:spPr>
          <a:xfrm>
            <a:off x="6222550" y="2514025"/>
            <a:ext cx="2225100" cy="30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00" b="1">
                <a:solidFill>
                  <a:srgbClr val="F6B26B"/>
                </a:solidFill>
              </a:defRPr>
            </a:lvl1pPr>
            <a:lvl2pPr lvl="1" algn="ctr" rtl="0">
              <a:spcBef>
                <a:spcPts val="1600"/>
              </a:spcBef>
              <a:spcAft>
                <a:spcPts val="0"/>
              </a:spcAft>
              <a:buNone/>
              <a:defRPr sz="2100" b="1">
                <a:solidFill>
                  <a:srgbClr val="F6B26B"/>
                </a:solidFill>
              </a:defRPr>
            </a:lvl2pPr>
            <a:lvl3pPr lvl="2" algn="ctr" rtl="0">
              <a:spcBef>
                <a:spcPts val="1600"/>
              </a:spcBef>
              <a:spcAft>
                <a:spcPts val="0"/>
              </a:spcAft>
              <a:buNone/>
              <a:defRPr sz="2100" b="1">
                <a:solidFill>
                  <a:srgbClr val="F6B26B"/>
                </a:solidFill>
              </a:defRPr>
            </a:lvl3pPr>
            <a:lvl4pPr lvl="3" algn="ctr" rtl="0">
              <a:spcBef>
                <a:spcPts val="1600"/>
              </a:spcBef>
              <a:spcAft>
                <a:spcPts val="0"/>
              </a:spcAft>
              <a:buNone/>
              <a:defRPr sz="2100" b="1">
                <a:solidFill>
                  <a:srgbClr val="F6B26B"/>
                </a:solidFill>
              </a:defRPr>
            </a:lvl4pPr>
            <a:lvl5pPr lvl="4" algn="ctr" rtl="0">
              <a:spcBef>
                <a:spcPts val="1600"/>
              </a:spcBef>
              <a:spcAft>
                <a:spcPts val="0"/>
              </a:spcAft>
              <a:buNone/>
              <a:defRPr sz="2100" b="1">
                <a:solidFill>
                  <a:srgbClr val="F6B26B"/>
                </a:solidFill>
              </a:defRPr>
            </a:lvl5pPr>
            <a:lvl6pPr lvl="5" algn="ctr" rtl="0">
              <a:spcBef>
                <a:spcPts val="1600"/>
              </a:spcBef>
              <a:spcAft>
                <a:spcPts val="0"/>
              </a:spcAft>
              <a:buNone/>
              <a:defRPr sz="2100" b="1">
                <a:solidFill>
                  <a:srgbClr val="F6B26B"/>
                </a:solidFill>
              </a:defRPr>
            </a:lvl6pPr>
            <a:lvl7pPr lvl="6" algn="ctr" rtl="0">
              <a:spcBef>
                <a:spcPts val="1600"/>
              </a:spcBef>
              <a:spcAft>
                <a:spcPts val="0"/>
              </a:spcAft>
              <a:buNone/>
              <a:defRPr sz="2100" b="1">
                <a:solidFill>
                  <a:srgbClr val="F6B26B"/>
                </a:solidFill>
              </a:defRPr>
            </a:lvl7pPr>
            <a:lvl8pPr lvl="7" algn="ctr" rtl="0">
              <a:spcBef>
                <a:spcPts val="1600"/>
              </a:spcBef>
              <a:spcAft>
                <a:spcPts val="0"/>
              </a:spcAft>
              <a:buNone/>
              <a:defRPr sz="2100" b="1">
                <a:solidFill>
                  <a:srgbClr val="F6B26B"/>
                </a:solidFill>
              </a:defRPr>
            </a:lvl8pPr>
            <a:lvl9pPr lvl="8" algn="ctr" rtl="0">
              <a:spcBef>
                <a:spcPts val="1600"/>
              </a:spcBef>
              <a:spcAft>
                <a:spcPts val="1600"/>
              </a:spcAft>
              <a:buNone/>
              <a:defRPr sz="2100" b="1">
                <a:solidFill>
                  <a:srgbClr val="F6B26B"/>
                </a:solidFill>
              </a:defRPr>
            </a:lvl9pPr>
          </a:lstStyle>
          <a:p>
            <a:endParaRPr/>
          </a:p>
        </p:txBody>
      </p:sp>
      <p:sp>
        <p:nvSpPr>
          <p:cNvPr id="1867" name="Google Shape;1867;p69"/>
          <p:cNvSpPr txBox="1">
            <a:spLocks noGrp="1"/>
          </p:cNvSpPr>
          <p:nvPr>
            <p:ph type="subTitle" idx="6"/>
          </p:nvPr>
        </p:nvSpPr>
        <p:spPr>
          <a:xfrm>
            <a:off x="6169350" y="2870725"/>
            <a:ext cx="2366100" cy="713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atin typeface="Lato"/>
                <a:ea typeface="Lato"/>
                <a:cs typeface="Lato"/>
                <a:sym typeface="Lato"/>
              </a:defRPr>
            </a:lvl1pPr>
            <a:lvl2pPr lvl="1" algn="ctr" rtl="0">
              <a:spcBef>
                <a:spcPts val="0"/>
              </a:spcBef>
              <a:spcAft>
                <a:spcPts val="0"/>
              </a:spcAft>
              <a:buNone/>
              <a:defRPr>
                <a:latin typeface="Lato"/>
                <a:ea typeface="Lato"/>
                <a:cs typeface="Lato"/>
                <a:sym typeface="Lato"/>
              </a:defRPr>
            </a:lvl2pPr>
            <a:lvl3pPr lvl="2" algn="ctr" rtl="0">
              <a:spcBef>
                <a:spcPts val="0"/>
              </a:spcBef>
              <a:spcAft>
                <a:spcPts val="0"/>
              </a:spcAft>
              <a:buNone/>
              <a:defRPr>
                <a:latin typeface="Lato"/>
                <a:ea typeface="Lato"/>
                <a:cs typeface="Lato"/>
                <a:sym typeface="Lato"/>
              </a:defRPr>
            </a:lvl3pPr>
            <a:lvl4pPr lvl="3" algn="ctr" rtl="0">
              <a:spcBef>
                <a:spcPts val="0"/>
              </a:spcBef>
              <a:spcAft>
                <a:spcPts val="0"/>
              </a:spcAft>
              <a:buNone/>
              <a:defRPr>
                <a:latin typeface="Lato"/>
                <a:ea typeface="Lato"/>
                <a:cs typeface="Lato"/>
                <a:sym typeface="Lato"/>
              </a:defRPr>
            </a:lvl4pPr>
            <a:lvl5pPr lvl="4" algn="ctr" rtl="0">
              <a:spcBef>
                <a:spcPts val="0"/>
              </a:spcBef>
              <a:spcAft>
                <a:spcPts val="0"/>
              </a:spcAft>
              <a:buNone/>
              <a:defRPr>
                <a:latin typeface="Lato"/>
                <a:ea typeface="Lato"/>
                <a:cs typeface="Lato"/>
                <a:sym typeface="Lato"/>
              </a:defRPr>
            </a:lvl5pPr>
            <a:lvl6pPr lvl="5" algn="ctr" rtl="0">
              <a:spcBef>
                <a:spcPts val="0"/>
              </a:spcBef>
              <a:spcAft>
                <a:spcPts val="0"/>
              </a:spcAft>
              <a:buNone/>
              <a:defRPr>
                <a:latin typeface="Lato"/>
                <a:ea typeface="Lato"/>
                <a:cs typeface="Lato"/>
                <a:sym typeface="Lato"/>
              </a:defRPr>
            </a:lvl6pPr>
            <a:lvl7pPr lvl="6" algn="ctr" rtl="0">
              <a:spcBef>
                <a:spcPts val="0"/>
              </a:spcBef>
              <a:spcAft>
                <a:spcPts val="0"/>
              </a:spcAft>
              <a:buNone/>
              <a:defRPr>
                <a:latin typeface="Lato"/>
                <a:ea typeface="Lato"/>
                <a:cs typeface="Lato"/>
                <a:sym typeface="Lato"/>
              </a:defRPr>
            </a:lvl7pPr>
            <a:lvl8pPr lvl="7" algn="ctr" rtl="0">
              <a:spcBef>
                <a:spcPts val="0"/>
              </a:spcBef>
              <a:spcAft>
                <a:spcPts val="0"/>
              </a:spcAft>
              <a:buNone/>
              <a:defRPr>
                <a:latin typeface="Lato"/>
                <a:ea typeface="Lato"/>
                <a:cs typeface="Lato"/>
                <a:sym typeface="Lato"/>
              </a:defRPr>
            </a:lvl8pPr>
            <a:lvl9pPr lvl="8" algn="ctr" rtl="0">
              <a:spcBef>
                <a:spcPts val="0"/>
              </a:spcBef>
              <a:spcAft>
                <a:spcPts val="0"/>
              </a:spcAft>
              <a:buNone/>
              <a:defRPr>
                <a:latin typeface="Lato"/>
                <a:ea typeface="Lato"/>
                <a:cs typeface="Lato"/>
                <a:sym typeface="Lato"/>
              </a:defRPr>
            </a:lvl9pPr>
          </a:lstStyle>
          <a:p>
            <a:endParaRPr/>
          </a:p>
        </p:txBody>
      </p:sp>
      <p:sp>
        <p:nvSpPr>
          <p:cNvPr id="1868" name="Google Shape;1868;p69"/>
          <p:cNvSpPr/>
          <p:nvPr/>
        </p:nvSpPr>
        <p:spPr>
          <a:xfrm rot="-6784793" flipH="1">
            <a:off x="-519897" y="4385580"/>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9"/>
          <p:cNvSpPr/>
          <p:nvPr/>
        </p:nvSpPr>
        <p:spPr>
          <a:xfrm rot="-6783187">
            <a:off x="515147" y="4339036"/>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9"/>
          <p:cNvSpPr/>
          <p:nvPr/>
        </p:nvSpPr>
        <p:spPr>
          <a:xfrm rot="-8437101" flipH="1">
            <a:off x="-539379" y="4409219"/>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9"/>
          <p:cNvSpPr/>
          <p:nvPr/>
        </p:nvSpPr>
        <p:spPr>
          <a:xfrm rot="-2700000" flipH="1">
            <a:off x="7798610" y="4291777"/>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9"/>
          <p:cNvSpPr/>
          <p:nvPr/>
        </p:nvSpPr>
        <p:spPr>
          <a:xfrm rot="-4913565">
            <a:off x="8333982" y="4405328"/>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4">
  <p:cSld name="CUSTOM_2_1_1_1_1">
    <p:spTree>
      <p:nvGrpSpPr>
        <p:cNvPr id="1" name="Shape 1873"/>
        <p:cNvGrpSpPr/>
        <p:nvPr/>
      </p:nvGrpSpPr>
      <p:grpSpPr>
        <a:xfrm>
          <a:off x="0" y="0"/>
          <a:ext cx="0" cy="0"/>
          <a:chOff x="0" y="0"/>
          <a:chExt cx="0" cy="0"/>
        </a:xfrm>
      </p:grpSpPr>
      <p:sp>
        <p:nvSpPr>
          <p:cNvPr id="1874" name="Google Shape;1874;p70"/>
          <p:cNvSpPr txBox="1">
            <a:spLocks noGrp="1"/>
          </p:cNvSpPr>
          <p:nvPr>
            <p:ph type="title"/>
          </p:nvPr>
        </p:nvSpPr>
        <p:spPr>
          <a:xfrm>
            <a:off x="2163150" y="390325"/>
            <a:ext cx="4817700" cy="52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2800"/>
              <a:buNone/>
              <a:defRPr>
                <a:latin typeface="Oswald"/>
                <a:ea typeface="Oswald"/>
                <a:cs typeface="Oswald"/>
                <a:sym typeface="Oswald"/>
              </a:defRPr>
            </a:lvl2pPr>
            <a:lvl3pPr lvl="2" algn="ctr" rtl="0">
              <a:spcBef>
                <a:spcPts val="0"/>
              </a:spcBef>
              <a:spcAft>
                <a:spcPts val="0"/>
              </a:spcAft>
              <a:buSzPts val="2800"/>
              <a:buNone/>
              <a:defRPr>
                <a:latin typeface="Oswald"/>
                <a:ea typeface="Oswald"/>
                <a:cs typeface="Oswald"/>
                <a:sym typeface="Oswald"/>
              </a:defRPr>
            </a:lvl3pPr>
            <a:lvl4pPr lvl="3" algn="ctr" rtl="0">
              <a:spcBef>
                <a:spcPts val="0"/>
              </a:spcBef>
              <a:spcAft>
                <a:spcPts val="0"/>
              </a:spcAft>
              <a:buSzPts val="2800"/>
              <a:buNone/>
              <a:defRPr>
                <a:latin typeface="Oswald"/>
                <a:ea typeface="Oswald"/>
                <a:cs typeface="Oswald"/>
                <a:sym typeface="Oswald"/>
              </a:defRPr>
            </a:lvl4pPr>
            <a:lvl5pPr lvl="4" algn="ctr" rtl="0">
              <a:spcBef>
                <a:spcPts val="0"/>
              </a:spcBef>
              <a:spcAft>
                <a:spcPts val="0"/>
              </a:spcAft>
              <a:buSzPts val="2800"/>
              <a:buNone/>
              <a:defRPr>
                <a:latin typeface="Oswald"/>
                <a:ea typeface="Oswald"/>
                <a:cs typeface="Oswald"/>
                <a:sym typeface="Oswald"/>
              </a:defRPr>
            </a:lvl5pPr>
            <a:lvl6pPr lvl="5" algn="ctr" rtl="0">
              <a:spcBef>
                <a:spcPts val="0"/>
              </a:spcBef>
              <a:spcAft>
                <a:spcPts val="0"/>
              </a:spcAft>
              <a:buSzPts val="2800"/>
              <a:buNone/>
              <a:defRPr>
                <a:latin typeface="Oswald"/>
                <a:ea typeface="Oswald"/>
                <a:cs typeface="Oswald"/>
                <a:sym typeface="Oswald"/>
              </a:defRPr>
            </a:lvl6pPr>
            <a:lvl7pPr lvl="6" algn="ctr" rtl="0">
              <a:spcBef>
                <a:spcPts val="0"/>
              </a:spcBef>
              <a:spcAft>
                <a:spcPts val="0"/>
              </a:spcAft>
              <a:buSzPts val="2800"/>
              <a:buNone/>
              <a:defRPr>
                <a:latin typeface="Oswald"/>
                <a:ea typeface="Oswald"/>
                <a:cs typeface="Oswald"/>
                <a:sym typeface="Oswald"/>
              </a:defRPr>
            </a:lvl7pPr>
            <a:lvl8pPr lvl="7" algn="ctr" rtl="0">
              <a:spcBef>
                <a:spcPts val="0"/>
              </a:spcBef>
              <a:spcAft>
                <a:spcPts val="0"/>
              </a:spcAft>
              <a:buSzPts val="2800"/>
              <a:buNone/>
              <a:defRPr>
                <a:latin typeface="Oswald"/>
                <a:ea typeface="Oswald"/>
                <a:cs typeface="Oswald"/>
                <a:sym typeface="Oswald"/>
              </a:defRPr>
            </a:lvl8pPr>
            <a:lvl9pPr lvl="8" algn="ctr" rtl="0">
              <a:spcBef>
                <a:spcPts val="0"/>
              </a:spcBef>
              <a:spcAft>
                <a:spcPts val="0"/>
              </a:spcAft>
              <a:buSzPts val="2800"/>
              <a:buNone/>
              <a:defRPr>
                <a:latin typeface="Oswald"/>
                <a:ea typeface="Oswald"/>
                <a:cs typeface="Oswald"/>
                <a:sym typeface="Oswald"/>
              </a:defRPr>
            </a:lvl9pPr>
          </a:lstStyle>
          <a:p>
            <a:endParaRPr/>
          </a:p>
        </p:txBody>
      </p:sp>
      <p:sp>
        <p:nvSpPr>
          <p:cNvPr id="1875" name="Google Shape;1875;p70"/>
          <p:cNvSpPr txBox="1">
            <a:spLocks noGrp="1"/>
          </p:cNvSpPr>
          <p:nvPr>
            <p:ph type="subTitle" idx="1"/>
          </p:nvPr>
        </p:nvSpPr>
        <p:spPr>
          <a:xfrm>
            <a:off x="2231488" y="2983725"/>
            <a:ext cx="1400100" cy="3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00" b="1">
                <a:solidFill>
                  <a:srgbClr val="F6B26B"/>
                </a:solidFill>
              </a:defRPr>
            </a:lvl1pPr>
            <a:lvl2pPr lvl="1" algn="ctr" rtl="0">
              <a:spcBef>
                <a:spcPts val="1600"/>
              </a:spcBef>
              <a:spcAft>
                <a:spcPts val="0"/>
              </a:spcAft>
              <a:buNone/>
              <a:defRPr sz="2100" b="1">
                <a:solidFill>
                  <a:srgbClr val="F6B26B"/>
                </a:solidFill>
              </a:defRPr>
            </a:lvl2pPr>
            <a:lvl3pPr lvl="2" algn="ctr" rtl="0">
              <a:spcBef>
                <a:spcPts val="1600"/>
              </a:spcBef>
              <a:spcAft>
                <a:spcPts val="0"/>
              </a:spcAft>
              <a:buNone/>
              <a:defRPr sz="2100" b="1">
                <a:solidFill>
                  <a:srgbClr val="F6B26B"/>
                </a:solidFill>
              </a:defRPr>
            </a:lvl3pPr>
            <a:lvl4pPr lvl="3" algn="ctr" rtl="0">
              <a:spcBef>
                <a:spcPts val="1600"/>
              </a:spcBef>
              <a:spcAft>
                <a:spcPts val="0"/>
              </a:spcAft>
              <a:buNone/>
              <a:defRPr sz="2100" b="1">
                <a:solidFill>
                  <a:srgbClr val="F6B26B"/>
                </a:solidFill>
              </a:defRPr>
            </a:lvl4pPr>
            <a:lvl5pPr lvl="4" algn="ctr" rtl="0">
              <a:spcBef>
                <a:spcPts val="1600"/>
              </a:spcBef>
              <a:spcAft>
                <a:spcPts val="0"/>
              </a:spcAft>
              <a:buNone/>
              <a:defRPr sz="2100" b="1">
                <a:solidFill>
                  <a:srgbClr val="F6B26B"/>
                </a:solidFill>
              </a:defRPr>
            </a:lvl5pPr>
            <a:lvl6pPr lvl="5" algn="ctr" rtl="0">
              <a:spcBef>
                <a:spcPts val="1600"/>
              </a:spcBef>
              <a:spcAft>
                <a:spcPts val="0"/>
              </a:spcAft>
              <a:buNone/>
              <a:defRPr sz="2100" b="1">
                <a:solidFill>
                  <a:srgbClr val="F6B26B"/>
                </a:solidFill>
              </a:defRPr>
            </a:lvl6pPr>
            <a:lvl7pPr lvl="6" algn="ctr" rtl="0">
              <a:spcBef>
                <a:spcPts val="1600"/>
              </a:spcBef>
              <a:spcAft>
                <a:spcPts val="0"/>
              </a:spcAft>
              <a:buNone/>
              <a:defRPr sz="2100" b="1">
                <a:solidFill>
                  <a:srgbClr val="F6B26B"/>
                </a:solidFill>
              </a:defRPr>
            </a:lvl7pPr>
            <a:lvl8pPr lvl="7" algn="ctr" rtl="0">
              <a:spcBef>
                <a:spcPts val="1600"/>
              </a:spcBef>
              <a:spcAft>
                <a:spcPts val="0"/>
              </a:spcAft>
              <a:buNone/>
              <a:defRPr sz="2100" b="1">
                <a:solidFill>
                  <a:srgbClr val="F6B26B"/>
                </a:solidFill>
              </a:defRPr>
            </a:lvl8pPr>
            <a:lvl9pPr lvl="8" algn="ctr" rtl="0">
              <a:spcBef>
                <a:spcPts val="1600"/>
              </a:spcBef>
              <a:spcAft>
                <a:spcPts val="1600"/>
              </a:spcAft>
              <a:buNone/>
              <a:defRPr sz="2100" b="1">
                <a:solidFill>
                  <a:srgbClr val="F6B26B"/>
                </a:solidFill>
              </a:defRPr>
            </a:lvl9pPr>
          </a:lstStyle>
          <a:p>
            <a:endParaRPr/>
          </a:p>
        </p:txBody>
      </p:sp>
      <p:sp>
        <p:nvSpPr>
          <p:cNvPr id="1876" name="Google Shape;1876;p70"/>
          <p:cNvSpPr txBox="1">
            <a:spLocks noGrp="1"/>
          </p:cNvSpPr>
          <p:nvPr>
            <p:ph type="subTitle" idx="2"/>
          </p:nvPr>
        </p:nvSpPr>
        <p:spPr>
          <a:xfrm>
            <a:off x="3665825" y="2598188"/>
            <a:ext cx="28137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877" name="Google Shape;1877;p70"/>
          <p:cNvSpPr txBox="1">
            <a:spLocks noGrp="1"/>
          </p:cNvSpPr>
          <p:nvPr>
            <p:ph type="subTitle" idx="3"/>
          </p:nvPr>
        </p:nvSpPr>
        <p:spPr>
          <a:xfrm>
            <a:off x="1222625" y="1802638"/>
            <a:ext cx="1400100" cy="3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00" b="1">
                <a:solidFill>
                  <a:srgbClr val="F6B26B"/>
                </a:solidFill>
              </a:defRPr>
            </a:lvl1pPr>
            <a:lvl2pPr lvl="1" algn="ctr" rtl="0">
              <a:spcBef>
                <a:spcPts val="1600"/>
              </a:spcBef>
              <a:spcAft>
                <a:spcPts val="0"/>
              </a:spcAft>
              <a:buNone/>
              <a:defRPr sz="2100" b="1">
                <a:solidFill>
                  <a:srgbClr val="F6B26B"/>
                </a:solidFill>
              </a:defRPr>
            </a:lvl2pPr>
            <a:lvl3pPr lvl="2" algn="ctr" rtl="0">
              <a:spcBef>
                <a:spcPts val="1600"/>
              </a:spcBef>
              <a:spcAft>
                <a:spcPts val="0"/>
              </a:spcAft>
              <a:buNone/>
              <a:defRPr sz="2100" b="1">
                <a:solidFill>
                  <a:srgbClr val="F6B26B"/>
                </a:solidFill>
              </a:defRPr>
            </a:lvl3pPr>
            <a:lvl4pPr lvl="3" algn="ctr" rtl="0">
              <a:spcBef>
                <a:spcPts val="1600"/>
              </a:spcBef>
              <a:spcAft>
                <a:spcPts val="0"/>
              </a:spcAft>
              <a:buNone/>
              <a:defRPr sz="2100" b="1">
                <a:solidFill>
                  <a:srgbClr val="F6B26B"/>
                </a:solidFill>
              </a:defRPr>
            </a:lvl4pPr>
            <a:lvl5pPr lvl="4" algn="ctr" rtl="0">
              <a:spcBef>
                <a:spcPts val="1600"/>
              </a:spcBef>
              <a:spcAft>
                <a:spcPts val="0"/>
              </a:spcAft>
              <a:buNone/>
              <a:defRPr sz="2100" b="1">
                <a:solidFill>
                  <a:srgbClr val="F6B26B"/>
                </a:solidFill>
              </a:defRPr>
            </a:lvl5pPr>
            <a:lvl6pPr lvl="5" algn="ctr" rtl="0">
              <a:spcBef>
                <a:spcPts val="1600"/>
              </a:spcBef>
              <a:spcAft>
                <a:spcPts val="0"/>
              </a:spcAft>
              <a:buNone/>
              <a:defRPr sz="2100" b="1">
                <a:solidFill>
                  <a:srgbClr val="F6B26B"/>
                </a:solidFill>
              </a:defRPr>
            </a:lvl6pPr>
            <a:lvl7pPr lvl="6" algn="ctr" rtl="0">
              <a:spcBef>
                <a:spcPts val="1600"/>
              </a:spcBef>
              <a:spcAft>
                <a:spcPts val="0"/>
              </a:spcAft>
              <a:buNone/>
              <a:defRPr sz="2100" b="1">
                <a:solidFill>
                  <a:srgbClr val="F6B26B"/>
                </a:solidFill>
              </a:defRPr>
            </a:lvl7pPr>
            <a:lvl8pPr lvl="7" algn="ctr" rtl="0">
              <a:spcBef>
                <a:spcPts val="1600"/>
              </a:spcBef>
              <a:spcAft>
                <a:spcPts val="0"/>
              </a:spcAft>
              <a:buNone/>
              <a:defRPr sz="2100" b="1">
                <a:solidFill>
                  <a:srgbClr val="F6B26B"/>
                </a:solidFill>
              </a:defRPr>
            </a:lvl8pPr>
            <a:lvl9pPr lvl="8" algn="ctr" rtl="0">
              <a:spcBef>
                <a:spcPts val="1600"/>
              </a:spcBef>
              <a:spcAft>
                <a:spcPts val="1600"/>
              </a:spcAft>
              <a:buNone/>
              <a:defRPr sz="2100" b="1">
                <a:solidFill>
                  <a:srgbClr val="F6B26B"/>
                </a:solidFill>
              </a:defRPr>
            </a:lvl9pPr>
          </a:lstStyle>
          <a:p>
            <a:endParaRPr/>
          </a:p>
        </p:txBody>
      </p:sp>
      <p:sp>
        <p:nvSpPr>
          <p:cNvPr id="1878" name="Google Shape;1878;p70"/>
          <p:cNvSpPr txBox="1">
            <a:spLocks noGrp="1"/>
          </p:cNvSpPr>
          <p:nvPr>
            <p:ph type="subTitle" idx="4"/>
          </p:nvPr>
        </p:nvSpPr>
        <p:spPr>
          <a:xfrm>
            <a:off x="2503338" y="1417113"/>
            <a:ext cx="28521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879" name="Google Shape;1879;p70"/>
          <p:cNvSpPr txBox="1">
            <a:spLocks noGrp="1"/>
          </p:cNvSpPr>
          <p:nvPr>
            <p:ph type="subTitle" idx="5"/>
          </p:nvPr>
        </p:nvSpPr>
        <p:spPr>
          <a:xfrm>
            <a:off x="3466325" y="4166400"/>
            <a:ext cx="1400100" cy="350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00" b="1">
                <a:solidFill>
                  <a:srgbClr val="F6B26B"/>
                </a:solidFill>
              </a:defRPr>
            </a:lvl1pPr>
            <a:lvl2pPr lvl="1" algn="ctr" rtl="0">
              <a:spcBef>
                <a:spcPts val="1600"/>
              </a:spcBef>
              <a:spcAft>
                <a:spcPts val="0"/>
              </a:spcAft>
              <a:buNone/>
              <a:defRPr sz="2100" b="1">
                <a:solidFill>
                  <a:srgbClr val="F6B26B"/>
                </a:solidFill>
              </a:defRPr>
            </a:lvl2pPr>
            <a:lvl3pPr lvl="2" algn="ctr" rtl="0">
              <a:spcBef>
                <a:spcPts val="1600"/>
              </a:spcBef>
              <a:spcAft>
                <a:spcPts val="0"/>
              </a:spcAft>
              <a:buNone/>
              <a:defRPr sz="2100" b="1">
                <a:solidFill>
                  <a:srgbClr val="F6B26B"/>
                </a:solidFill>
              </a:defRPr>
            </a:lvl3pPr>
            <a:lvl4pPr lvl="3" algn="ctr" rtl="0">
              <a:spcBef>
                <a:spcPts val="1600"/>
              </a:spcBef>
              <a:spcAft>
                <a:spcPts val="0"/>
              </a:spcAft>
              <a:buNone/>
              <a:defRPr sz="2100" b="1">
                <a:solidFill>
                  <a:srgbClr val="F6B26B"/>
                </a:solidFill>
              </a:defRPr>
            </a:lvl4pPr>
            <a:lvl5pPr lvl="4" algn="ctr" rtl="0">
              <a:spcBef>
                <a:spcPts val="1600"/>
              </a:spcBef>
              <a:spcAft>
                <a:spcPts val="0"/>
              </a:spcAft>
              <a:buNone/>
              <a:defRPr sz="2100" b="1">
                <a:solidFill>
                  <a:srgbClr val="F6B26B"/>
                </a:solidFill>
              </a:defRPr>
            </a:lvl5pPr>
            <a:lvl6pPr lvl="5" algn="ctr" rtl="0">
              <a:spcBef>
                <a:spcPts val="1600"/>
              </a:spcBef>
              <a:spcAft>
                <a:spcPts val="0"/>
              </a:spcAft>
              <a:buNone/>
              <a:defRPr sz="2100" b="1">
                <a:solidFill>
                  <a:srgbClr val="F6B26B"/>
                </a:solidFill>
              </a:defRPr>
            </a:lvl6pPr>
            <a:lvl7pPr lvl="6" algn="ctr" rtl="0">
              <a:spcBef>
                <a:spcPts val="1600"/>
              </a:spcBef>
              <a:spcAft>
                <a:spcPts val="0"/>
              </a:spcAft>
              <a:buNone/>
              <a:defRPr sz="2100" b="1">
                <a:solidFill>
                  <a:srgbClr val="F6B26B"/>
                </a:solidFill>
              </a:defRPr>
            </a:lvl7pPr>
            <a:lvl8pPr lvl="7" algn="ctr" rtl="0">
              <a:spcBef>
                <a:spcPts val="1600"/>
              </a:spcBef>
              <a:spcAft>
                <a:spcPts val="0"/>
              </a:spcAft>
              <a:buNone/>
              <a:defRPr sz="2100" b="1">
                <a:solidFill>
                  <a:srgbClr val="F6B26B"/>
                </a:solidFill>
              </a:defRPr>
            </a:lvl8pPr>
            <a:lvl9pPr lvl="8" algn="ctr" rtl="0">
              <a:spcBef>
                <a:spcPts val="1600"/>
              </a:spcBef>
              <a:spcAft>
                <a:spcPts val="1600"/>
              </a:spcAft>
              <a:buNone/>
              <a:defRPr sz="2100" b="1">
                <a:solidFill>
                  <a:srgbClr val="F6B26B"/>
                </a:solidFill>
              </a:defRPr>
            </a:lvl9pPr>
          </a:lstStyle>
          <a:p>
            <a:endParaRPr/>
          </a:p>
        </p:txBody>
      </p:sp>
      <p:sp>
        <p:nvSpPr>
          <p:cNvPr id="1880" name="Google Shape;1880;p70"/>
          <p:cNvSpPr txBox="1">
            <a:spLocks noGrp="1"/>
          </p:cNvSpPr>
          <p:nvPr>
            <p:ph type="subTitle" idx="6"/>
          </p:nvPr>
        </p:nvSpPr>
        <p:spPr>
          <a:xfrm>
            <a:off x="4831075" y="3780863"/>
            <a:ext cx="30903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atin typeface="Lato"/>
                <a:ea typeface="Lato"/>
                <a:cs typeface="Lato"/>
                <a:sym typeface="Lato"/>
              </a:defRPr>
            </a:lvl1pPr>
            <a:lvl2pPr lvl="1" rtl="0">
              <a:spcBef>
                <a:spcPts val="0"/>
              </a:spcBef>
              <a:spcAft>
                <a:spcPts val="0"/>
              </a:spcAft>
              <a:buNone/>
              <a:defRPr>
                <a:latin typeface="Lato"/>
                <a:ea typeface="Lato"/>
                <a:cs typeface="Lato"/>
                <a:sym typeface="Lato"/>
              </a:defRPr>
            </a:lvl2pPr>
            <a:lvl3pPr lvl="2" rtl="0">
              <a:spcBef>
                <a:spcPts val="0"/>
              </a:spcBef>
              <a:spcAft>
                <a:spcPts val="0"/>
              </a:spcAft>
              <a:buNone/>
              <a:defRPr>
                <a:latin typeface="Lato"/>
                <a:ea typeface="Lato"/>
                <a:cs typeface="Lato"/>
                <a:sym typeface="Lato"/>
              </a:defRPr>
            </a:lvl3pPr>
            <a:lvl4pPr lvl="3" rtl="0">
              <a:spcBef>
                <a:spcPts val="0"/>
              </a:spcBef>
              <a:spcAft>
                <a:spcPts val="0"/>
              </a:spcAft>
              <a:buNone/>
              <a:defRPr>
                <a:latin typeface="Lato"/>
                <a:ea typeface="Lato"/>
                <a:cs typeface="Lato"/>
                <a:sym typeface="Lato"/>
              </a:defRPr>
            </a:lvl4pPr>
            <a:lvl5pPr lvl="4" rtl="0">
              <a:spcBef>
                <a:spcPts val="0"/>
              </a:spcBef>
              <a:spcAft>
                <a:spcPts val="0"/>
              </a:spcAft>
              <a:buNone/>
              <a:defRPr>
                <a:latin typeface="Lato"/>
                <a:ea typeface="Lato"/>
                <a:cs typeface="Lato"/>
                <a:sym typeface="Lato"/>
              </a:defRPr>
            </a:lvl5pPr>
            <a:lvl6pPr lvl="5" rtl="0">
              <a:spcBef>
                <a:spcPts val="0"/>
              </a:spcBef>
              <a:spcAft>
                <a:spcPts val="0"/>
              </a:spcAft>
              <a:buNone/>
              <a:defRPr>
                <a:latin typeface="Lato"/>
                <a:ea typeface="Lato"/>
                <a:cs typeface="Lato"/>
                <a:sym typeface="Lato"/>
              </a:defRPr>
            </a:lvl6pPr>
            <a:lvl7pPr lvl="6" rtl="0">
              <a:spcBef>
                <a:spcPts val="0"/>
              </a:spcBef>
              <a:spcAft>
                <a:spcPts val="0"/>
              </a:spcAft>
              <a:buNone/>
              <a:defRPr>
                <a:latin typeface="Lato"/>
                <a:ea typeface="Lato"/>
                <a:cs typeface="Lato"/>
                <a:sym typeface="Lato"/>
              </a:defRPr>
            </a:lvl7pPr>
            <a:lvl8pPr lvl="7" rtl="0">
              <a:spcBef>
                <a:spcPts val="0"/>
              </a:spcBef>
              <a:spcAft>
                <a:spcPts val="0"/>
              </a:spcAft>
              <a:buNone/>
              <a:defRPr>
                <a:latin typeface="Lato"/>
                <a:ea typeface="Lato"/>
                <a:cs typeface="Lato"/>
                <a:sym typeface="Lato"/>
              </a:defRPr>
            </a:lvl8pPr>
            <a:lvl9pPr lvl="8" rtl="0">
              <a:spcBef>
                <a:spcPts val="0"/>
              </a:spcBef>
              <a:spcAft>
                <a:spcPts val="0"/>
              </a:spcAft>
              <a:buNone/>
              <a:defRPr>
                <a:latin typeface="Lato"/>
                <a:ea typeface="Lato"/>
                <a:cs typeface="Lato"/>
                <a:sym typeface="Lato"/>
              </a:defRPr>
            </a:lvl9pPr>
          </a:lstStyle>
          <a:p>
            <a:endParaRPr/>
          </a:p>
        </p:txBody>
      </p:sp>
      <p:sp>
        <p:nvSpPr>
          <p:cNvPr id="1881" name="Google Shape;1881;p70"/>
          <p:cNvSpPr/>
          <p:nvPr/>
        </p:nvSpPr>
        <p:spPr>
          <a:xfrm rot="2700000" flipH="1">
            <a:off x="-635240" y="4257452"/>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70"/>
          <p:cNvSpPr/>
          <p:nvPr/>
        </p:nvSpPr>
        <p:spPr>
          <a:xfrm rot="486435">
            <a:off x="294198" y="4265013"/>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70"/>
          <p:cNvSpPr/>
          <p:nvPr/>
        </p:nvSpPr>
        <p:spPr>
          <a:xfrm rot="4369112" flipH="1">
            <a:off x="8205505" y="-147801"/>
            <a:ext cx="1614776" cy="1027938"/>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0"/>
          <p:cNvSpPr/>
          <p:nvPr/>
        </p:nvSpPr>
        <p:spPr>
          <a:xfrm rot="4370985">
            <a:off x="8294735" y="352862"/>
            <a:ext cx="372357" cy="372357"/>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0"/>
          <p:cNvSpPr/>
          <p:nvPr/>
        </p:nvSpPr>
        <p:spPr>
          <a:xfrm rot="2716857" flipH="1">
            <a:off x="8149357" y="-224795"/>
            <a:ext cx="1695627" cy="1079357"/>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
  <p:cSld name="CUSTOM_3">
    <p:spTree>
      <p:nvGrpSpPr>
        <p:cNvPr id="1" name="Shape 1886"/>
        <p:cNvGrpSpPr/>
        <p:nvPr/>
      </p:nvGrpSpPr>
      <p:grpSpPr>
        <a:xfrm>
          <a:off x="0" y="0"/>
          <a:ext cx="0" cy="0"/>
          <a:chOff x="0" y="0"/>
          <a:chExt cx="0" cy="0"/>
        </a:xfrm>
      </p:grpSpPr>
      <p:sp>
        <p:nvSpPr>
          <p:cNvPr id="1887" name="Google Shape;1887;p71"/>
          <p:cNvSpPr txBox="1">
            <a:spLocks noGrp="1"/>
          </p:cNvSpPr>
          <p:nvPr>
            <p:ph type="title"/>
          </p:nvPr>
        </p:nvSpPr>
        <p:spPr>
          <a:xfrm>
            <a:off x="2957475" y="392900"/>
            <a:ext cx="3228900" cy="516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2800"/>
              <a:buNone/>
              <a:defRPr>
                <a:latin typeface="Oswald"/>
                <a:ea typeface="Oswald"/>
                <a:cs typeface="Oswald"/>
                <a:sym typeface="Oswald"/>
              </a:defRPr>
            </a:lvl2pPr>
            <a:lvl3pPr lvl="2" rtl="0">
              <a:spcBef>
                <a:spcPts val="0"/>
              </a:spcBef>
              <a:spcAft>
                <a:spcPts val="0"/>
              </a:spcAft>
              <a:buSzPts val="2800"/>
              <a:buNone/>
              <a:defRPr>
                <a:latin typeface="Oswald"/>
                <a:ea typeface="Oswald"/>
                <a:cs typeface="Oswald"/>
                <a:sym typeface="Oswald"/>
              </a:defRPr>
            </a:lvl3pPr>
            <a:lvl4pPr lvl="3" rtl="0">
              <a:spcBef>
                <a:spcPts val="0"/>
              </a:spcBef>
              <a:spcAft>
                <a:spcPts val="0"/>
              </a:spcAft>
              <a:buSzPts val="2800"/>
              <a:buNone/>
              <a:defRPr>
                <a:latin typeface="Oswald"/>
                <a:ea typeface="Oswald"/>
                <a:cs typeface="Oswald"/>
                <a:sym typeface="Oswald"/>
              </a:defRPr>
            </a:lvl4pPr>
            <a:lvl5pPr lvl="4" rtl="0">
              <a:spcBef>
                <a:spcPts val="0"/>
              </a:spcBef>
              <a:spcAft>
                <a:spcPts val="0"/>
              </a:spcAft>
              <a:buSzPts val="2800"/>
              <a:buNone/>
              <a:defRPr>
                <a:latin typeface="Oswald"/>
                <a:ea typeface="Oswald"/>
                <a:cs typeface="Oswald"/>
                <a:sym typeface="Oswald"/>
              </a:defRPr>
            </a:lvl5pPr>
            <a:lvl6pPr lvl="5" rtl="0">
              <a:spcBef>
                <a:spcPts val="0"/>
              </a:spcBef>
              <a:spcAft>
                <a:spcPts val="0"/>
              </a:spcAft>
              <a:buSzPts val="2800"/>
              <a:buNone/>
              <a:defRPr>
                <a:latin typeface="Oswald"/>
                <a:ea typeface="Oswald"/>
                <a:cs typeface="Oswald"/>
                <a:sym typeface="Oswald"/>
              </a:defRPr>
            </a:lvl6pPr>
            <a:lvl7pPr lvl="6" rtl="0">
              <a:spcBef>
                <a:spcPts val="0"/>
              </a:spcBef>
              <a:spcAft>
                <a:spcPts val="0"/>
              </a:spcAft>
              <a:buSzPts val="2800"/>
              <a:buNone/>
              <a:defRPr>
                <a:latin typeface="Oswald"/>
                <a:ea typeface="Oswald"/>
                <a:cs typeface="Oswald"/>
                <a:sym typeface="Oswald"/>
              </a:defRPr>
            </a:lvl7pPr>
            <a:lvl8pPr lvl="7" rtl="0">
              <a:spcBef>
                <a:spcPts val="0"/>
              </a:spcBef>
              <a:spcAft>
                <a:spcPts val="0"/>
              </a:spcAft>
              <a:buSzPts val="2800"/>
              <a:buNone/>
              <a:defRPr>
                <a:latin typeface="Oswald"/>
                <a:ea typeface="Oswald"/>
                <a:cs typeface="Oswald"/>
                <a:sym typeface="Oswald"/>
              </a:defRPr>
            </a:lvl8pPr>
            <a:lvl9pPr lvl="8" rtl="0">
              <a:spcBef>
                <a:spcPts val="0"/>
              </a:spcBef>
              <a:spcAft>
                <a:spcPts val="0"/>
              </a:spcAft>
              <a:buSzPts val="2800"/>
              <a:buNone/>
              <a:defRPr>
                <a:latin typeface="Oswald"/>
                <a:ea typeface="Oswald"/>
                <a:cs typeface="Oswald"/>
                <a:sym typeface="Oswald"/>
              </a:defRPr>
            </a:lvl9pPr>
          </a:lstStyle>
          <a:p>
            <a:endParaRPr/>
          </a:p>
        </p:txBody>
      </p:sp>
      <p:sp>
        <p:nvSpPr>
          <p:cNvPr id="1888" name="Google Shape;1888;p71"/>
          <p:cNvSpPr txBox="1">
            <a:spLocks noGrp="1"/>
          </p:cNvSpPr>
          <p:nvPr>
            <p:ph type="subTitle" idx="1"/>
          </p:nvPr>
        </p:nvSpPr>
        <p:spPr>
          <a:xfrm>
            <a:off x="6000100" y="1919288"/>
            <a:ext cx="1013100" cy="30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rgbClr val="F6B26B"/>
                </a:solidFill>
              </a:defRPr>
            </a:lvl1pPr>
            <a:lvl2pPr lvl="1" algn="ctr" rtl="0">
              <a:spcBef>
                <a:spcPts val="1600"/>
              </a:spcBef>
              <a:spcAft>
                <a:spcPts val="0"/>
              </a:spcAft>
              <a:buNone/>
              <a:defRPr sz="1800" b="1">
                <a:solidFill>
                  <a:srgbClr val="F6B26B"/>
                </a:solidFill>
              </a:defRPr>
            </a:lvl2pPr>
            <a:lvl3pPr lvl="2" algn="ctr" rtl="0">
              <a:spcBef>
                <a:spcPts val="1600"/>
              </a:spcBef>
              <a:spcAft>
                <a:spcPts val="0"/>
              </a:spcAft>
              <a:buNone/>
              <a:defRPr sz="1800" b="1">
                <a:solidFill>
                  <a:srgbClr val="F6B26B"/>
                </a:solidFill>
              </a:defRPr>
            </a:lvl3pPr>
            <a:lvl4pPr lvl="3" algn="ctr" rtl="0">
              <a:spcBef>
                <a:spcPts val="1600"/>
              </a:spcBef>
              <a:spcAft>
                <a:spcPts val="0"/>
              </a:spcAft>
              <a:buNone/>
              <a:defRPr sz="1800" b="1">
                <a:solidFill>
                  <a:srgbClr val="F6B26B"/>
                </a:solidFill>
              </a:defRPr>
            </a:lvl4pPr>
            <a:lvl5pPr lvl="4" algn="ctr" rtl="0">
              <a:spcBef>
                <a:spcPts val="1600"/>
              </a:spcBef>
              <a:spcAft>
                <a:spcPts val="0"/>
              </a:spcAft>
              <a:buNone/>
              <a:defRPr sz="1800" b="1">
                <a:solidFill>
                  <a:srgbClr val="F6B26B"/>
                </a:solidFill>
              </a:defRPr>
            </a:lvl5pPr>
            <a:lvl6pPr lvl="5" algn="ctr" rtl="0">
              <a:spcBef>
                <a:spcPts val="1600"/>
              </a:spcBef>
              <a:spcAft>
                <a:spcPts val="0"/>
              </a:spcAft>
              <a:buNone/>
              <a:defRPr sz="1800" b="1">
                <a:solidFill>
                  <a:srgbClr val="F6B26B"/>
                </a:solidFill>
              </a:defRPr>
            </a:lvl6pPr>
            <a:lvl7pPr lvl="6" algn="ctr" rtl="0">
              <a:spcBef>
                <a:spcPts val="1600"/>
              </a:spcBef>
              <a:spcAft>
                <a:spcPts val="0"/>
              </a:spcAft>
              <a:buNone/>
              <a:defRPr sz="1800" b="1">
                <a:solidFill>
                  <a:srgbClr val="F6B26B"/>
                </a:solidFill>
              </a:defRPr>
            </a:lvl7pPr>
            <a:lvl8pPr lvl="7" algn="ctr" rtl="0">
              <a:spcBef>
                <a:spcPts val="1600"/>
              </a:spcBef>
              <a:spcAft>
                <a:spcPts val="0"/>
              </a:spcAft>
              <a:buNone/>
              <a:defRPr sz="1800" b="1">
                <a:solidFill>
                  <a:srgbClr val="F6B26B"/>
                </a:solidFill>
              </a:defRPr>
            </a:lvl8pPr>
            <a:lvl9pPr lvl="8" algn="ctr" rtl="0">
              <a:spcBef>
                <a:spcPts val="1600"/>
              </a:spcBef>
              <a:spcAft>
                <a:spcPts val="1600"/>
              </a:spcAft>
              <a:buNone/>
              <a:defRPr sz="1800" b="1">
                <a:solidFill>
                  <a:srgbClr val="F6B26B"/>
                </a:solidFill>
              </a:defRPr>
            </a:lvl9pPr>
          </a:lstStyle>
          <a:p>
            <a:endParaRPr/>
          </a:p>
        </p:txBody>
      </p:sp>
      <p:sp>
        <p:nvSpPr>
          <p:cNvPr id="1889" name="Google Shape;1889;p71"/>
          <p:cNvSpPr txBox="1">
            <a:spLocks noGrp="1"/>
          </p:cNvSpPr>
          <p:nvPr>
            <p:ph type="subTitle" idx="2"/>
          </p:nvPr>
        </p:nvSpPr>
        <p:spPr>
          <a:xfrm>
            <a:off x="1410506" y="2232900"/>
            <a:ext cx="26445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atin typeface="Lato"/>
                <a:ea typeface="Lato"/>
                <a:cs typeface="Lato"/>
                <a:sym typeface="Lato"/>
              </a:defRPr>
            </a:lvl1pPr>
            <a:lvl2pPr lvl="1" algn="ctr" rtl="0">
              <a:spcBef>
                <a:spcPts val="1600"/>
              </a:spcBef>
              <a:spcAft>
                <a:spcPts val="0"/>
              </a:spcAft>
              <a:buNone/>
              <a:defRPr>
                <a:latin typeface="Lato"/>
                <a:ea typeface="Lato"/>
                <a:cs typeface="Lato"/>
                <a:sym typeface="Lato"/>
              </a:defRPr>
            </a:lvl2pPr>
            <a:lvl3pPr lvl="2" algn="ctr" rtl="0">
              <a:spcBef>
                <a:spcPts val="1600"/>
              </a:spcBef>
              <a:spcAft>
                <a:spcPts val="0"/>
              </a:spcAft>
              <a:buNone/>
              <a:defRPr>
                <a:latin typeface="Lato"/>
                <a:ea typeface="Lato"/>
                <a:cs typeface="Lato"/>
                <a:sym typeface="Lato"/>
              </a:defRPr>
            </a:lvl3pPr>
            <a:lvl4pPr lvl="3" algn="ctr" rtl="0">
              <a:spcBef>
                <a:spcPts val="1600"/>
              </a:spcBef>
              <a:spcAft>
                <a:spcPts val="0"/>
              </a:spcAft>
              <a:buNone/>
              <a:defRPr>
                <a:latin typeface="Lato"/>
                <a:ea typeface="Lato"/>
                <a:cs typeface="Lato"/>
                <a:sym typeface="Lato"/>
              </a:defRPr>
            </a:lvl4pPr>
            <a:lvl5pPr lvl="4" algn="ctr" rtl="0">
              <a:spcBef>
                <a:spcPts val="1600"/>
              </a:spcBef>
              <a:spcAft>
                <a:spcPts val="0"/>
              </a:spcAft>
              <a:buNone/>
              <a:defRPr>
                <a:latin typeface="Lato"/>
                <a:ea typeface="Lato"/>
                <a:cs typeface="Lato"/>
                <a:sym typeface="Lato"/>
              </a:defRPr>
            </a:lvl5pPr>
            <a:lvl6pPr lvl="5" algn="ctr" rtl="0">
              <a:spcBef>
                <a:spcPts val="1600"/>
              </a:spcBef>
              <a:spcAft>
                <a:spcPts val="0"/>
              </a:spcAft>
              <a:buNone/>
              <a:defRPr>
                <a:latin typeface="Lato"/>
                <a:ea typeface="Lato"/>
                <a:cs typeface="Lato"/>
                <a:sym typeface="Lato"/>
              </a:defRPr>
            </a:lvl6pPr>
            <a:lvl7pPr lvl="6" algn="ctr" rtl="0">
              <a:spcBef>
                <a:spcPts val="1600"/>
              </a:spcBef>
              <a:spcAft>
                <a:spcPts val="0"/>
              </a:spcAft>
              <a:buNone/>
              <a:defRPr>
                <a:latin typeface="Lato"/>
                <a:ea typeface="Lato"/>
                <a:cs typeface="Lato"/>
                <a:sym typeface="Lato"/>
              </a:defRPr>
            </a:lvl7pPr>
            <a:lvl8pPr lvl="7" algn="ctr" rtl="0">
              <a:spcBef>
                <a:spcPts val="1600"/>
              </a:spcBef>
              <a:spcAft>
                <a:spcPts val="0"/>
              </a:spcAft>
              <a:buNone/>
              <a:defRPr>
                <a:latin typeface="Lato"/>
                <a:ea typeface="Lato"/>
                <a:cs typeface="Lato"/>
                <a:sym typeface="Lato"/>
              </a:defRPr>
            </a:lvl8pPr>
            <a:lvl9pPr lvl="8" algn="ctr" rtl="0">
              <a:spcBef>
                <a:spcPts val="1600"/>
              </a:spcBef>
              <a:spcAft>
                <a:spcPts val="1600"/>
              </a:spcAft>
              <a:buNone/>
              <a:defRPr>
                <a:latin typeface="Lato"/>
                <a:ea typeface="Lato"/>
                <a:cs typeface="Lato"/>
                <a:sym typeface="Lato"/>
              </a:defRPr>
            </a:lvl9pPr>
          </a:lstStyle>
          <a:p>
            <a:endParaRPr/>
          </a:p>
        </p:txBody>
      </p:sp>
      <p:sp>
        <p:nvSpPr>
          <p:cNvPr id="1890" name="Google Shape;1890;p71"/>
          <p:cNvSpPr txBox="1">
            <a:spLocks noGrp="1"/>
          </p:cNvSpPr>
          <p:nvPr>
            <p:ph type="subTitle" idx="3"/>
          </p:nvPr>
        </p:nvSpPr>
        <p:spPr>
          <a:xfrm>
            <a:off x="2226206" y="1918850"/>
            <a:ext cx="1013100" cy="308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800" b="1">
                <a:solidFill>
                  <a:srgbClr val="F6B26B"/>
                </a:solidFill>
              </a:defRPr>
            </a:lvl1pPr>
            <a:lvl2pPr lvl="1" algn="r" rtl="0">
              <a:spcBef>
                <a:spcPts val="1600"/>
              </a:spcBef>
              <a:spcAft>
                <a:spcPts val="0"/>
              </a:spcAft>
              <a:buNone/>
              <a:defRPr sz="1800" b="1">
                <a:solidFill>
                  <a:srgbClr val="F6B26B"/>
                </a:solidFill>
              </a:defRPr>
            </a:lvl2pPr>
            <a:lvl3pPr lvl="2" algn="r" rtl="0">
              <a:spcBef>
                <a:spcPts val="1600"/>
              </a:spcBef>
              <a:spcAft>
                <a:spcPts val="0"/>
              </a:spcAft>
              <a:buNone/>
              <a:defRPr sz="1800" b="1">
                <a:solidFill>
                  <a:srgbClr val="F6B26B"/>
                </a:solidFill>
              </a:defRPr>
            </a:lvl3pPr>
            <a:lvl4pPr lvl="3" algn="r" rtl="0">
              <a:spcBef>
                <a:spcPts val="1600"/>
              </a:spcBef>
              <a:spcAft>
                <a:spcPts val="0"/>
              </a:spcAft>
              <a:buNone/>
              <a:defRPr sz="1800" b="1">
                <a:solidFill>
                  <a:srgbClr val="F6B26B"/>
                </a:solidFill>
              </a:defRPr>
            </a:lvl4pPr>
            <a:lvl5pPr lvl="4" algn="r" rtl="0">
              <a:spcBef>
                <a:spcPts val="1600"/>
              </a:spcBef>
              <a:spcAft>
                <a:spcPts val="0"/>
              </a:spcAft>
              <a:buNone/>
              <a:defRPr sz="1800" b="1">
                <a:solidFill>
                  <a:srgbClr val="F6B26B"/>
                </a:solidFill>
              </a:defRPr>
            </a:lvl5pPr>
            <a:lvl6pPr lvl="5" algn="r" rtl="0">
              <a:spcBef>
                <a:spcPts val="1600"/>
              </a:spcBef>
              <a:spcAft>
                <a:spcPts val="0"/>
              </a:spcAft>
              <a:buNone/>
              <a:defRPr sz="1800" b="1">
                <a:solidFill>
                  <a:srgbClr val="F6B26B"/>
                </a:solidFill>
              </a:defRPr>
            </a:lvl6pPr>
            <a:lvl7pPr lvl="6" algn="r" rtl="0">
              <a:spcBef>
                <a:spcPts val="1600"/>
              </a:spcBef>
              <a:spcAft>
                <a:spcPts val="0"/>
              </a:spcAft>
              <a:buNone/>
              <a:defRPr sz="1800" b="1">
                <a:solidFill>
                  <a:srgbClr val="F6B26B"/>
                </a:solidFill>
              </a:defRPr>
            </a:lvl7pPr>
            <a:lvl8pPr lvl="7" algn="r" rtl="0">
              <a:spcBef>
                <a:spcPts val="1600"/>
              </a:spcBef>
              <a:spcAft>
                <a:spcPts val="0"/>
              </a:spcAft>
              <a:buNone/>
              <a:defRPr sz="1800" b="1">
                <a:solidFill>
                  <a:srgbClr val="F6B26B"/>
                </a:solidFill>
              </a:defRPr>
            </a:lvl8pPr>
            <a:lvl9pPr lvl="8" algn="r" rtl="0">
              <a:spcBef>
                <a:spcPts val="1600"/>
              </a:spcBef>
              <a:spcAft>
                <a:spcPts val="1600"/>
              </a:spcAft>
              <a:buNone/>
              <a:defRPr sz="1800" b="1">
                <a:solidFill>
                  <a:srgbClr val="F6B26B"/>
                </a:solidFill>
              </a:defRPr>
            </a:lvl9pPr>
          </a:lstStyle>
          <a:p>
            <a:endParaRPr/>
          </a:p>
        </p:txBody>
      </p:sp>
      <p:sp>
        <p:nvSpPr>
          <p:cNvPr id="1891" name="Google Shape;1891;p71"/>
          <p:cNvSpPr txBox="1">
            <a:spLocks noGrp="1"/>
          </p:cNvSpPr>
          <p:nvPr>
            <p:ph type="subTitle" idx="4"/>
          </p:nvPr>
        </p:nvSpPr>
        <p:spPr>
          <a:xfrm>
            <a:off x="5297200" y="2241400"/>
            <a:ext cx="24189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atin typeface="Lato"/>
                <a:ea typeface="Lato"/>
                <a:cs typeface="Lato"/>
                <a:sym typeface="Lato"/>
              </a:defRPr>
            </a:lvl1pPr>
            <a:lvl2pPr lvl="1" algn="ctr" rtl="0">
              <a:spcBef>
                <a:spcPts val="1600"/>
              </a:spcBef>
              <a:spcAft>
                <a:spcPts val="0"/>
              </a:spcAft>
              <a:buNone/>
              <a:defRPr>
                <a:latin typeface="Lato"/>
                <a:ea typeface="Lato"/>
                <a:cs typeface="Lato"/>
                <a:sym typeface="Lato"/>
              </a:defRPr>
            </a:lvl2pPr>
            <a:lvl3pPr lvl="2" algn="ctr" rtl="0">
              <a:spcBef>
                <a:spcPts val="1600"/>
              </a:spcBef>
              <a:spcAft>
                <a:spcPts val="0"/>
              </a:spcAft>
              <a:buNone/>
              <a:defRPr>
                <a:latin typeface="Lato"/>
                <a:ea typeface="Lato"/>
                <a:cs typeface="Lato"/>
                <a:sym typeface="Lato"/>
              </a:defRPr>
            </a:lvl3pPr>
            <a:lvl4pPr lvl="3" algn="ctr" rtl="0">
              <a:spcBef>
                <a:spcPts val="1600"/>
              </a:spcBef>
              <a:spcAft>
                <a:spcPts val="0"/>
              </a:spcAft>
              <a:buNone/>
              <a:defRPr>
                <a:latin typeface="Lato"/>
                <a:ea typeface="Lato"/>
                <a:cs typeface="Lato"/>
                <a:sym typeface="Lato"/>
              </a:defRPr>
            </a:lvl4pPr>
            <a:lvl5pPr lvl="4" algn="ctr" rtl="0">
              <a:spcBef>
                <a:spcPts val="1600"/>
              </a:spcBef>
              <a:spcAft>
                <a:spcPts val="0"/>
              </a:spcAft>
              <a:buNone/>
              <a:defRPr>
                <a:latin typeface="Lato"/>
                <a:ea typeface="Lato"/>
                <a:cs typeface="Lato"/>
                <a:sym typeface="Lato"/>
              </a:defRPr>
            </a:lvl5pPr>
            <a:lvl6pPr lvl="5" algn="ctr" rtl="0">
              <a:spcBef>
                <a:spcPts val="1600"/>
              </a:spcBef>
              <a:spcAft>
                <a:spcPts val="0"/>
              </a:spcAft>
              <a:buNone/>
              <a:defRPr>
                <a:latin typeface="Lato"/>
                <a:ea typeface="Lato"/>
                <a:cs typeface="Lato"/>
                <a:sym typeface="Lato"/>
              </a:defRPr>
            </a:lvl6pPr>
            <a:lvl7pPr lvl="6" algn="ctr" rtl="0">
              <a:spcBef>
                <a:spcPts val="1600"/>
              </a:spcBef>
              <a:spcAft>
                <a:spcPts val="0"/>
              </a:spcAft>
              <a:buNone/>
              <a:defRPr>
                <a:latin typeface="Lato"/>
                <a:ea typeface="Lato"/>
                <a:cs typeface="Lato"/>
                <a:sym typeface="Lato"/>
              </a:defRPr>
            </a:lvl7pPr>
            <a:lvl8pPr lvl="7" algn="ctr" rtl="0">
              <a:spcBef>
                <a:spcPts val="1600"/>
              </a:spcBef>
              <a:spcAft>
                <a:spcPts val="0"/>
              </a:spcAft>
              <a:buNone/>
              <a:defRPr>
                <a:latin typeface="Lato"/>
                <a:ea typeface="Lato"/>
                <a:cs typeface="Lato"/>
                <a:sym typeface="Lato"/>
              </a:defRPr>
            </a:lvl8pPr>
            <a:lvl9pPr lvl="8" algn="ctr" rtl="0">
              <a:spcBef>
                <a:spcPts val="1600"/>
              </a:spcBef>
              <a:spcAft>
                <a:spcPts val="1600"/>
              </a:spcAft>
              <a:buNone/>
              <a:defRPr>
                <a:latin typeface="Lato"/>
                <a:ea typeface="Lato"/>
                <a:cs typeface="Lato"/>
                <a:sym typeface="Lato"/>
              </a:defRPr>
            </a:lvl9pPr>
          </a:lstStyle>
          <a:p>
            <a:endParaRPr/>
          </a:p>
        </p:txBody>
      </p:sp>
      <p:sp>
        <p:nvSpPr>
          <p:cNvPr id="1892" name="Google Shape;1892;p71"/>
          <p:cNvSpPr txBox="1">
            <a:spLocks noGrp="1"/>
          </p:cNvSpPr>
          <p:nvPr>
            <p:ph type="subTitle" idx="5"/>
          </p:nvPr>
        </p:nvSpPr>
        <p:spPr>
          <a:xfrm>
            <a:off x="2361206" y="3592988"/>
            <a:ext cx="743100" cy="308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800" b="1">
                <a:solidFill>
                  <a:srgbClr val="F6B26B"/>
                </a:solidFill>
              </a:defRPr>
            </a:lvl1pPr>
            <a:lvl2pPr lvl="1" algn="r" rtl="0">
              <a:spcBef>
                <a:spcPts val="1600"/>
              </a:spcBef>
              <a:spcAft>
                <a:spcPts val="0"/>
              </a:spcAft>
              <a:buNone/>
              <a:defRPr sz="1800" b="1">
                <a:solidFill>
                  <a:srgbClr val="F6B26B"/>
                </a:solidFill>
              </a:defRPr>
            </a:lvl2pPr>
            <a:lvl3pPr lvl="2" algn="r" rtl="0">
              <a:spcBef>
                <a:spcPts val="1600"/>
              </a:spcBef>
              <a:spcAft>
                <a:spcPts val="0"/>
              </a:spcAft>
              <a:buNone/>
              <a:defRPr sz="1800" b="1">
                <a:solidFill>
                  <a:srgbClr val="F6B26B"/>
                </a:solidFill>
              </a:defRPr>
            </a:lvl3pPr>
            <a:lvl4pPr lvl="3" algn="r" rtl="0">
              <a:spcBef>
                <a:spcPts val="1600"/>
              </a:spcBef>
              <a:spcAft>
                <a:spcPts val="0"/>
              </a:spcAft>
              <a:buNone/>
              <a:defRPr sz="1800" b="1">
                <a:solidFill>
                  <a:srgbClr val="F6B26B"/>
                </a:solidFill>
              </a:defRPr>
            </a:lvl4pPr>
            <a:lvl5pPr lvl="4" algn="r" rtl="0">
              <a:spcBef>
                <a:spcPts val="1600"/>
              </a:spcBef>
              <a:spcAft>
                <a:spcPts val="0"/>
              </a:spcAft>
              <a:buNone/>
              <a:defRPr sz="1800" b="1">
                <a:solidFill>
                  <a:srgbClr val="F6B26B"/>
                </a:solidFill>
              </a:defRPr>
            </a:lvl5pPr>
            <a:lvl6pPr lvl="5" algn="r" rtl="0">
              <a:spcBef>
                <a:spcPts val="1600"/>
              </a:spcBef>
              <a:spcAft>
                <a:spcPts val="0"/>
              </a:spcAft>
              <a:buNone/>
              <a:defRPr sz="1800" b="1">
                <a:solidFill>
                  <a:srgbClr val="F6B26B"/>
                </a:solidFill>
              </a:defRPr>
            </a:lvl6pPr>
            <a:lvl7pPr lvl="6" algn="r" rtl="0">
              <a:spcBef>
                <a:spcPts val="1600"/>
              </a:spcBef>
              <a:spcAft>
                <a:spcPts val="0"/>
              </a:spcAft>
              <a:buNone/>
              <a:defRPr sz="1800" b="1">
                <a:solidFill>
                  <a:srgbClr val="F6B26B"/>
                </a:solidFill>
              </a:defRPr>
            </a:lvl7pPr>
            <a:lvl8pPr lvl="7" algn="r" rtl="0">
              <a:spcBef>
                <a:spcPts val="1600"/>
              </a:spcBef>
              <a:spcAft>
                <a:spcPts val="0"/>
              </a:spcAft>
              <a:buNone/>
              <a:defRPr sz="1800" b="1">
                <a:solidFill>
                  <a:srgbClr val="F6B26B"/>
                </a:solidFill>
              </a:defRPr>
            </a:lvl8pPr>
            <a:lvl9pPr lvl="8" algn="r" rtl="0">
              <a:spcBef>
                <a:spcPts val="1600"/>
              </a:spcBef>
              <a:spcAft>
                <a:spcPts val="1600"/>
              </a:spcAft>
              <a:buNone/>
              <a:defRPr sz="1800" b="1">
                <a:solidFill>
                  <a:srgbClr val="F6B26B"/>
                </a:solidFill>
              </a:defRPr>
            </a:lvl9pPr>
          </a:lstStyle>
          <a:p>
            <a:endParaRPr/>
          </a:p>
        </p:txBody>
      </p:sp>
      <p:sp>
        <p:nvSpPr>
          <p:cNvPr id="1893" name="Google Shape;1893;p71"/>
          <p:cNvSpPr txBox="1">
            <a:spLocks noGrp="1"/>
          </p:cNvSpPr>
          <p:nvPr>
            <p:ph type="subTitle" idx="6"/>
          </p:nvPr>
        </p:nvSpPr>
        <p:spPr>
          <a:xfrm>
            <a:off x="1368206" y="3910188"/>
            <a:ext cx="27291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atin typeface="Lato"/>
                <a:ea typeface="Lato"/>
                <a:cs typeface="Lato"/>
                <a:sym typeface="Lato"/>
              </a:defRPr>
            </a:lvl1pPr>
            <a:lvl2pPr lvl="1" algn="ctr" rtl="0">
              <a:spcBef>
                <a:spcPts val="1600"/>
              </a:spcBef>
              <a:spcAft>
                <a:spcPts val="0"/>
              </a:spcAft>
              <a:buNone/>
              <a:defRPr>
                <a:latin typeface="Lato"/>
                <a:ea typeface="Lato"/>
                <a:cs typeface="Lato"/>
                <a:sym typeface="Lato"/>
              </a:defRPr>
            </a:lvl2pPr>
            <a:lvl3pPr lvl="2" algn="ctr" rtl="0">
              <a:spcBef>
                <a:spcPts val="1600"/>
              </a:spcBef>
              <a:spcAft>
                <a:spcPts val="0"/>
              </a:spcAft>
              <a:buNone/>
              <a:defRPr>
                <a:latin typeface="Lato"/>
                <a:ea typeface="Lato"/>
                <a:cs typeface="Lato"/>
                <a:sym typeface="Lato"/>
              </a:defRPr>
            </a:lvl3pPr>
            <a:lvl4pPr lvl="3" algn="ctr" rtl="0">
              <a:spcBef>
                <a:spcPts val="1600"/>
              </a:spcBef>
              <a:spcAft>
                <a:spcPts val="0"/>
              </a:spcAft>
              <a:buNone/>
              <a:defRPr>
                <a:latin typeface="Lato"/>
                <a:ea typeface="Lato"/>
                <a:cs typeface="Lato"/>
                <a:sym typeface="Lato"/>
              </a:defRPr>
            </a:lvl4pPr>
            <a:lvl5pPr lvl="4" algn="ctr" rtl="0">
              <a:spcBef>
                <a:spcPts val="1600"/>
              </a:spcBef>
              <a:spcAft>
                <a:spcPts val="0"/>
              </a:spcAft>
              <a:buNone/>
              <a:defRPr>
                <a:latin typeface="Lato"/>
                <a:ea typeface="Lato"/>
                <a:cs typeface="Lato"/>
                <a:sym typeface="Lato"/>
              </a:defRPr>
            </a:lvl5pPr>
            <a:lvl6pPr lvl="5" algn="ctr" rtl="0">
              <a:spcBef>
                <a:spcPts val="1600"/>
              </a:spcBef>
              <a:spcAft>
                <a:spcPts val="0"/>
              </a:spcAft>
              <a:buNone/>
              <a:defRPr>
                <a:latin typeface="Lato"/>
                <a:ea typeface="Lato"/>
                <a:cs typeface="Lato"/>
                <a:sym typeface="Lato"/>
              </a:defRPr>
            </a:lvl6pPr>
            <a:lvl7pPr lvl="6" algn="ctr" rtl="0">
              <a:spcBef>
                <a:spcPts val="1600"/>
              </a:spcBef>
              <a:spcAft>
                <a:spcPts val="0"/>
              </a:spcAft>
              <a:buNone/>
              <a:defRPr>
                <a:latin typeface="Lato"/>
                <a:ea typeface="Lato"/>
                <a:cs typeface="Lato"/>
                <a:sym typeface="Lato"/>
              </a:defRPr>
            </a:lvl7pPr>
            <a:lvl8pPr lvl="7" algn="ctr" rtl="0">
              <a:spcBef>
                <a:spcPts val="1600"/>
              </a:spcBef>
              <a:spcAft>
                <a:spcPts val="0"/>
              </a:spcAft>
              <a:buNone/>
              <a:defRPr>
                <a:latin typeface="Lato"/>
                <a:ea typeface="Lato"/>
                <a:cs typeface="Lato"/>
                <a:sym typeface="Lato"/>
              </a:defRPr>
            </a:lvl8pPr>
            <a:lvl9pPr lvl="8" algn="ctr" rtl="0">
              <a:spcBef>
                <a:spcPts val="1600"/>
              </a:spcBef>
              <a:spcAft>
                <a:spcPts val="1600"/>
              </a:spcAft>
              <a:buNone/>
              <a:defRPr>
                <a:latin typeface="Lato"/>
                <a:ea typeface="Lato"/>
                <a:cs typeface="Lato"/>
                <a:sym typeface="Lato"/>
              </a:defRPr>
            </a:lvl9pPr>
          </a:lstStyle>
          <a:p>
            <a:endParaRPr/>
          </a:p>
        </p:txBody>
      </p:sp>
      <p:sp>
        <p:nvSpPr>
          <p:cNvPr id="1894" name="Google Shape;1894;p71"/>
          <p:cNvSpPr txBox="1">
            <a:spLocks noGrp="1"/>
          </p:cNvSpPr>
          <p:nvPr>
            <p:ph type="subTitle" idx="7"/>
          </p:nvPr>
        </p:nvSpPr>
        <p:spPr>
          <a:xfrm>
            <a:off x="6000100" y="3592925"/>
            <a:ext cx="1013100" cy="308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rgbClr val="F6B26B"/>
                </a:solidFill>
              </a:defRPr>
            </a:lvl1pPr>
            <a:lvl2pPr lvl="1" algn="ctr" rtl="0">
              <a:spcBef>
                <a:spcPts val="1600"/>
              </a:spcBef>
              <a:spcAft>
                <a:spcPts val="0"/>
              </a:spcAft>
              <a:buNone/>
              <a:defRPr sz="1800" b="1">
                <a:solidFill>
                  <a:srgbClr val="F6B26B"/>
                </a:solidFill>
              </a:defRPr>
            </a:lvl2pPr>
            <a:lvl3pPr lvl="2" algn="ctr" rtl="0">
              <a:spcBef>
                <a:spcPts val="1600"/>
              </a:spcBef>
              <a:spcAft>
                <a:spcPts val="0"/>
              </a:spcAft>
              <a:buNone/>
              <a:defRPr sz="1800" b="1">
                <a:solidFill>
                  <a:srgbClr val="F6B26B"/>
                </a:solidFill>
              </a:defRPr>
            </a:lvl3pPr>
            <a:lvl4pPr lvl="3" algn="ctr" rtl="0">
              <a:spcBef>
                <a:spcPts val="1600"/>
              </a:spcBef>
              <a:spcAft>
                <a:spcPts val="0"/>
              </a:spcAft>
              <a:buNone/>
              <a:defRPr sz="1800" b="1">
                <a:solidFill>
                  <a:srgbClr val="F6B26B"/>
                </a:solidFill>
              </a:defRPr>
            </a:lvl4pPr>
            <a:lvl5pPr lvl="4" algn="ctr" rtl="0">
              <a:spcBef>
                <a:spcPts val="1600"/>
              </a:spcBef>
              <a:spcAft>
                <a:spcPts val="0"/>
              </a:spcAft>
              <a:buNone/>
              <a:defRPr sz="1800" b="1">
                <a:solidFill>
                  <a:srgbClr val="F6B26B"/>
                </a:solidFill>
              </a:defRPr>
            </a:lvl5pPr>
            <a:lvl6pPr lvl="5" algn="ctr" rtl="0">
              <a:spcBef>
                <a:spcPts val="1600"/>
              </a:spcBef>
              <a:spcAft>
                <a:spcPts val="0"/>
              </a:spcAft>
              <a:buNone/>
              <a:defRPr sz="1800" b="1">
                <a:solidFill>
                  <a:srgbClr val="F6B26B"/>
                </a:solidFill>
              </a:defRPr>
            </a:lvl6pPr>
            <a:lvl7pPr lvl="6" algn="ctr" rtl="0">
              <a:spcBef>
                <a:spcPts val="1600"/>
              </a:spcBef>
              <a:spcAft>
                <a:spcPts val="0"/>
              </a:spcAft>
              <a:buNone/>
              <a:defRPr sz="1800" b="1">
                <a:solidFill>
                  <a:srgbClr val="F6B26B"/>
                </a:solidFill>
              </a:defRPr>
            </a:lvl7pPr>
            <a:lvl8pPr lvl="7" algn="ctr" rtl="0">
              <a:spcBef>
                <a:spcPts val="1600"/>
              </a:spcBef>
              <a:spcAft>
                <a:spcPts val="0"/>
              </a:spcAft>
              <a:buNone/>
              <a:defRPr sz="1800" b="1">
                <a:solidFill>
                  <a:srgbClr val="F6B26B"/>
                </a:solidFill>
              </a:defRPr>
            </a:lvl8pPr>
            <a:lvl9pPr lvl="8" algn="ctr" rtl="0">
              <a:spcBef>
                <a:spcPts val="1600"/>
              </a:spcBef>
              <a:spcAft>
                <a:spcPts val="1600"/>
              </a:spcAft>
              <a:buNone/>
              <a:defRPr sz="1800" b="1">
                <a:solidFill>
                  <a:srgbClr val="F6B26B"/>
                </a:solidFill>
              </a:defRPr>
            </a:lvl9pPr>
          </a:lstStyle>
          <a:p>
            <a:endParaRPr/>
          </a:p>
        </p:txBody>
      </p:sp>
      <p:sp>
        <p:nvSpPr>
          <p:cNvPr id="1895" name="Google Shape;1895;p71"/>
          <p:cNvSpPr txBox="1">
            <a:spLocks noGrp="1"/>
          </p:cNvSpPr>
          <p:nvPr>
            <p:ph type="subTitle" idx="8"/>
          </p:nvPr>
        </p:nvSpPr>
        <p:spPr>
          <a:xfrm>
            <a:off x="5237500" y="3910200"/>
            <a:ext cx="2538300" cy="484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atin typeface="Lato"/>
                <a:ea typeface="Lato"/>
                <a:cs typeface="Lato"/>
                <a:sym typeface="Lato"/>
              </a:defRPr>
            </a:lvl1pPr>
            <a:lvl2pPr lvl="1" algn="ctr" rtl="0">
              <a:spcBef>
                <a:spcPts val="1600"/>
              </a:spcBef>
              <a:spcAft>
                <a:spcPts val="0"/>
              </a:spcAft>
              <a:buNone/>
              <a:defRPr>
                <a:latin typeface="Lato"/>
                <a:ea typeface="Lato"/>
                <a:cs typeface="Lato"/>
                <a:sym typeface="Lato"/>
              </a:defRPr>
            </a:lvl2pPr>
            <a:lvl3pPr lvl="2" algn="ctr" rtl="0">
              <a:spcBef>
                <a:spcPts val="1600"/>
              </a:spcBef>
              <a:spcAft>
                <a:spcPts val="0"/>
              </a:spcAft>
              <a:buNone/>
              <a:defRPr>
                <a:latin typeface="Lato"/>
                <a:ea typeface="Lato"/>
                <a:cs typeface="Lato"/>
                <a:sym typeface="Lato"/>
              </a:defRPr>
            </a:lvl3pPr>
            <a:lvl4pPr lvl="3" algn="ctr" rtl="0">
              <a:spcBef>
                <a:spcPts val="1600"/>
              </a:spcBef>
              <a:spcAft>
                <a:spcPts val="0"/>
              </a:spcAft>
              <a:buNone/>
              <a:defRPr>
                <a:latin typeface="Lato"/>
                <a:ea typeface="Lato"/>
                <a:cs typeface="Lato"/>
                <a:sym typeface="Lato"/>
              </a:defRPr>
            </a:lvl4pPr>
            <a:lvl5pPr lvl="4" algn="ctr" rtl="0">
              <a:spcBef>
                <a:spcPts val="1600"/>
              </a:spcBef>
              <a:spcAft>
                <a:spcPts val="0"/>
              </a:spcAft>
              <a:buNone/>
              <a:defRPr>
                <a:latin typeface="Lato"/>
                <a:ea typeface="Lato"/>
                <a:cs typeface="Lato"/>
                <a:sym typeface="Lato"/>
              </a:defRPr>
            </a:lvl5pPr>
            <a:lvl6pPr lvl="5" algn="ctr" rtl="0">
              <a:spcBef>
                <a:spcPts val="1600"/>
              </a:spcBef>
              <a:spcAft>
                <a:spcPts val="0"/>
              </a:spcAft>
              <a:buNone/>
              <a:defRPr>
                <a:latin typeface="Lato"/>
                <a:ea typeface="Lato"/>
                <a:cs typeface="Lato"/>
                <a:sym typeface="Lato"/>
              </a:defRPr>
            </a:lvl6pPr>
            <a:lvl7pPr lvl="6" algn="ctr" rtl="0">
              <a:spcBef>
                <a:spcPts val="1600"/>
              </a:spcBef>
              <a:spcAft>
                <a:spcPts val="0"/>
              </a:spcAft>
              <a:buNone/>
              <a:defRPr>
                <a:latin typeface="Lato"/>
                <a:ea typeface="Lato"/>
                <a:cs typeface="Lato"/>
                <a:sym typeface="Lato"/>
              </a:defRPr>
            </a:lvl7pPr>
            <a:lvl8pPr lvl="7" algn="ctr" rtl="0">
              <a:spcBef>
                <a:spcPts val="1600"/>
              </a:spcBef>
              <a:spcAft>
                <a:spcPts val="0"/>
              </a:spcAft>
              <a:buNone/>
              <a:defRPr>
                <a:latin typeface="Lato"/>
                <a:ea typeface="Lato"/>
                <a:cs typeface="Lato"/>
                <a:sym typeface="Lato"/>
              </a:defRPr>
            </a:lvl8pPr>
            <a:lvl9pPr lvl="8" algn="ctr" rtl="0">
              <a:spcBef>
                <a:spcPts val="1600"/>
              </a:spcBef>
              <a:spcAft>
                <a:spcPts val="1600"/>
              </a:spcAft>
              <a:buNone/>
              <a:defRPr>
                <a:latin typeface="Lato"/>
                <a:ea typeface="Lato"/>
                <a:cs typeface="Lato"/>
                <a:sym typeface="Lato"/>
              </a:defRPr>
            </a:lvl9pPr>
          </a:lstStyle>
          <a:p>
            <a:endParaRPr/>
          </a:p>
        </p:txBody>
      </p:sp>
      <p:sp>
        <p:nvSpPr>
          <p:cNvPr id="1896" name="Google Shape;1896;p71"/>
          <p:cNvSpPr/>
          <p:nvPr/>
        </p:nvSpPr>
        <p:spPr>
          <a:xfrm rot="4015207" flipH="1">
            <a:off x="8178461" y="-141864"/>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1"/>
          <p:cNvSpPr/>
          <p:nvPr/>
        </p:nvSpPr>
        <p:spPr>
          <a:xfrm rot="4016813">
            <a:off x="8385818" y="560265"/>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1"/>
          <p:cNvSpPr/>
          <p:nvPr/>
        </p:nvSpPr>
        <p:spPr>
          <a:xfrm rot="2362899" flipH="1">
            <a:off x="8116962" y="-217013"/>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1"/>
          <p:cNvSpPr/>
          <p:nvPr/>
        </p:nvSpPr>
        <p:spPr>
          <a:xfrm rot="8100000" flipH="1">
            <a:off x="-734290" y="-173498"/>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1"/>
          <p:cNvSpPr/>
          <p:nvPr/>
        </p:nvSpPr>
        <p:spPr>
          <a:xfrm rot="5886435">
            <a:off x="301139" y="228129"/>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
  <p:cSld name="CUSTOM_4">
    <p:spTree>
      <p:nvGrpSpPr>
        <p:cNvPr id="1" name="Shape 1901"/>
        <p:cNvGrpSpPr/>
        <p:nvPr/>
      </p:nvGrpSpPr>
      <p:grpSpPr>
        <a:xfrm>
          <a:off x="0" y="0"/>
          <a:ext cx="0" cy="0"/>
          <a:chOff x="0" y="0"/>
          <a:chExt cx="0" cy="0"/>
        </a:xfrm>
      </p:grpSpPr>
      <p:sp>
        <p:nvSpPr>
          <p:cNvPr id="1902" name="Google Shape;1902;p72"/>
          <p:cNvSpPr txBox="1">
            <a:spLocks noGrp="1"/>
          </p:cNvSpPr>
          <p:nvPr>
            <p:ph type="title"/>
          </p:nvPr>
        </p:nvSpPr>
        <p:spPr>
          <a:xfrm>
            <a:off x="3152700" y="390525"/>
            <a:ext cx="2838600" cy="519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2800"/>
              <a:buNone/>
              <a:defRPr>
                <a:latin typeface="Oswald"/>
                <a:ea typeface="Oswald"/>
                <a:cs typeface="Oswald"/>
                <a:sym typeface="Oswald"/>
              </a:defRPr>
            </a:lvl2pPr>
            <a:lvl3pPr lvl="2" rtl="0">
              <a:spcBef>
                <a:spcPts val="0"/>
              </a:spcBef>
              <a:spcAft>
                <a:spcPts val="0"/>
              </a:spcAft>
              <a:buSzPts val="2800"/>
              <a:buNone/>
              <a:defRPr>
                <a:latin typeface="Oswald"/>
                <a:ea typeface="Oswald"/>
                <a:cs typeface="Oswald"/>
                <a:sym typeface="Oswald"/>
              </a:defRPr>
            </a:lvl3pPr>
            <a:lvl4pPr lvl="3" rtl="0">
              <a:spcBef>
                <a:spcPts val="0"/>
              </a:spcBef>
              <a:spcAft>
                <a:spcPts val="0"/>
              </a:spcAft>
              <a:buSzPts val="2800"/>
              <a:buNone/>
              <a:defRPr>
                <a:latin typeface="Oswald"/>
                <a:ea typeface="Oswald"/>
                <a:cs typeface="Oswald"/>
                <a:sym typeface="Oswald"/>
              </a:defRPr>
            </a:lvl4pPr>
            <a:lvl5pPr lvl="4" rtl="0">
              <a:spcBef>
                <a:spcPts val="0"/>
              </a:spcBef>
              <a:spcAft>
                <a:spcPts val="0"/>
              </a:spcAft>
              <a:buSzPts val="2800"/>
              <a:buNone/>
              <a:defRPr>
                <a:latin typeface="Oswald"/>
                <a:ea typeface="Oswald"/>
                <a:cs typeface="Oswald"/>
                <a:sym typeface="Oswald"/>
              </a:defRPr>
            </a:lvl5pPr>
            <a:lvl6pPr lvl="5" rtl="0">
              <a:spcBef>
                <a:spcPts val="0"/>
              </a:spcBef>
              <a:spcAft>
                <a:spcPts val="0"/>
              </a:spcAft>
              <a:buSzPts val="2800"/>
              <a:buNone/>
              <a:defRPr>
                <a:latin typeface="Oswald"/>
                <a:ea typeface="Oswald"/>
                <a:cs typeface="Oswald"/>
                <a:sym typeface="Oswald"/>
              </a:defRPr>
            </a:lvl6pPr>
            <a:lvl7pPr lvl="6" rtl="0">
              <a:spcBef>
                <a:spcPts val="0"/>
              </a:spcBef>
              <a:spcAft>
                <a:spcPts val="0"/>
              </a:spcAft>
              <a:buSzPts val="2800"/>
              <a:buNone/>
              <a:defRPr>
                <a:latin typeface="Oswald"/>
                <a:ea typeface="Oswald"/>
                <a:cs typeface="Oswald"/>
                <a:sym typeface="Oswald"/>
              </a:defRPr>
            </a:lvl7pPr>
            <a:lvl8pPr lvl="7" rtl="0">
              <a:spcBef>
                <a:spcPts val="0"/>
              </a:spcBef>
              <a:spcAft>
                <a:spcPts val="0"/>
              </a:spcAft>
              <a:buSzPts val="2800"/>
              <a:buNone/>
              <a:defRPr>
                <a:latin typeface="Oswald"/>
                <a:ea typeface="Oswald"/>
                <a:cs typeface="Oswald"/>
                <a:sym typeface="Oswald"/>
              </a:defRPr>
            </a:lvl8pPr>
            <a:lvl9pPr lvl="8" rtl="0">
              <a:spcBef>
                <a:spcPts val="0"/>
              </a:spcBef>
              <a:spcAft>
                <a:spcPts val="0"/>
              </a:spcAft>
              <a:buSzPts val="2800"/>
              <a:buNone/>
              <a:defRPr>
                <a:latin typeface="Oswald"/>
                <a:ea typeface="Oswald"/>
                <a:cs typeface="Oswald"/>
                <a:sym typeface="Oswald"/>
              </a:defRPr>
            </a:lvl9pPr>
          </a:lstStyle>
          <a:p>
            <a:endParaRPr/>
          </a:p>
        </p:txBody>
      </p:sp>
      <p:sp>
        <p:nvSpPr>
          <p:cNvPr id="1903" name="Google Shape;1903;p72"/>
          <p:cNvSpPr txBox="1">
            <a:spLocks noGrp="1"/>
          </p:cNvSpPr>
          <p:nvPr>
            <p:ph type="subTitle" idx="1"/>
          </p:nvPr>
        </p:nvSpPr>
        <p:spPr>
          <a:xfrm>
            <a:off x="997325" y="1839800"/>
            <a:ext cx="1316400" cy="308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6B26B"/>
                </a:solidFill>
              </a:defRPr>
            </a:lvl1pPr>
            <a:lvl2pPr lvl="1" rtl="0">
              <a:spcBef>
                <a:spcPts val="1600"/>
              </a:spcBef>
              <a:spcAft>
                <a:spcPts val="0"/>
              </a:spcAft>
              <a:buNone/>
              <a:defRPr sz="1800" b="1">
                <a:solidFill>
                  <a:srgbClr val="F6B26B"/>
                </a:solidFill>
              </a:defRPr>
            </a:lvl2pPr>
            <a:lvl3pPr lvl="2" rtl="0">
              <a:spcBef>
                <a:spcPts val="1600"/>
              </a:spcBef>
              <a:spcAft>
                <a:spcPts val="0"/>
              </a:spcAft>
              <a:buNone/>
              <a:defRPr sz="1800" b="1">
                <a:solidFill>
                  <a:srgbClr val="F6B26B"/>
                </a:solidFill>
              </a:defRPr>
            </a:lvl3pPr>
            <a:lvl4pPr lvl="3" rtl="0">
              <a:spcBef>
                <a:spcPts val="1600"/>
              </a:spcBef>
              <a:spcAft>
                <a:spcPts val="0"/>
              </a:spcAft>
              <a:buNone/>
              <a:defRPr sz="1800" b="1">
                <a:solidFill>
                  <a:srgbClr val="F6B26B"/>
                </a:solidFill>
              </a:defRPr>
            </a:lvl4pPr>
            <a:lvl5pPr lvl="4" rtl="0">
              <a:spcBef>
                <a:spcPts val="1600"/>
              </a:spcBef>
              <a:spcAft>
                <a:spcPts val="0"/>
              </a:spcAft>
              <a:buNone/>
              <a:defRPr sz="1800" b="1">
                <a:solidFill>
                  <a:srgbClr val="F6B26B"/>
                </a:solidFill>
              </a:defRPr>
            </a:lvl5pPr>
            <a:lvl6pPr lvl="5" rtl="0">
              <a:spcBef>
                <a:spcPts val="1600"/>
              </a:spcBef>
              <a:spcAft>
                <a:spcPts val="0"/>
              </a:spcAft>
              <a:buNone/>
              <a:defRPr sz="1800" b="1">
                <a:solidFill>
                  <a:srgbClr val="F6B26B"/>
                </a:solidFill>
              </a:defRPr>
            </a:lvl6pPr>
            <a:lvl7pPr lvl="6" rtl="0">
              <a:spcBef>
                <a:spcPts val="1600"/>
              </a:spcBef>
              <a:spcAft>
                <a:spcPts val="0"/>
              </a:spcAft>
              <a:buNone/>
              <a:defRPr sz="1800" b="1">
                <a:solidFill>
                  <a:srgbClr val="F6B26B"/>
                </a:solidFill>
              </a:defRPr>
            </a:lvl7pPr>
            <a:lvl8pPr lvl="7" rtl="0">
              <a:spcBef>
                <a:spcPts val="1600"/>
              </a:spcBef>
              <a:spcAft>
                <a:spcPts val="0"/>
              </a:spcAft>
              <a:buNone/>
              <a:defRPr sz="1800" b="1">
                <a:solidFill>
                  <a:srgbClr val="F6B26B"/>
                </a:solidFill>
              </a:defRPr>
            </a:lvl8pPr>
            <a:lvl9pPr lvl="8" rtl="0">
              <a:spcBef>
                <a:spcPts val="1600"/>
              </a:spcBef>
              <a:spcAft>
                <a:spcPts val="1600"/>
              </a:spcAft>
              <a:buNone/>
              <a:defRPr sz="1800" b="1">
                <a:solidFill>
                  <a:srgbClr val="F6B26B"/>
                </a:solidFill>
              </a:defRPr>
            </a:lvl9pPr>
          </a:lstStyle>
          <a:p>
            <a:endParaRPr/>
          </a:p>
        </p:txBody>
      </p:sp>
      <p:sp>
        <p:nvSpPr>
          <p:cNvPr id="1904" name="Google Shape;1904;p72"/>
          <p:cNvSpPr txBox="1">
            <a:spLocks noGrp="1"/>
          </p:cNvSpPr>
          <p:nvPr>
            <p:ph type="subTitle" idx="2"/>
          </p:nvPr>
        </p:nvSpPr>
        <p:spPr>
          <a:xfrm>
            <a:off x="997325" y="2148500"/>
            <a:ext cx="21294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905" name="Google Shape;1905;p72"/>
          <p:cNvSpPr txBox="1">
            <a:spLocks noGrp="1"/>
          </p:cNvSpPr>
          <p:nvPr>
            <p:ph type="subTitle" idx="3"/>
          </p:nvPr>
        </p:nvSpPr>
        <p:spPr>
          <a:xfrm>
            <a:off x="3497500" y="1839800"/>
            <a:ext cx="1316400" cy="308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6B26B"/>
                </a:solidFill>
              </a:defRPr>
            </a:lvl1pPr>
            <a:lvl2pPr lvl="1" rtl="0">
              <a:spcBef>
                <a:spcPts val="1600"/>
              </a:spcBef>
              <a:spcAft>
                <a:spcPts val="0"/>
              </a:spcAft>
              <a:buNone/>
              <a:defRPr sz="1800" b="1">
                <a:solidFill>
                  <a:srgbClr val="F6B26B"/>
                </a:solidFill>
              </a:defRPr>
            </a:lvl2pPr>
            <a:lvl3pPr lvl="2" rtl="0">
              <a:spcBef>
                <a:spcPts val="1600"/>
              </a:spcBef>
              <a:spcAft>
                <a:spcPts val="0"/>
              </a:spcAft>
              <a:buNone/>
              <a:defRPr sz="1800" b="1">
                <a:solidFill>
                  <a:srgbClr val="F6B26B"/>
                </a:solidFill>
              </a:defRPr>
            </a:lvl3pPr>
            <a:lvl4pPr lvl="3" rtl="0">
              <a:spcBef>
                <a:spcPts val="1600"/>
              </a:spcBef>
              <a:spcAft>
                <a:spcPts val="0"/>
              </a:spcAft>
              <a:buNone/>
              <a:defRPr sz="1800" b="1">
                <a:solidFill>
                  <a:srgbClr val="F6B26B"/>
                </a:solidFill>
              </a:defRPr>
            </a:lvl4pPr>
            <a:lvl5pPr lvl="4" rtl="0">
              <a:spcBef>
                <a:spcPts val="1600"/>
              </a:spcBef>
              <a:spcAft>
                <a:spcPts val="0"/>
              </a:spcAft>
              <a:buNone/>
              <a:defRPr sz="1800" b="1">
                <a:solidFill>
                  <a:srgbClr val="F6B26B"/>
                </a:solidFill>
              </a:defRPr>
            </a:lvl5pPr>
            <a:lvl6pPr lvl="5" rtl="0">
              <a:spcBef>
                <a:spcPts val="1600"/>
              </a:spcBef>
              <a:spcAft>
                <a:spcPts val="0"/>
              </a:spcAft>
              <a:buNone/>
              <a:defRPr sz="1800" b="1">
                <a:solidFill>
                  <a:srgbClr val="F6B26B"/>
                </a:solidFill>
              </a:defRPr>
            </a:lvl6pPr>
            <a:lvl7pPr lvl="6" rtl="0">
              <a:spcBef>
                <a:spcPts val="1600"/>
              </a:spcBef>
              <a:spcAft>
                <a:spcPts val="0"/>
              </a:spcAft>
              <a:buNone/>
              <a:defRPr sz="1800" b="1">
                <a:solidFill>
                  <a:srgbClr val="F6B26B"/>
                </a:solidFill>
              </a:defRPr>
            </a:lvl7pPr>
            <a:lvl8pPr lvl="7" rtl="0">
              <a:spcBef>
                <a:spcPts val="1600"/>
              </a:spcBef>
              <a:spcAft>
                <a:spcPts val="0"/>
              </a:spcAft>
              <a:buNone/>
              <a:defRPr sz="1800" b="1">
                <a:solidFill>
                  <a:srgbClr val="F6B26B"/>
                </a:solidFill>
              </a:defRPr>
            </a:lvl8pPr>
            <a:lvl9pPr lvl="8" rtl="0">
              <a:spcBef>
                <a:spcPts val="1600"/>
              </a:spcBef>
              <a:spcAft>
                <a:spcPts val="1600"/>
              </a:spcAft>
              <a:buNone/>
              <a:defRPr sz="1800" b="1">
                <a:solidFill>
                  <a:srgbClr val="F6B26B"/>
                </a:solidFill>
              </a:defRPr>
            </a:lvl9pPr>
          </a:lstStyle>
          <a:p>
            <a:endParaRPr/>
          </a:p>
        </p:txBody>
      </p:sp>
      <p:sp>
        <p:nvSpPr>
          <p:cNvPr id="1906" name="Google Shape;1906;p72"/>
          <p:cNvSpPr txBox="1">
            <a:spLocks noGrp="1"/>
          </p:cNvSpPr>
          <p:nvPr>
            <p:ph type="subTitle" idx="4"/>
          </p:nvPr>
        </p:nvSpPr>
        <p:spPr>
          <a:xfrm>
            <a:off x="3497500" y="2148500"/>
            <a:ext cx="21294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907" name="Google Shape;1907;p72"/>
          <p:cNvSpPr txBox="1">
            <a:spLocks noGrp="1"/>
          </p:cNvSpPr>
          <p:nvPr>
            <p:ph type="subTitle" idx="5"/>
          </p:nvPr>
        </p:nvSpPr>
        <p:spPr>
          <a:xfrm>
            <a:off x="5997675" y="1839800"/>
            <a:ext cx="1316400" cy="308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6B26B"/>
                </a:solidFill>
              </a:defRPr>
            </a:lvl1pPr>
            <a:lvl2pPr lvl="1" rtl="0">
              <a:spcBef>
                <a:spcPts val="1600"/>
              </a:spcBef>
              <a:spcAft>
                <a:spcPts val="0"/>
              </a:spcAft>
              <a:buNone/>
              <a:defRPr sz="1800" b="1">
                <a:solidFill>
                  <a:srgbClr val="F6B26B"/>
                </a:solidFill>
              </a:defRPr>
            </a:lvl2pPr>
            <a:lvl3pPr lvl="2" rtl="0">
              <a:spcBef>
                <a:spcPts val="1600"/>
              </a:spcBef>
              <a:spcAft>
                <a:spcPts val="0"/>
              </a:spcAft>
              <a:buNone/>
              <a:defRPr sz="1800" b="1">
                <a:solidFill>
                  <a:srgbClr val="F6B26B"/>
                </a:solidFill>
              </a:defRPr>
            </a:lvl3pPr>
            <a:lvl4pPr lvl="3" rtl="0">
              <a:spcBef>
                <a:spcPts val="1600"/>
              </a:spcBef>
              <a:spcAft>
                <a:spcPts val="0"/>
              </a:spcAft>
              <a:buNone/>
              <a:defRPr sz="1800" b="1">
                <a:solidFill>
                  <a:srgbClr val="F6B26B"/>
                </a:solidFill>
              </a:defRPr>
            </a:lvl4pPr>
            <a:lvl5pPr lvl="4" rtl="0">
              <a:spcBef>
                <a:spcPts val="1600"/>
              </a:spcBef>
              <a:spcAft>
                <a:spcPts val="0"/>
              </a:spcAft>
              <a:buNone/>
              <a:defRPr sz="1800" b="1">
                <a:solidFill>
                  <a:srgbClr val="F6B26B"/>
                </a:solidFill>
              </a:defRPr>
            </a:lvl5pPr>
            <a:lvl6pPr lvl="5" rtl="0">
              <a:spcBef>
                <a:spcPts val="1600"/>
              </a:spcBef>
              <a:spcAft>
                <a:spcPts val="0"/>
              </a:spcAft>
              <a:buNone/>
              <a:defRPr sz="1800" b="1">
                <a:solidFill>
                  <a:srgbClr val="F6B26B"/>
                </a:solidFill>
              </a:defRPr>
            </a:lvl6pPr>
            <a:lvl7pPr lvl="6" rtl="0">
              <a:spcBef>
                <a:spcPts val="1600"/>
              </a:spcBef>
              <a:spcAft>
                <a:spcPts val="0"/>
              </a:spcAft>
              <a:buNone/>
              <a:defRPr sz="1800" b="1">
                <a:solidFill>
                  <a:srgbClr val="F6B26B"/>
                </a:solidFill>
              </a:defRPr>
            </a:lvl7pPr>
            <a:lvl8pPr lvl="7" rtl="0">
              <a:spcBef>
                <a:spcPts val="1600"/>
              </a:spcBef>
              <a:spcAft>
                <a:spcPts val="0"/>
              </a:spcAft>
              <a:buNone/>
              <a:defRPr sz="1800" b="1">
                <a:solidFill>
                  <a:srgbClr val="F6B26B"/>
                </a:solidFill>
              </a:defRPr>
            </a:lvl8pPr>
            <a:lvl9pPr lvl="8" rtl="0">
              <a:spcBef>
                <a:spcPts val="1600"/>
              </a:spcBef>
              <a:spcAft>
                <a:spcPts val="1600"/>
              </a:spcAft>
              <a:buNone/>
              <a:defRPr sz="1800" b="1">
                <a:solidFill>
                  <a:srgbClr val="F6B26B"/>
                </a:solidFill>
              </a:defRPr>
            </a:lvl9pPr>
          </a:lstStyle>
          <a:p>
            <a:endParaRPr/>
          </a:p>
        </p:txBody>
      </p:sp>
      <p:sp>
        <p:nvSpPr>
          <p:cNvPr id="1908" name="Google Shape;1908;p72"/>
          <p:cNvSpPr txBox="1">
            <a:spLocks noGrp="1"/>
          </p:cNvSpPr>
          <p:nvPr>
            <p:ph type="subTitle" idx="6"/>
          </p:nvPr>
        </p:nvSpPr>
        <p:spPr>
          <a:xfrm>
            <a:off x="5997675" y="2148500"/>
            <a:ext cx="21294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909" name="Google Shape;1909;p72"/>
          <p:cNvSpPr txBox="1">
            <a:spLocks noGrp="1"/>
          </p:cNvSpPr>
          <p:nvPr>
            <p:ph type="subTitle" idx="7"/>
          </p:nvPr>
        </p:nvSpPr>
        <p:spPr>
          <a:xfrm>
            <a:off x="997325" y="3202375"/>
            <a:ext cx="1316400" cy="308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6B26B"/>
                </a:solidFill>
              </a:defRPr>
            </a:lvl1pPr>
            <a:lvl2pPr lvl="1" rtl="0">
              <a:spcBef>
                <a:spcPts val="1600"/>
              </a:spcBef>
              <a:spcAft>
                <a:spcPts val="0"/>
              </a:spcAft>
              <a:buNone/>
              <a:defRPr sz="1800" b="1">
                <a:solidFill>
                  <a:srgbClr val="F6B26B"/>
                </a:solidFill>
              </a:defRPr>
            </a:lvl2pPr>
            <a:lvl3pPr lvl="2" rtl="0">
              <a:spcBef>
                <a:spcPts val="1600"/>
              </a:spcBef>
              <a:spcAft>
                <a:spcPts val="0"/>
              </a:spcAft>
              <a:buNone/>
              <a:defRPr sz="1800" b="1">
                <a:solidFill>
                  <a:srgbClr val="F6B26B"/>
                </a:solidFill>
              </a:defRPr>
            </a:lvl3pPr>
            <a:lvl4pPr lvl="3" rtl="0">
              <a:spcBef>
                <a:spcPts val="1600"/>
              </a:spcBef>
              <a:spcAft>
                <a:spcPts val="0"/>
              </a:spcAft>
              <a:buNone/>
              <a:defRPr sz="1800" b="1">
                <a:solidFill>
                  <a:srgbClr val="F6B26B"/>
                </a:solidFill>
              </a:defRPr>
            </a:lvl4pPr>
            <a:lvl5pPr lvl="4" rtl="0">
              <a:spcBef>
                <a:spcPts val="1600"/>
              </a:spcBef>
              <a:spcAft>
                <a:spcPts val="0"/>
              </a:spcAft>
              <a:buNone/>
              <a:defRPr sz="1800" b="1">
                <a:solidFill>
                  <a:srgbClr val="F6B26B"/>
                </a:solidFill>
              </a:defRPr>
            </a:lvl5pPr>
            <a:lvl6pPr lvl="5" rtl="0">
              <a:spcBef>
                <a:spcPts val="1600"/>
              </a:spcBef>
              <a:spcAft>
                <a:spcPts val="0"/>
              </a:spcAft>
              <a:buNone/>
              <a:defRPr sz="1800" b="1">
                <a:solidFill>
                  <a:srgbClr val="F6B26B"/>
                </a:solidFill>
              </a:defRPr>
            </a:lvl6pPr>
            <a:lvl7pPr lvl="6" rtl="0">
              <a:spcBef>
                <a:spcPts val="1600"/>
              </a:spcBef>
              <a:spcAft>
                <a:spcPts val="0"/>
              </a:spcAft>
              <a:buNone/>
              <a:defRPr sz="1800" b="1">
                <a:solidFill>
                  <a:srgbClr val="F6B26B"/>
                </a:solidFill>
              </a:defRPr>
            </a:lvl7pPr>
            <a:lvl8pPr lvl="7" rtl="0">
              <a:spcBef>
                <a:spcPts val="1600"/>
              </a:spcBef>
              <a:spcAft>
                <a:spcPts val="0"/>
              </a:spcAft>
              <a:buNone/>
              <a:defRPr sz="1800" b="1">
                <a:solidFill>
                  <a:srgbClr val="F6B26B"/>
                </a:solidFill>
              </a:defRPr>
            </a:lvl8pPr>
            <a:lvl9pPr lvl="8" rtl="0">
              <a:spcBef>
                <a:spcPts val="1600"/>
              </a:spcBef>
              <a:spcAft>
                <a:spcPts val="1600"/>
              </a:spcAft>
              <a:buNone/>
              <a:defRPr sz="1800" b="1">
                <a:solidFill>
                  <a:srgbClr val="F6B26B"/>
                </a:solidFill>
              </a:defRPr>
            </a:lvl9pPr>
          </a:lstStyle>
          <a:p>
            <a:endParaRPr/>
          </a:p>
        </p:txBody>
      </p:sp>
      <p:sp>
        <p:nvSpPr>
          <p:cNvPr id="1910" name="Google Shape;1910;p72"/>
          <p:cNvSpPr txBox="1">
            <a:spLocks noGrp="1"/>
          </p:cNvSpPr>
          <p:nvPr>
            <p:ph type="subTitle" idx="8"/>
          </p:nvPr>
        </p:nvSpPr>
        <p:spPr>
          <a:xfrm>
            <a:off x="997325" y="3511075"/>
            <a:ext cx="21294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911" name="Google Shape;1911;p72"/>
          <p:cNvSpPr txBox="1">
            <a:spLocks noGrp="1"/>
          </p:cNvSpPr>
          <p:nvPr>
            <p:ph type="subTitle" idx="9"/>
          </p:nvPr>
        </p:nvSpPr>
        <p:spPr>
          <a:xfrm>
            <a:off x="3497500" y="3202375"/>
            <a:ext cx="1316400" cy="308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6B26B"/>
                </a:solidFill>
              </a:defRPr>
            </a:lvl1pPr>
            <a:lvl2pPr lvl="1" rtl="0">
              <a:spcBef>
                <a:spcPts val="1600"/>
              </a:spcBef>
              <a:spcAft>
                <a:spcPts val="0"/>
              </a:spcAft>
              <a:buNone/>
              <a:defRPr sz="1800" b="1">
                <a:solidFill>
                  <a:srgbClr val="F6B26B"/>
                </a:solidFill>
              </a:defRPr>
            </a:lvl2pPr>
            <a:lvl3pPr lvl="2" rtl="0">
              <a:spcBef>
                <a:spcPts val="1600"/>
              </a:spcBef>
              <a:spcAft>
                <a:spcPts val="0"/>
              </a:spcAft>
              <a:buNone/>
              <a:defRPr sz="1800" b="1">
                <a:solidFill>
                  <a:srgbClr val="F6B26B"/>
                </a:solidFill>
              </a:defRPr>
            </a:lvl3pPr>
            <a:lvl4pPr lvl="3" rtl="0">
              <a:spcBef>
                <a:spcPts val="1600"/>
              </a:spcBef>
              <a:spcAft>
                <a:spcPts val="0"/>
              </a:spcAft>
              <a:buNone/>
              <a:defRPr sz="1800" b="1">
                <a:solidFill>
                  <a:srgbClr val="F6B26B"/>
                </a:solidFill>
              </a:defRPr>
            </a:lvl4pPr>
            <a:lvl5pPr lvl="4" rtl="0">
              <a:spcBef>
                <a:spcPts val="1600"/>
              </a:spcBef>
              <a:spcAft>
                <a:spcPts val="0"/>
              </a:spcAft>
              <a:buNone/>
              <a:defRPr sz="1800" b="1">
                <a:solidFill>
                  <a:srgbClr val="F6B26B"/>
                </a:solidFill>
              </a:defRPr>
            </a:lvl5pPr>
            <a:lvl6pPr lvl="5" rtl="0">
              <a:spcBef>
                <a:spcPts val="1600"/>
              </a:spcBef>
              <a:spcAft>
                <a:spcPts val="0"/>
              </a:spcAft>
              <a:buNone/>
              <a:defRPr sz="1800" b="1">
                <a:solidFill>
                  <a:srgbClr val="F6B26B"/>
                </a:solidFill>
              </a:defRPr>
            </a:lvl6pPr>
            <a:lvl7pPr lvl="6" rtl="0">
              <a:spcBef>
                <a:spcPts val="1600"/>
              </a:spcBef>
              <a:spcAft>
                <a:spcPts val="0"/>
              </a:spcAft>
              <a:buNone/>
              <a:defRPr sz="1800" b="1">
                <a:solidFill>
                  <a:srgbClr val="F6B26B"/>
                </a:solidFill>
              </a:defRPr>
            </a:lvl7pPr>
            <a:lvl8pPr lvl="7" rtl="0">
              <a:spcBef>
                <a:spcPts val="1600"/>
              </a:spcBef>
              <a:spcAft>
                <a:spcPts val="0"/>
              </a:spcAft>
              <a:buNone/>
              <a:defRPr sz="1800" b="1">
                <a:solidFill>
                  <a:srgbClr val="F6B26B"/>
                </a:solidFill>
              </a:defRPr>
            </a:lvl8pPr>
            <a:lvl9pPr lvl="8" rtl="0">
              <a:spcBef>
                <a:spcPts val="1600"/>
              </a:spcBef>
              <a:spcAft>
                <a:spcPts val="1600"/>
              </a:spcAft>
              <a:buNone/>
              <a:defRPr sz="1800" b="1">
                <a:solidFill>
                  <a:srgbClr val="F6B26B"/>
                </a:solidFill>
              </a:defRPr>
            </a:lvl9pPr>
          </a:lstStyle>
          <a:p>
            <a:endParaRPr/>
          </a:p>
        </p:txBody>
      </p:sp>
      <p:sp>
        <p:nvSpPr>
          <p:cNvPr id="1912" name="Google Shape;1912;p72"/>
          <p:cNvSpPr txBox="1">
            <a:spLocks noGrp="1"/>
          </p:cNvSpPr>
          <p:nvPr>
            <p:ph type="subTitle" idx="13"/>
          </p:nvPr>
        </p:nvSpPr>
        <p:spPr>
          <a:xfrm>
            <a:off x="3497500" y="3511075"/>
            <a:ext cx="21294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913" name="Google Shape;1913;p72"/>
          <p:cNvSpPr txBox="1">
            <a:spLocks noGrp="1"/>
          </p:cNvSpPr>
          <p:nvPr>
            <p:ph type="subTitle" idx="14"/>
          </p:nvPr>
        </p:nvSpPr>
        <p:spPr>
          <a:xfrm>
            <a:off x="5997675" y="3202375"/>
            <a:ext cx="1316400" cy="308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6B26B"/>
                </a:solidFill>
              </a:defRPr>
            </a:lvl1pPr>
            <a:lvl2pPr lvl="1" rtl="0">
              <a:spcBef>
                <a:spcPts val="1600"/>
              </a:spcBef>
              <a:spcAft>
                <a:spcPts val="0"/>
              </a:spcAft>
              <a:buNone/>
              <a:defRPr sz="1800" b="1">
                <a:solidFill>
                  <a:srgbClr val="F6B26B"/>
                </a:solidFill>
              </a:defRPr>
            </a:lvl2pPr>
            <a:lvl3pPr lvl="2" rtl="0">
              <a:spcBef>
                <a:spcPts val="1600"/>
              </a:spcBef>
              <a:spcAft>
                <a:spcPts val="0"/>
              </a:spcAft>
              <a:buNone/>
              <a:defRPr sz="1800" b="1">
                <a:solidFill>
                  <a:srgbClr val="F6B26B"/>
                </a:solidFill>
              </a:defRPr>
            </a:lvl3pPr>
            <a:lvl4pPr lvl="3" rtl="0">
              <a:spcBef>
                <a:spcPts val="1600"/>
              </a:spcBef>
              <a:spcAft>
                <a:spcPts val="0"/>
              </a:spcAft>
              <a:buNone/>
              <a:defRPr sz="1800" b="1">
                <a:solidFill>
                  <a:srgbClr val="F6B26B"/>
                </a:solidFill>
              </a:defRPr>
            </a:lvl4pPr>
            <a:lvl5pPr lvl="4" rtl="0">
              <a:spcBef>
                <a:spcPts val="1600"/>
              </a:spcBef>
              <a:spcAft>
                <a:spcPts val="0"/>
              </a:spcAft>
              <a:buNone/>
              <a:defRPr sz="1800" b="1">
                <a:solidFill>
                  <a:srgbClr val="F6B26B"/>
                </a:solidFill>
              </a:defRPr>
            </a:lvl5pPr>
            <a:lvl6pPr lvl="5" rtl="0">
              <a:spcBef>
                <a:spcPts val="1600"/>
              </a:spcBef>
              <a:spcAft>
                <a:spcPts val="0"/>
              </a:spcAft>
              <a:buNone/>
              <a:defRPr sz="1800" b="1">
                <a:solidFill>
                  <a:srgbClr val="F6B26B"/>
                </a:solidFill>
              </a:defRPr>
            </a:lvl6pPr>
            <a:lvl7pPr lvl="6" rtl="0">
              <a:spcBef>
                <a:spcPts val="1600"/>
              </a:spcBef>
              <a:spcAft>
                <a:spcPts val="0"/>
              </a:spcAft>
              <a:buNone/>
              <a:defRPr sz="1800" b="1">
                <a:solidFill>
                  <a:srgbClr val="F6B26B"/>
                </a:solidFill>
              </a:defRPr>
            </a:lvl7pPr>
            <a:lvl8pPr lvl="7" rtl="0">
              <a:spcBef>
                <a:spcPts val="1600"/>
              </a:spcBef>
              <a:spcAft>
                <a:spcPts val="0"/>
              </a:spcAft>
              <a:buNone/>
              <a:defRPr sz="1800" b="1">
                <a:solidFill>
                  <a:srgbClr val="F6B26B"/>
                </a:solidFill>
              </a:defRPr>
            </a:lvl8pPr>
            <a:lvl9pPr lvl="8" rtl="0">
              <a:spcBef>
                <a:spcPts val="1600"/>
              </a:spcBef>
              <a:spcAft>
                <a:spcPts val="1600"/>
              </a:spcAft>
              <a:buNone/>
              <a:defRPr sz="1800" b="1">
                <a:solidFill>
                  <a:srgbClr val="F6B26B"/>
                </a:solidFill>
              </a:defRPr>
            </a:lvl9pPr>
          </a:lstStyle>
          <a:p>
            <a:endParaRPr/>
          </a:p>
        </p:txBody>
      </p:sp>
      <p:sp>
        <p:nvSpPr>
          <p:cNvPr id="1914" name="Google Shape;1914;p72"/>
          <p:cNvSpPr txBox="1">
            <a:spLocks noGrp="1"/>
          </p:cNvSpPr>
          <p:nvPr>
            <p:ph type="subTitle" idx="15"/>
          </p:nvPr>
        </p:nvSpPr>
        <p:spPr>
          <a:xfrm>
            <a:off x="5997675" y="3511075"/>
            <a:ext cx="21294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915" name="Google Shape;1915;p72"/>
          <p:cNvSpPr/>
          <p:nvPr/>
        </p:nvSpPr>
        <p:spPr>
          <a:xfrm rot="2403701">
            <a:off x="-780947" y="4345721"/>
            <a:ext cx="2208790" cy="1153258"/>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2"/>
          <p:cNvSpPr/>
          <p:nvPr/>
        </p:nvSpPr>
        <p:spPr>
          <a:xfrm rot="4617780" flipH="1">
            <a:off x="240630" y="4438401"/>
            <a:ext cx="638354" cy="638354"/>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2"/>
          <p:cNvSpPr/>
          <p:nvPr/>
        </p:nvSpPr>
        <p:spPr>
          <a:xfrm rot="4369112" flipH="1">
            <a:off x="8123105" y="23874"/>
            <a:ext cx="1614776" cy="1027938"/>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2"/>
          <p:cNvSpPr/>
          <p:nvPr/>
        </p:nvSpPr>
        <p:spPr>
          <a:xfrm rot="4370985">
            <a:off x="8212335" y="524537"/>
            <a:ext cx="372357" cy="372357"/>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2"/>
          <p:cNvSpPr/>
          <p:nvPr/>
        </p:nvSpPr>
        <p:spPr>
          <a:xfrm rot="2716857" flipH="1">
            <a:off x="8066957" y="-53120"/>
            <a:ext cx="1695627" cy="1079357"/>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list">
  <p:cSld name="CUSTOM_5">
    <p:spTree>
      <p:nvGrpSpPr>
        <p:cNvPr id="1" name="Shape 1920"/>
        <p:cNvGrpSpPr/>
        <p:nvPr/>
      </p:nvGrpSpPr>
      <p:grpSpPr>
        <a:xfrm>
          <a:off x="0" y="0"/>
          <a:ext cx="0" cy="0"/>
          <a:chOff x="0" y="0"/>
          <a:chExt cx="0" cy="0"/>
        </a:xfrm>
      </p:grpSpPr>
      <p:sp>
        <p:nvSpPr>
          <p:cNvPr id="1921" name="Google Shape;1921;p73"/>
          <p:cNvSpPr txBox="1">
            <a:spLocks noGrp="1"/>
          </p:cNvSpPr>
          <p:nvPr>
            <p:ph type="title"/>
          </p:nvPr>
        </p:nvSpPr>
        <p:spPr>
          <a:xfrm>
            <a:off x="1445350" y="388150"/>
            <a:ext cx="6253200" cy="52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22" name="Google Shape;1922;p73"/>
          <p:cNvSpPr txBox="1">
            <a:spLocks noGrp="1"/>
          </p:cNvSpPr>
          <p:nvPr>
            <p:ph type="body" idx="1"/>
          </p:nvPr>
        </p:nvSpPr>
        <p:spPr>
          <a:xfrm>
            <a:off x="2599200" y="1601275"/>
            <a:ext cx="3945600" cy="2990700"/>
          </a:xfrm>
          <a:prstGeom prst="rect">
            <a:avLst/>
          </a:prstGeom>
        </p:spPr>
        <p:txBody>
          <a:bodyPr spcFirstLastPara="1" wrap="square" lIns="91425" tIns="91425" rIns="91425" bIns="91425" anchor="t" anchorCtr="0">
            <a:noAutofit/>
          </a:bodyPr>
          <a:lstStyle>
            <a:lvl1pPr marL="457200" marR="38100" lvl="0" indent="-317500" rtl="0">
              <a:lnSpc>
                <a:spcPct val="128571"/>
              </a:lnSpc>
              <a:spcBef>
                <a:spcPts val="0"/>
              </a:spcBef>
              <a:spcAft>
                <a:spcPts val="0"/>
              </a:spcAft>
              <a:buSzPts val="1400"/>
              <a:buFont typeface="Lato Black"/>
              <a:buAutoNum type="arabicPeriod"/>
              <a:defRPr>
                <a:latin typeface="Lato"/>
                <a:ea typeface="Lato"/>
                <a:cs typeface="Lato"/>
                <a:sym typeface="Lato"/>
              </a:defRPr>
            </a:lvl1pPr>
            <a:lvl2pPr marL="914400" lvl="1" indent="-317500" rtl="0">
              <a:spcBef>
                <a:spcPts val="0"/>
              </a:spcBef>
              <a:spcAft>
                <a:spcPts val="0"/>
              </a:spcAft>
              <a:buSzPts val="1400"/>
              <a:buAutoNum type="alphaLcPeriod"/>
              <a:defRPr/>
            </a:lvl2pPr>
            <a:lvl3pPr marL="1371600" lvl="2" indent="-317500" rtl="0">
              <a:spcBef>
                <a:spcPts val="1600"/>
              </a:spcBef>
              <a:spcAft>
                <a:spcPts val="0"/>
              </a:spcAft>
              <a:buSzPts val="1400"/>
              <a:buAutoNum type="romanLcPeriod"/>
              <a:defRPr/>
            </a:lvl3pPr>
            <a:lvl4pPr marL="1828800" lvl="3" indent="-317500" rtl="0">
              <a:spcBef>
                <a:spcPts val="160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1923" name="Google Shape;1923;p73"/>
          <p:cNvSpPr/>
          <p:nvPr/>
        </p:nvSpPr>
        <p:spPr>
          <a:xfrm rot="8565322">
            <a:off x="6920077" y="3790171"/>
            <a:ext cx="3645687" cy="2659108"/>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3"/>
          <p:cNvSpPr/>
          <p:nvPr/>
        </p:nvSpPr>
        <p:spPr>
          <a:xfrm rot="8353947">
            <a:off x="6937069" y="3694179"/>
            <a:ext cx="3644929" cy="2658799"/>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3"/>
          <p:cNvSpPr/>
          <p:nvPr/>
        </p:nvSpPr>
        <p:spPr>
          <a:xfrm rot="8565322">
            <a:off x="-904223" y="-1413879"/>
            <a:ext cx="3645687" cy="2659108"/>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3"/>
          <p:cNvSpPr/>
          <p:nvPr/>
        </p:nvSpPr>
        <p:spPr>
          <a:xfrm rot="8353947">
            <a:off x="-887231" y="-1509871"/>
            <a:ext cx="3644929" cy="2658799"/>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list 2">
  <p:cSld name="CUSTOM_6_1">
    <p:spTree>
      <p:nvGrpSpPr>
        <p:cNvPr id="1" name="Shape 1927"/>
        <p:cNvGrpSpPr/>
        <p:nvPr/>
      </p:nvGrpSpPr>
      <p:grpSpPr>
        <a:xfrm>
          <a:off x="0" y="0"/>
          <a:ext cx="0" cy="0"/>
          <a:chOff x="0" y="0"/>
          <a:chExt cx="0" cy="0"/>
        </a:xfrm>
      </p:grpSpPr>
      <p:sp>
        <p:nvSpPr>
          <p:cNvPr id="1928" name="Google Shape;1928;p74"/>
          <p:cNvSpPr txBox="1">
            <a:spLocks noGrp="1"/>
          </p:cNvSpPr>
          <p:nvPr>
            <p:ph type="title"/>
          </p:nvPr>
        </p:nvSpPr>
        <p:spPr>
          <a:xfrm>
            <a:off x="2087625" y="390525"/>
            <a:ext cx="4968900" cy="51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29" name="Google Shape;1929;p74"/>
          <p:cNvSpPr/>
          <p:nvPr/>
        </p:nvSpPr>
        <p:spPr>
          <a:xfrm rot="8565215">
            <a:off x="5729585" y="1703431"/>
            <a:ext cx="6444369" cy="4700410"/>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4"/>
          <p:cNvSpPr/>
          <p:nvPr/>
        </p:nvSpPr>
        <p:spPr>
          <a:xfrm rot="8353851">
            <a:off x="5759476" y="1533660"/>
            <a:ext cx="6443273" cy="4699954"/>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4"/>
          <p:cNvSpPr txBox="1">
            <a:spLocks noGrp="1"/>
          </p:cNvSpPr>
          <p:nvPr>
            <p:ph type="body" idx="1"/>
          </p:nvPr>
        </p:nvSpPr>
        <p:spPr>
          <a:xfrm>
            <a:off x="665575" y="1346900"/>
            <a:ext cx="5067300" cy="24291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Arial"/>
              <a:buChar char="●"/>
              <a:defRPr sz="1200">
                <a:latin typeface="Lato"/>
                <a:ea typeface="Lato"/>
                <a:cs typeface="Lato"/>
                <a:sym typeface="Lato"/>
              </a:defRPr>
            </a:lvl1pPr>
            <a:lvl2pPr marL="914400" lvl="1" indent="-317500" rtl="0">
              <a:spcBef>
                <a:spcPts val="1600"/>
              </a:spcBef>
              <a:spcAft>
                <a:spcPts val="0"/>
              </a:spcAft>
              <a:buClr>
                <a:schemeClr val="dk1"/>
              </a:buClr>
              <a:buSzPts val="1400"/>
              <a:buFont typeface="Arial"/>
              <a:buChar char="○"/>
              <a:defRPr/>
            </a:lvl2pPr>
            <a:lvl3pPr marL="1371600" lvl="2" indent="-317500" rtl="0">
              <a:spcBef>
                <a:spcPts val="1600"/>
              </a:spcBef>
              <a:spcAft>
                <a:spcPts val="0"/>
              </a:spcAft>
              <a:buClr>
                <a:schemeClr val="dk1"/>
              </a:buClr>
              <a:buSzPts val="1400"/>
              <a:buFont typeface="Arial"/>
              <a:buChar char="■"/>
              <a:defRPr/>
            </a:lvl3pPr>
            <a:lvl4pPr marL="1828800" lvl="3" indent="-317500" rtl="0">
              <a:spcBef>
                <a:spcPts val="1600"/>
              </a:spcBef>
              <a:spcAft>
                <a:spcPts val="0"/>
              </a:spcAft>
              <a:buClr>
                <a:schemeClr val="dk1"/>
              </a:buClr>
              <a:buSzPts val="1400"/>
              <a:buFont typeface="Arial"/>
              <a:buChar char="●"/>
              <a:defRPr/>
            </a:lvl4pPr>
            <a:lvl5pPr marL="2286000" lvl="4" indent="-317500" rtl="0">
              <a:spcBef>
                <a:spcPts val="1600"/>
              </a:spcBef>
              <a:spcAft>
                <a:spcPts val="0"/>
              </a:spcAft>
              <a:buClr>
                <a:schemeClr val="dk1"/>
              </a:buClr>
              <a:buSzPts val="1400"/>
              <a:buFont typeface="Arial"/>
              <a:buChar char="○"/>
              <a:defRPr/>
            </a:lvl5pPr>
            <a:lvl6pPr marL="2743200" lvl="5" indent="-317500" rtl="0">
              <a:spcBef>
                <a:spcPts val="1600"/>
              </a:spcBef>
              <a:spcAft>
                <a:spcPts val="0"/>
              </a:spcAft>
              <a:buClr>
                <a:schemeClr val="dk1"/>
              </a:buClr>
              <a:buSzPts val="1400"/>
              <a:buFont typeface="Arial"/>
              <a:buChar char="■"/>
              <a:defRPr/>
            </a:lvl6pPr>
            <a:lvl7pPr marL="3200400" lvl="6" indent="-317500" rtl="0">
              <a:spcBef>
                <a:spcPts val="1600"/>
              </a:spcBef>
              <a:spcAft>
                <a:spcPts val="0"/>
              </a:spcAft>
              <a:buClr>
                <a:schemeClr val="dk1"/>
              </a:buClr>
              <a:buSzPts val="1400"/>
              <a:buFont typeface="Arial"/>
              <a:buChar char="●"/>
              <a:defRPr/>
            </a:lvl7pPr>
            <a:lvl8pPr marL="3657600" lvl="7" indent="-317500" rtl="0">
              <a:spcBef>
                <a:spcPts val="1600"/>
              </a:spcBef>
              <a:spcAft>
                <a:spcPts val="0"/>
              </a:spcAft>
              <a:buClr>
                <a:schemeClr val="dk1"/>
              </a:buClr>
              <a:buSzPts val="1400"/>
              <a:buFont typeface="Arial"/>
              <a:buChar char="○"/>
              <a:defRPr/>
            </a:lvl8pPr>
            <a:lvl9pPr marL="4114800" lvl="8" indent="-317500" rtl="0">
              <a:spcBef>
                <a:spcPts val="1600"/>
              </a:spcBef>
              <a:spcAft>
                <a:spcPts val="1600"/>
              </a:spcAft>
              <a:buClr>
                <a:schemeClr val="dk1"/>
              </a:buClr>
              <a:buSzPts val="1400"/>
              <a:buFont typeface="Arial"/>
              <a:buChar char="■"/>
              <a:defRPr/>
            </a:lvl9pPr>
          </a:lstStyle>
          <a:p>
            <a:endParaRPr/>
          </a:p>
        </p:txBody>
      </p:sp>
      <p:sp>
        <p:nvSpPr>
          <p:cNvPr id="1932" name="Google Shape;1932;p74"/>
          <p:cNvSpPr txBox="1">
            <a:spLocks noGrp="1"/>
          </p:cNvSpPr>
          <p:nvPr>
            <p:ph type="subTitle" idx="2"/>
          </p:nvPr>
        </p:nvSpPr>
        <p:spPr>
          <a:xfrm>
            <a:off x="665575" y="963400"/>
            <a:ext cx="1057500" cy="329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00">
                <a:latin typeface="Oswald SemiBold"/>
                <a:ea typeface="Oswald SemiBold"/>
                <a:cs typeface="Oswald SemiBold"/>
                <a:sym typeface="Oswald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33" name="Google Shape;1933;p74"/>
          <p:cNvSpPr txBox="1">
            <a:spLocks noGrp="1"/>
          </p:cNvSpPr>
          <p:nvPr>
            <p:ph type="subTitle" idx="3"/>
          </p:nvPr>
        </p:nvSpPr>
        <p:spPr>
          <a:xfrm>
            <a:off x="665575" y="3583625"/>
            <a:ext cx="1057500" cy="329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00">
                <a:latin typeface="Oswald SemiBold"/>
                <a:ea typeface="Oswald SemiBold"/>
                <a:cs typeface="Oswald SemiBold"/>
                <a:sym typeface="Oswald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34" name="Google Shape;1934;p74"/>
          <p:cNvSpPr txBox="1">
            <a:spLocks noGrp="1"/>
          </p:cNvSpPr>
          <p:nvPr>
            <p:ph type="body" idx="4"/>
          </p:nvPr>
        </p:nvSpPr>
        <p:spPr>
          <a:xfrm>
            <a:off x="665575" y="3996050"/>
            <a:ext cx="4020000" cy="687000"/>
          </a:xfrm>
          <a:prstGeom prst="rect">
            <a:avLst/>
          </a:prstGeom>
        </p:spPr>
        <p:txBody>
          <a:bodyPr spcFirstLastPara="1" wrap="square" lIns="91425" tIns="91425" rIns="91425" bIns="91425" anchor="t" anchorCtr="0">
            <a:noAutofit/>
          </a:bodyPr>
          <a:lstStyle>
            <a:lvl1pPr marL="457200" marR="50800" lvl="0" indent="-317500" rtl="0">
              <a:spcBef>
                <a:spcPts val="0"/>
              </a:spcBef>
              <a:spcAft>
                <a:spcPts val="0"/>
              </a:spcAft>
              <a:buSzPts val="1400"/>
              <a:buFont typeface="Arial"/>
              <a:buChar char="●"/>
              <a:defRPr sz="1200">
                <a:solidFill>
                  <a:srgbClr val="20124D"/>
                </a:solidFill>
                <a:highlight>
                  <a:srgbClr val="FFFFFF"/>
                </a:highlight>
                <a:latin typeface="Lato"/>
                <a:ea typeface="Lato"/>
                <a:cs typeface="Lato"/>
                <a:sym typeface="Lato"/>
              </a:defRPr>
            </a:lvl1pPr>
            <a:lvl2pPr marL="914400" lvl="1" indent="-317500" rtl="0">
              <a:spcBef>
                <a:spcPts val="0"/>
              </a:spcBef>
              <a:spcAft>
                <a:spcPts val="0"/>
              </a:spcAft>
              <a:buClr>
                <a:schemeClr val="dk1"/>
              </a:buClr>
              <a:buSzPts val="1400"/>
              <a:buFont typeface="Arial"/>
              <a:buChar char="○"/>
              <a:defRPr/>
            </a:lvl2pPr>
            <a:lvl3pPr marL="1371600" lvl="2" indent="-317500" rtl="0">
              <a:spcBef>
                <a:spcPts val="1600"/>
              </a:spcBef>
              <a:spcAft>
                <a:spcPts val="0"/>
              </a:spcAft>
              <a:buClr>
                <a:schemeClr val="dk1"/>
              </a:buClr>
              <a:buSzPts val="1400"/>
              <a:buFont typeface="Arial"/>
              <a:buChar char="■"/>
              <a:defRPr/>
            </a:lvl3pPr>
            <a:lvl4pPr marL="1828800" lvl="3" indent="-317500" rtl="0">
              <a:spcBef>
                <a:spcPts val="1600"/>
              </a:spcBef>
              <a:spcAft>
                <a:spcPts val="0"/>
              </a:spcAft>
              <a:buClr>
                <a:schemeClr val="dk1"/>
              </a:buClr>
              <a:buSzPts val="1400"/>
              <a:buFont typeface="Arial"/>
              <a:buChar char="●"/>
              <a:defRPr/>
            </a:lvl4pPr>
            <a:lvl5pPr marL="2286000" lvl="4" indent="-317500" rtl="0">
              <a:spcBef>
                <a:spcPts val="1600"/>
              </a:spcBef>
              <a:spcAft>
                <a:spcPts val="0"/>
              </a:spcAft>
              <a:buClr>
                <a:schemeClr val="dk1"/>
              </a:buClr>
              <a:buSzPts val="1400"/>
              <a:buFont typeface="Arial"/>
              <a:buChar char="○"/>
              <a:defRPr/>
            </a:lvl5pPr>
            <a:lvl6pPr marL="2743200" lvl="5" indent="-317500" rtl="0">
              <a:spcBef>
                <a:spcPts val="1600"/>
              </a:spcBef>
              <a:spcAft>
                <a:spcPts val="0"/>
              </a:spcAft>
              <a:buClr>
                <a:schemeClr val="dk1"/>
              </a:buClr>
              <a:buSzPts val="1400"/>
              <a:buFont typeface="Arial"/>
              <a:buChar char="■"/>
              <a:defRPr/>
            </a:lvl6pPr>
            <a:lvl7pPr marL="3200400" lvl="6" indent="-317500" rtl="0">
              <a:spcBef>
                <a:spcPts val="1600"/>
              </a:spcBef>
              <a:spcAft>
                <a:spcPts val="0"/>
              </a:spcAft>
              <a:buClr>
                <a:schemeClr val="dk1"/>
              </a:buClr>
              <a:buSzPts val="1400"/>
              <a:buFont typeface="Arial"/>
              <a:buChar char="●"/>
              <a:defRPr/>
            </a:lvl7pPr>
            <a:lvl8pPr marL="3657600" lvl="7" indent="-317500" rtl="0">
              <a:spcBef>
                <a:spcPts val="1600"/>
              </a:spcBef>
              <a:spcAft>
                <a:spcPts val="0"/>
              </a:spcAft>
              <a:buClr>
                <a:schemeClr val="dk1"/>
              </a:buClr>
              <a:buSzPts val="1400"/>
              <a:buFont typeface="Arial"/>
              <a:buChar char="○"/>
              <a:defRPr/>
            </a:lvl8pPr>
            <a:lvl9pPr marL="4114800" lvl="8" indent="-317500" rtl="0">
              <a:spcBef>
                <a:spcPts val="1600"/>
              </a:spcBef>
              <a:spcAft>
                <a:spcPts val="1600"/>
              </a:spcAft>
              <a:buClr>
                <a:schemeClr val="dk1"/>
              </a:buClr>
              <a:buSzPts val="1400"/>
              <a:buFont typeface="Arial"/>
              <a:buChar char="■"/>
              <a:defRPr/>
            </a:lvl9pPr>
          </a:lstStyle>
          <a:p>
            <a:endParaRPr/>
          </a:p>
        </p:txBody>
      </p:sp>
      <p:sp>
        <p:nvSpPr>
          <p:cNvPr id="1935" name="Google Shape;1935;p74"/>
          <p:cNvSpPr/>
          <p:nvPr/>
        </p:nvSpPr>
        <p:spPr>
          <a:xfrm rot="8100000" flipH="1">
            <a:off x="-734290" y="-173498"/>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4"/>
          <p:cNvSpPr/>
          <p:nvPr/>
        </p:nvSpPr>
        <p:spPr>
          <a:xfrm rot="5886435">
            <a:off x="301139" y="228129"/>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ne column text 2">
  <p:cSld name="CUSTOM_7_1">
    <p:spTree>
      <p:nvGrpSpPr>
        <p:cNvPr id="1" name="Shape 1937"/>
        <p:cNvGrpSpPr/>
        <p:nvPr/>
      </p:nvGrpSpPr>
      <p:grpSpPr>
        <a:xfrm>
          <a:off x="0" y="0"/>
          <a:ext cx="0" cy="0"/>
          <a:chOff x="0" y="0"/>
          <a:chExt cx="0" cy="0"/>
        </a:xfrm>
      </p:grpSpPr>
      <p:sp>
        <p:nvSpPr>
          <p:cNvPr id="1938" name="Google Shape;1938;p75"/>
          <p:cNvSpPr/>
          <p:nvPr/>
        </p:nvSpPr>
        <p:spPr>
          <a:xfrm rot="8565215">
            <a:off x="5551060" y="1325706"/>
            <a:ext cx="6444369" cy="4700410"/>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5"/>
          <p:cNvSpPr/>
          <p:nvPr/>
        </p:nvSpPr>
        <p:spPr>
          <a:xfrm rot="8353851">
            <a:off x="5580951" y="1155935"/>
            <a:ext cx="6443273" cy="4699954"/>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5"/>
          <p:cNvSpPr txBox="1">
            <a:spLocks noGrp="1"/>
          </p:cNvSpPr>
          <p:nvPr>
            <p:ph type="subTitle" idx="1"/>
          </p:nvPr>
        </p:nvSpPr>
        <p:spPr>
          <a:xfrm>
            <a:off x="878650" y="2295700"/>
            <a:ext cx="2983500" cy="1224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atin typeface="Lato"/>
                <a:ea typeface="Lato"/>
                <a:cs typeface="Lato"/>
                <a:sym typeface="Lato"/>
              </a:defRPr>
            </a:lvl1pPr>
            <a:lvl2pPr lvl="1" rtl="0">
              <a:spcBef>
                <a:spcPts val="1600"/>
              </a:spcBef>
              <a:spcAft>
                <a:spcPts val="0"/>
              </a:spcAft>
              <a:buNone/>
              <a:defRPr sz="1600">
                <a:latin typeface="Lato"/>
                <a:ea typeface="Lato"/>
                <a:cs typeface="Lato"/>
                <a:sym typeface="Lato"/>
              </a:defRPr>
            </a:lvl2pPr>
            <a:lvl3pPr lvl="2" rtl="0">
              <a:spcBef>
                <a:spcPts val="1600"/>
              </a:spcBef>
              <a:spcAft>
                <a:spcPts val="0"/>
              </a:spcAft>
              <a:buNone/>
              <a:defRPr sz="1600">
                <a:latin typeface="Lato"/>
                <a:ea typeface="Lato"/>
                <a:cs typeface="Lato"/>
                <a:sym typeface="Lato"/>
              </a:defRPr>
            </a:lvl3pPr>
            <a:lvl4pPr lvl="3" rtl="0">
              <a:spcBef>
                <a:spcPts val="1600"/>
              </a:spcBef>
              <a:spcAft>
                <a:spcPts val="0"/>
              </a:spcAft>
              <a:buNone/>
              <a:defRPr sz="1600">
                <a:latin typeface="Lato"/>
                <a:ea typeface="Lato"/>
                <a:cs typeface="Lato"/>
                <a:sym typeface="Lato"/>
              </a:defRPr>
            </a:lvl4pPr>
            <a:lvl5pPr lvl="4" rtl="0">
              <a:spcBef>
                <a:spcPts val="1600"/>
              </a:spcBef>
              <a:spcAft>
                <a:spcPts val="0"/>
              </a:spcAft>
              <a:buNone/>
              <a:defRPr sz="1600">
                <a:latin typeface="Lato"/>
                <a:ea typeface="Lato"/>
                <a:cs typeface="Lato"/>
                <a:sym typeface="Lato"/>
              </a:defRPr>
            </a:lvl5pPr>
            <a:lvl6pPr lvl="5" rtl="0">
              <a:spcBef>
                <a:spcPts val="1600"/>
              </a:spcBef>
              <a:spcAft>
                <a:spcPts val="0"/>
              </a:spcAft>
              <a:buNone/>
              <a:defRPr sz="1600">
                <a:latin typeface="Lato"/>
                <a:ea typeface="Lato"/>
                <a:cs typeface="Lato"/>
                <a:sym typeface="Lato"/>
              </a:defRPr>
            </a:lvl6pPr>
            <a:lvl7pPr lvl="6" rtl="0">
              <a:spcBef>
                <a:spcPts val="1600"/>
              </a:spcBef>
              <a:spcAft>
                <a:spcPts val="0"/>
              </a:spcAft>
              <a:buNone/>
              <a:defRPr sz="1600">
                <a:latin typeface="Lato"/>
                <a:ea typeface="Lato"/>
                <a:cs typeface="Lato"/>
                <a:sym typeface="Lato"/>
              </a:defRPr>
            </a:lvl7pPr>
            <a:lvl8pPr lvl="7" rtl="0">
              <a:spcBef>
                <a:spcPts val="1600"/>
              </a:spcBef>
              <a:spcAft>
                <a:spcPts val="0"/>
              </a:spcAft>
              <a:buNone/>
              <a:defRPr sz="1600">
                <a:latin typeface="Lato"/>
                <a:ea typeface="Lato"/>
                <a:cs typeface="Lato"/>
                <a:sym typeface="Lato"/>
              </a:defRPr>
            </a:lvl8pPr>
            <a:lvl9pPr lvl="8" rtl="0">
              <a:spcBef>
                <a:spcPts val="1600"/>
              </a:spcBef>
              <a:spcAft>
                <a:spcPts val="1600"/>
              </a:spcAft>
              <a:buNone/>
              <a:defRPr sz="1600">
                <a:latin typeface="Lato"/>
                <a:ea typeface="Lato"/>
                <a:cs typeface="Lato"/>
                <a:sym typeface="Lato"/>
              </a:defRPr>
            </a:lvl9pPr>
          </a:lstStyle>
          <a:p>
            <a:endParaRPr/>
          </a:p>
        </p:txBody>
      </p:sp>
      <p:sp>
        <p:nvSpPr>
          <p:cNvPr id="1941" name="Google Shape;1941;p75"/>
          <p:cNvSpPr txBox="1">
            <a:spLocks noGrp="1"/>
          </p:cNvSpPr>
          <p:nvPr>
            <p:ph type="title"/>
          </p:nvPr>
        </p:nvSpPr>
        <p:spPr>
          <a:xfrm>
            <a:off x="878650" y="1623200"/>
            <a:ext cx="2983500" cy="551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Font typeface="Oswald"/>
              <a:buNone/>
              <a:defRPr b="1">
                <a:latin typeface="Oswald"/>
                <a:ea typeface="Oswald"/>
                <a:cs typeface="Oswald"/>
                <a:sym typeface="Oswald"/>
              </a:defRPr>
            </a:lvl1pPr>
            <a:lvl2pPr lvl="1" rtl="0">
              <a:spcBef>
                <a:spcPts val="0"/>
              </a:spcBef>
              <a:spcAft>
                <a:spcPts val="0"/>
              </a:spcAft>
              <a:buSzPts val="2800"/>
              <a:buNone/>
              <a:defRPr>
                <a:latin typeface="Oswald"/>
                <a:ea typeface="Oswald"/>
                <a:cs typeface="Oswald"/>
                <a:sym typeface="Oswald"/>
              </a:defRPr>
            </a:lvl2pPr>
            <a:lvl3pPr lvl="2" rtl="0">
              <a:spcBef>
                <a:spcPts val="0"/>
              </a:spcBef>
              <a:spcAft>
                <a:spcPts val="0"/>
              </a:spcAft>
              <a:buSzPts val="2800"/>
              <a:buNone/>
              <a:defRPr>
                <a:latin typeface="Oswald"/>
                <a:ea typeface="Oswald"/>
                <a:cs typeface="Oswald"/>
                <a:sym typeface="Oswald"/>
              </a:defRPr>
            </a:lvl3pPr>
            <a:lvl4pPr lvl="3" rtl="0">
              <a:spcBef>
                <a:spcPts val="0"/>
              </a:spcBef>
              <a:spcAft>
                <a:spcPts val="0"/>
              </a:spcAft>
              <a:buSzPts val="2800"/>
              <a:buNone/>
              <a:defRPr>
                <a:latin typeface="Oswald"/>
                <a:ea typeface="Oswald"/>
                <a:cs typeface="Oswald"/>
                <a:sym typeface="Oswald"/>
              </a:defRPr>
            </a:lvl4pPr>
            <a:lvl5pPr lvl="4" rtl="0">
              <a:spcBef>
                <a:spcPts val="0"/>
              </a:spcBef>
              <a:spcAft>
                <a:spcPts val="0"/>
              </a:spcAft>
              <a:buSzPts val="2800"/>
              <a:buNone/>
              <a:defRPr>
                <a:latin typeface="Oswald"/>
                <a:ea typeface="Oswald"/>
                <a:cs typeface="Oswald"/>
                <a:sym typeface="Oswald"/>
              </a:defRPr>
            </a:lvl5pPr>
            <a:lvl6pPr lvl="5" rtl="0">
              <a:spcBef>
                <a:spcPts val="0"/>
              </a:spcBef>
              <a:spcAft>
                <a:spcPts val="0"/>
              </a:spcAft>
              <a:buSzPts val="2800"/>
              <a:buNone/>
              <a:defRPr>
                <a:latin typeface="Oswald"/>
                <a:ea typeface="Oswald"/>
                <a:cs typeface="Oswald"/>
                <a:sym typeface="Oswald"/>
              </a:defRPr>
            </a:lvl6pPr>
            <a:lvl7pPr lvl="6" rtl="0">
              <a:spcBef>
                <a:spcPts val="0"/>
              </a:spcBef>
              <a:spcAft>
                <a:spcPts val="0"/>
              </a:spcAft>
              <a:buSzPts val="2800"/>
              <a:buNone/>
              <a:defRPr>
                <a:latin typeface="Oswald"/>
                <a:ea typeface="Oswald"/>
                <a:cs typeface="Oswald"/>
                <a:sym typeface="Oswald"/>
              </a:defRPr>
            </a:lvl7pPr>
            <a:lvl8pPr lvl="7" rtl="0">
              <a:spcBef>
                <a:spcPts val="0"/>
              </a:spcBef>
              <a:spcAft>
                <a:spcPts val="0"/>
              </a:spcAft>
              <a:buSzPts val="2800"/>
              <a:buNone/>
              <a:defRPr>
                <a:latin typeface="Oswald"/>
                <a:ea typeface="Oswald"/>
                <a:cs typeface="Oswald"/>
                <a:sym typeface="Oswald"/>
              </a:defRPr>
            </a:lvl8pPr>
            <a:lvl9pPr lvl="8" rtl="0">
              <a:spcBef>
                <a:spcPts val="0"/>
              </a:spcBef>
              <a:spcAft>
                <a:spcPts val="0"/>
              </a:spcAft>
              <a:buSzPts val="2800"/>
              <a:buNone/>
              <a:defRPr>
                <a:latin typeface="Oswald"/>
                <a:ea typeface="Oswald"/>
                <a:cs typeface="Oswald"/>
                <a:sym typeface="Oswald"/>
              </a:defRPr>
            </a:lvl9pPr>
          </a:lstStyle>
          <a:p>
            <a:endParaRPr/>
          </a:p>
        </p:txBody>
      </p:sp>
      <p:sp>
        <p:nvSpPr>
          <p:cNvPr id="1942" name="Google Shape;1942;p75"/>
          <p:cNvSpPr/>
          <p:nvPr/>
        </p:nvSpPr>
        <p:spPr>
          <a:xfrm rot="8100000">
            <a:off x="-760715" y="-160501"/>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5"/>
          <p:cNvSpPr/>
          <p:nvPr/>
        </p:nvSpPr>
        <p:spPr>
          <a:xfrm rot="10313565" flipH="1">
            <a:off x="168723" y="347117"/>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5"/>
          <p:cNvSpPr/>
          <p:nvPr/>
        </p:nvSpPr>
        <p:spPr>
          <a:xfrm rot="-8437101" flipH="1">
            <a:off x="-583362" y="4303663"/>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5"/>
          <p:cNvSpPr/>
          <p:nvPr/>
        </p:nvSpPr>
        <p:spPr>
          <a:xfrm rot="-6784793" flipH="1">
            <a:off x="-563881" y="4280024"/>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5"/>
          <p:cNvSpPr/>
          <p:nvPr/>
        </p:nvSpPr>
        <p:spPr>
          <a:xfrm rot="-6783187">
            <a:off x="519589" y="4338854"/>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
  <p:cSld name="CUSTOM_7_2">
    <p:spTree>
      <p:nvGrpSpPr>
        <p:cNvPr id="1" name="Shape 1947"/>
        <p:cNvGrpSpPr/>
        <p:nvPr/>
      </p:nvGrpSpPr>
      <p:grpSpPr>
        <a:xfrm>
          <a:off x="0" y="0"/>
          <a:ext cx="0" cy="0"/>
          <a:chOff x="0" y="0"/>
          <a:chExt cx="0" cy="0"/>
        </a:xfrm>
      </p:grpSpPr>
      <p:sp>
        <p:nvSpPr>
          <p:cNvPr id="1948" name="Google Shape;1948;p76"/>
          <p:cNvSpPr/>
          <p:nvPr/>
        </p:nvSpPr>
        <p:spPr>
          <a:xfrm rot="8565215">
            <a:off x="5551060" y="1325706"/>
            <a:ext cx="6444369" cy="4700410"/>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6"/>
          <p:cNvSpPr/>
          <p:nvPr/>
        </p:nvSpPr>
        <p:spPr>
          <a:xfrm rot="8353851">
            <a:off x="5580951" y="1155935"/>
            <a:ext cx="6443273" cy="4699954"/>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2">
  <p:cSld name="CUSTOM_8">
    <p:spTree>
      <p:nvGrpSpPr>
        <p:cNvPr id="1" name="Shape 1950"/>
        <p:cNvGrpSpPr/>
        <p:nvPr/>
      </p:nvGrpSpPr>
      <p:grpSpPr>
        <a:xfrm>
          <a:off x="0" y="0"/>
          <a:ext cx="0" cy="0"/>
          <a:chOff x="0" y="0"/>
          <a:chExt cx="0" cy="0"/>
        </a:xfrm>
      </p:grpSpPr>
      <p:sp>
        <p:nvSpPr>
          <p:cNvPr id="1951" name="Google Shape;1951;p77"/>
          <p:cNvSpPr/>
          <p:nvPr/>
        </p:nvSpPr>
        <p:spPr>
          <a:xfrm rot="8565322">
            <a:off x="6920077" y="3790171"/>
            <a:ext cx="3645687" cy="2659108"/>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7"/>
          <p:cNvSpPr/>
          <p:nvPr/>
        </p:nvSpPr>
        <p:spPr>
          <a:xfrm rot="8353947">
            <a:off x="6937069" y="3694179"/>
            <a:ext cx="3644929" cy="2658799"/>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7"/>
          <p:cNvSpPr/>
          <p:nvPr/>
        </p:nvSpPr>
        <p:spPr>
          <a:xfrm rot="8565322">
            <a:off x="-904223" y="-1413879"/>
            <a:ext cx="3645687" cy="2659108"/>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7"/>
          <p:cNvSpPr/>
          <p:nvPr/>
        </p:nvSpPr>
        <p:spPr>
          <a:xfrm rot="8353947">
            <a:off x="-887231" y="-1509871"/>
            <a:ext cx="3644929" cy="2658799"/>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3">
  <p:cSld name="CUSTOM_9">
    <p:spTree>
      <p:nvGrpSpPr>
        <p:cNvPr id="1" name="Shape 1955"/>
        <p:cNvGrpSpPr/>
        <p:nvPr/>
      </p:nvGrpSpPr>
      <p:grpSpPr>
        <a:xfrm>
          <a:off x="0" y="0"/>
          <a:ext cx="0" cy="0"/>
          <a:chOff x="0" y="0"/>
          <a:chExt cx="0" cy="0"/>
        </a:xfrm>
      </p:grpSpPr>
      <p:sp>
        <p:nvSpPr>
          <p:cNvPr id="1956" name="Google Shape;1956;p78"/>
          <p:cNvSpPr/>
          <p:nvPr/>
        </p:nvSpPr>
        <p:spPr>
          <a:xfrm rot="-6784793" flipH="1">
            <a:off x="-578672" y="4142151"/>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8"/>
          <p:cNvSpPr/>
          <p:nvPr/>
        </p:nvSpPr>
        <p:spPr>
          <a:xfrm rot="-6783187">
            <a:off x="456372" y="4095607"/>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8"/>
          <p:cNvSpPr/>
          <p:nvPr/>
        </p:nvSpPr>
        <p:spPr>
          <a:xfrm rot="-8437101" flipH="1">
            <a:off x="-598154" y="4165791"/>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8"/>
          <p:cNvSpPr/>
          <p:nvPr/>
        </p:nvSpPr>
        <p:spPr>
          <a:xfrm rot="-8100000">
            <a:off x="7813310" y="-166148"/>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8"/>
          <p:cNvSpPr/>
          <p:nvPr/>
        </p:nvSpPr>
        <p:spPr>
          <a:xfrm rot="-5886435" flipH="1">
            <a:off x="8348682" y="235479"/>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ne column text 3">
  <p:cSld name="CUSTOM_10">
    <p:spTree>
      <p:nvGrpSpPr>
        <p:cNvPr id="1" name="Shape 1961"/>
        <p:cNvGrpSpPr/>
        <p:nvPr/>
      </p:nvGrpSpPr>
      <p:grpSpPr>
        <a:xfrm>
          <a:off x="0" y="0"/>
          <a:ext cx="0" cy="0"/>
          <a:chOff x="0" y="0"/>
          <a:chExt cx="0" cy="0"/>
        </a:xfrm>
      </p:grpSpPr>
      <p:sp>
        <p:nvSpPr>
          <p:cNvPr id="1962" name="Google Shape;1962;p79"/>
          <p:cNvSpPr txBox="1">
            <a:spLocks noGrp="1"/>
          </p:cNvSpPr>
          <p:nvPr>
            <p:ph type="subTitle" idx="1"/>
          </p:nvPr>
        </p:nvSpPr>
        <p:spPr>
          <a:xfrm>
            <a:off x="1188275" y="2300025"/>
            <a:ext cx="2983500" cy="1224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atin typeface="Lato"/>
                <a:ea typeface="Lato"/>
                <a:cs typeface="Lato"/>
                <a:sym typeface="Lato"/>
              </a:defRPr>
            </a:lvl1pPr>
            <a:lvl2pPr lvl="1" rtl="0">
              <a:spcBef>
                <a:spcPts val="1600"/>
              </a:spcBef>
              <a:spcAft>
                <a:spcPts val="0"/>
              </a:spcAft>
              <a:buNone/>
              <a:defRPr sz="1600">
                <a:latin typeface="Lato"/>
                <a:ea typeface="Lato"/>
                <a:cs typeface="Lato"/>
                <a:sym typeface="Lato"/>
              </a:defRPr>
            </a:lvl2pPr>
            <a:lvl3pPr lvl="2" rtl="0">
              <a:spcBef>
                <a:spcPts val="1600"/>
              </a:spcBef>
              <a:spcAft>
                <a:spcPts val="0"/>
              </a:spcAft>
              <a:buNone/>
              <a:defRPr sz="1600">
                <a:latin typeface="Lato"/>
                <a:ea typeface="Lato"/>
                <a:cs typeface="Lato"/>
                <a:sym typeface="Lato"/>
              </a:defRPr>
            </a:lvl3pPr>
            <a:lvl4pPr lvl="3" rtl="0">
              <a:spcBef>
                <a:spcPts val="1600"/>
              </a:spcBef>
              <a:spcAft>
                <a:spcPts val="0"/>
              </a:spcAft>
              <a:buNone/>
              <a:defRPr sz="1600">
                <a:latin typeface="Lato"/>
                <a:ea typeface="Lato"/>
                <a:cs typeface="Lato"/>
                <a:sym typeface="Lato"/>
              </a:defRPr>
            </a:lvl4pPr>
            <a:lvl5pPr lvl="4" rtl="0">
              <a:spcBef>
                <a:spcPts val="1600"/>
              </a:spcBef>
              <a:spcAft>
                <a:spcPts val="0"/>
              </a:spcAft>
              <a:buNone/>
              <a:defRPr sz="1600">
                <a:latin typeface="Lato"/>
                <a:ea typeface="Lato"/>
                <a:cs typeface="Lato"/>
                <a:sym typeface="Lato"/>
              </a:defRPr>
            </a:lvl5pPr>
            <a:lvl6pPr lvl="5" rtl="0">
              <a:spcBef>
                <a:spcPts val="1600"/>
              </a:spcBef>
              <a:spcAft>
                <a:spcPts val="0"/>
              </a:spcAft>
              <a:buNone/>
              <a:defRPr sz="1600">
                <a:latin typeface="Lato"/>
                <a:ea typeface="Lato"/>
                <a:cs typeface="Lato"/>
                <a:sym typeface="Lato"/>
              </a:defRPr>
            </a:lvl6pPr>
            <a:lvl7pPr lvl="6" rtl="0">
              <a:spcBef>
                <a:spcPts val="1600"/>
              </a:spcBef>
              <a:spcAft>
                <a:spcPts val="0"/>
              </a:spcAft>
              <a:buNone/>
              <a:defRPr sz="1600">
                <a:latin typeface="Lato"/>
                <a:ea typeface="Lato"/>
                <a:cs typeface="Lato"/>
                <a:sym typeface="Lato"/>
              </a:defRPr>
            </a:lvl7pPr>
            <a:lvl8pPr lvl="7" rtl="0">
              <a:spcBef>
                <a:spcPts val="1600"/>
              </a:spcBef>
              <a:spcAft>
                <a:spcPts val="0"/>
              </a:spcAft>
              <a:buNone/>
              <a:defRPr sz="1600">
                <a:latin typeface="Lato"/>
                <a:ea typeface="Lato"/>
                <a:cs typeface="Lato"/>
                <a:sym typeface="Lato"/>
              </a:defRPr>
            </a:lvl8pPr>
            <a:lvl9pPr lvl="8" rtl="0">
              <a:spcBef>
                <a:spcPts val="1600"/>
              </a:spcBef>
              <a:spcAft>
                <a:spcPts val="1600"/>
              </a:spcAft>
              <a:buNone/>
              <a:defRPr sz="1600">
                <a:latin typeface="Lato"/>
                <a:ea typeface="Lato"/>
                <a:cs typeface="Lato"/>
                <a:sym typeface="Lato"/>
              </a:defRPr>
            </a:lvl9pPr>
          </a:lstStyle>
          <a:p>
            <a:endParaRPr/>
          </a:p>
        </p:txBody>
      </p:sp>
      <p:sp>
        <p:nvSpPr>
          <p:cNvPr id="1963" name="Google Shape;1963;p79"/>
          <p:cNvSpPr/>
          <p:nvPr/>
        </p:nvSpPr>
        <p:spPr>
          <a:xfrm rot="-4015207">
            <a:off x="-438406" y="-57634"/>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9"/>
          <p:cNvSpPr/>
          <p:nvPr/>
        </p:nvSpPr>
        <p:spPr>
          <a:xfrm rot="-4016813" flipH="1">
            <a:off x="645064" y="539120"/>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9"/>
          <p:cNvSpPr/>
          <p:nvPr/>
        </p:nvSpPr>
        <p:spPr>
          <a:xfrm rot="-2362899">
            <a:off x="-457887" y="-132784"/>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9"/>
          <p:cNvSpPr/>
          <p:nvPr/>
        </p:nvSpPr>
        <p:spPr>
          <a:xfrm rot="2700000" flipH="1">
            <a:off x="-635240" y="4257452"/>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9"/>
          <p:cNvSpPr/>
          <p:nvPr/>
        </p:nvSpPr>
        <p:spPr>
          <a:xfrm rot="486435">
            <a:off x="294198" y="4265013"/>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9"/>
          <p:cNvSpPr txBox="1">
            <a:spLocks noGrp="1"/>
          </p:cNvSpPr>
          <p:nvPr>
            <p:ph type="title"/>
          </p:nvPr>
        </p:nvSpPr>
        <p:spPr>
          <a:xfrm>
            <a:off x="1188275" y="1627525"/>
            <a:ext cx="2892900" cy="551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Font typeface="Oswald"/>
              <a:buNone/>
              <a:defRPr>
                <a:solidFill>
                  <a:schemeClr val="lt1"/>
                </a:solidFill>
              </a:defRPr>
            </a:lvl1pPr>
            <a:lvl2pPr lvl="1" rtl="0">
              <a:spcBef>
                <a:spcPts val="0"/>
              </a:spcBef>
              <a:spcAft>
                <a:spcPts val="0"/>
              </a:spcAft>
              <a:buSzPts val="2800"/>
              <a:buNone/>
              <a:defRPr>
                <a:latin typeface="Oswald"/>
                <a:ea typeface="Oswald"/>
                <a:cs typeface="Oswald"/>
                <a:sym typeface="Oswald"/>
              </a:defRPr>
            </a:lvl2pPr>
            <a:lvl3pPr lvl="2" rtl="0">
              <a:spcBef>
                <a:spcPts val="0"/>
              </a:spcBef>
              <a:spcAft>
                <a:spcPts val="0"/>
              </a:spcAft>
              <a:buSzPts val="2800"/>
              <a:buNone/>
              <a:defRPr>
                <a:latin typeface="Oswald"/>
                <a:ea typeface="Oswald"/>
                <a:cs typeface="Oswald"/>
                <a:sym typeface="Oswald"/>
              </a:defRPr>
            </a:lvl3pPr>
            <a:lvl4pPr lvl="3" rtl="0">
              <a:spcBef>
                <a:spcPts val="0"/>
              </a:spcBef>
              <a:spcAft>
                <a:spcPts val="0"/>
              </a:spcAft>
              <a:buSzPts val="2800"/>
              <a:buNone/>
              <a:defRPr>
                <a:latin typeface="Oswald"/>
                <a:ea typeface="Oswald"/>
                <a:cs typeface="Oswald"/>
                <a:sym typeface="Oswald"/>
              </a:defRPr>
            </a:lvl4pPr>
            <a:lvl5pPr lvl="4" rtl="0">
              <a:spcBef>
                <a:spcPts val="0"/>
              </a:spcBef>
              <a:spcAft>
                <a:spcPts val="0"/>
              </a:spcAft>
              <a:buSzPts val="2800"/>
              <a:buNone/>
              <a:defRPr>
                <a:latin typeface="Oswald"/>
                <a:ea typeface="Oswald"/>
                <a:cs typeface="Oswald"/>
                <a:sym typeface="Oswald"/>
              </a:defRPr>
            </a:lvl5pPr>
            <a:lvl6pPr lvl="5" rtl="0">
              <a:spcBef>
                <a:spcPts val="0"/>
              </a:spcBef>
              <a:spcAft>
                <a:spcPts val="0"/>
              </a:spcAft>
              <a:buSzPts val="2800"/>
              <a:buNone/>
              <a:defRPr>
                <a:latin typeface="Oswald"/>
                <a:ea typeface="Oswald"/>
                <a:cs typeface="Oswald"/>
                <a:sym typeface="Oswald"/>
              </a:defRPr>
            </a:lvl6pPr>
            <a:lvl7pPr lvl="6" rtl="0">
              <a:spcBef>
                <a:spcPts val="0"/>
              </a:spcBef>
              <a:spcAft>
                <a:spcPts val="0"/>
              </a:spcAft>
              <a:buSzPts val="2800"/>
              <a:buNone/>
              <a:defRPr>
                <a:latin typeface="Oswald"/>
                <a:ea typeface="Oswald"/>
                <a:cs typeface="Oswald"/>
                <a:sym typeface="Oswald"/>
              </a:defRPr>
            </a:lvl7pPr>
            <a:lvl8pPr lvl="7" rtl="0">
              <a:spcBef>
                <a:spcPts val="0"/>
              </a:spcBef>
              <a:spcAft>
                <a:spcPts val="0"/>
              </a:spcAft>
              <a:buSzPts val="2800"/>
              <a:buNone/>
              <a:defRPr>
                <a:latin typeface="Oswald"/>
                <a:ea typeface="Oswald"/>
                <a:cs typeface="Oswald"/>
                <a:sym typeface="Oswald"/>
              </a:defRPr>
            </a:lvl8pPr>
            <a:lvl9pPr lvl="8" rtl="0">
              <a:spcBef>
                <a:spcPts val="0"/>
              </a:spcBef>
              <a:spcAft>
                <a:spcPts val="0"/>
              </a:spcAft>
              <a:buSzPts val="2800"/>
              <a:buNone/>
              <a:defRPr>
                <a:latin typeface="Oswald"/>
                <a:ea typeface="Oswald"/>
                <a:cs typeface="Oswald"/>
                <a:sym typeface="Oswald"/>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3">
  <p:cSld name="CUSTOM_11">
    <p:spTree>
      <p:nvGrpSpPr>
        <p:cNvPr id="1" name="Shape 1969"/>
        <p:cNvGrpSpPr/>
        <p:nvPr/>
      </p:nvGrpSpPr>
      <p:grpSpPr>
        <a:xfrm>
          <a:off x="0" y="0"/>
          <a:ext cx="0" cy="0"/>
          <a:chOff x="0" y="0"/>
          <a:chExt cx="0" cy="0"/>
        </a:xfrm>
      </p:grpSpPr>
      <p:sp>
        <p:nvSpPr>
          <p:cNvPr id="1970" name="Google Shape;1970;p80"/>
          <p:cNvSpPr txBox="1">
            <a:spLocks noGrp="1"/>
          </p:cNvSpPr>
          <p:nvPr>
            <p:ph type="title"/>
          </p:nvPr>
        </p:nvSpPr>
        <p:spPr>
          <a:xfrm>
            <a:off x="4612650" y="2060075"/>
            <a:ext cx="4116300" cy="1100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sz="3600"/>
            </a:lvl1pPr>
            <a:lvl2pPr lvl="1" rtl="0">
              <a:spcBef>
                <a:spcPts val="0"/>
              </a:spcBef>
              <a:spcAft>
                <a:spcPts val="0"/>
              </a:spcAft>
              <a:buSzPts val="2800"/>
              <a:buNone/>
              <a:defRPr>
                <a:latin typeface="Oswald"/>
                <a:ea typeface="Oswald"/>
                <a:cs typeface="Oswald"/>
                <a:sym typeface="Oswald"/>
              </a:defRPr>
            </a:lvl2pPr>
            <a:lvl3pPr lvl="2" rtl="0">
              <a:spcBef>
                <a:spcPts val="0"/>
              </a:spcBef>
              <a:spcAft>
                <a:spcPts val="0"/>
              </a:spcAft>
              <a:buSzPts val="2800"/>
              <a:buNone/>
              <a:defRPr>
                <a:latin typeface="Oswald"/>
                <a:ea typeface="Oswald"/>
                <a:cs typeface="Oswald"/>
                <a:sym typeface="Oswald"/>
              </a:defRPr>
            </a:lvl3pPr>
            <a:lvl4pPr lvl="3" rtl="0">
              <a:spcBef>
                <a:spcPts val="0"/>
              </a:spcBef>
              <a:spcAft>
                <a:spcPts val="0"/>
              </a:spcAft>
              <a:buSzPts val="2800"/>
              <a:buNone/>
              <a:defRPr>
                <a:latin typeface="Oswald"/>
                <a:ea typeface="Oswald"/>
                <a:cs typeface="Oswald"/>
                <a:sym typeface="Oswald"/>
              </a:defRPr>
            </a:lvl4pPr>
            <a:lvl5pPr lvl="4" rtl="0">
              <a:spcBef>
                <a:spcPts val="0"/>
              </a:spcBef>
              <a:spcAft>
                <a:spcPts val="0"/>
              </a:spcAft>
              <a:buSzPts val="2800"/>
              <a:buNone/>
              <a:defRPr>
                <a:latin typeface="Oswald"/>
                <a:ea typeface="Oswald"/>
                <a:cs typeface="Oswald"/>
                <a:sym typeface="Oswald"/>
              </a:defRPr>
            </a:lvl5pPr>
            <a:lvl6pPr lvl="5" rtl="0">
              <a:spcBef>
                <a:spcPts val="0"/>
              </a:spcBef>
              <a:spcAft>
                <a:spcPts val="0"/>
              </a:spcAft>
              <a:buSzPts val="2800"/>
              <a:buNone/>
              <a:defRPr>
                <a:latin typeface="Oswald"/>
                <a:ea typeface="Oswald"/>
                <a:cs typeface="Oswald"/>
                <a:sym typeface="Oswald"/>
              </a:defRPr>
            </a:lvl6pPr>
            <a:lvl7pPr lvl="6" rtl="0">
              <a:spcBef>
                <a:spcPts val="0"/>
              </a:spcBef>
              <a:spcAft>
                <a:spcPts val="0"/>
              </a:spcAft>
              <a:buSzPts val="2800"/>
              <a:buNone/>
              <a:defRPr>
                <a:latin typeface="Oswald"/>
                <a:ea typeface="Oswald"/>
                <a:cs typeface="Oswald"/>
                <a:sym typeface="Oswald"/>
              </a:defRPr>
            </a:lvl7pPr>
            <a:lvl8pPr lvl="7" rtl="0">
              <a:spcBef>
                <a:spcPts val="0"/>
              </a:spcBef>
              <a:spcAft>
                <a:spcPts val="0"/>
              </a:spcAft>
              <a:buSzPts val="2800"/>
              <a:buNone/>
              <a:defRPr>
                <a:latin typeface="Oswald"/>
                <a:ea typeface="Oswald"/>
                <a:cs typeface="Oswald"/>
                <a:sym typeface="Oswald"/>
              </a:defRPr>
            </a:lvl8pPr>
            <a:lvl9pPr lvl="8" rtl="0">
              <a:spcBef>
                <a:spcPts val="0"/>
              </a:spcBef>
              <a:spcAft>
                <a:spcPts val="0"/>
              </a:spcAft>
              <a:buSzPts val="2800"/>
              <a:buNone/>
              <a:defRPr>
                <a:latin typeface="Oswald"/>
                <a:ea typeface="Oswald"/>
                <a:cs typeface="Oswald"/>
                <a:sym typeface="Oswald"/>
              </a:defRPr>
            </a:lvl9pPr>
          </a:lstStyle>
          <a:p>
            <a:endParaRPr/>
          </a:p>
        </p:txBody>
      </p:sp>
      <p:sp>
        <p:nvSpPr>
          <p:cNvPr id="1971" name="Google Shape;1971;p80"/>
          <p:cNvSpPr/>
          <p:nvPr/>
        </p:nvSpPr>
        <p:spPr>
          <a:xfrm rot="4015207" flipH="1">
            <a:off x="8223070" y="-124884"/>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80"/>
          <p:cNvSpPr/>
          <p:nvPr/>
        </p:nvSpPr>
        <p:spPr>
          <a:xfrm rot="4016813">
            <a:off x="8382002" y="471870"/>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80"/>
          <p:cNvSpPr/>
          <p:nvPr/>
        </p:nvSpPr>
        <p:spPr>
          <a:xfrm rot="2362899" flipH="1">
            <a:off x="8161571" y="-200034"/>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80"/>
          <p:cNvSpPr/>
          <p:nvPr/>
        </p:nvSpPr>
        <p:spPr>
          <a:xfrm rot="-2700000">
            <a:off x="7825660" y="4190202"/>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80"/>
          <p:cNvSpPr/>
          <p:nvPr/>
        </p:nvSpPr>
        <p:spPr>
          <a:xfrm rot="-486435" flipH="1">
            <a:off x="8467023" y="4197763"/>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80"/>
          <p:cNvSpPr/>
          <p:nvPr/>
        </p:nvSpPr>
        <p:spPr>
          <a:xfrm rot="-5083955" flipH="1">
            <a:off x="-3515044" y="-630648"/>
            <a:ext cx="5640277" cy="4113780"/>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80"/>
          <p:cNvSpPr/>
          <p:nvPr/>
        </p:nvSpPr>
        <p:spPr>
          <a:xfrm rot="-4872674" flipH="1">
            <a:off x="-3401668" y="-731142"/>
            <a:ext cx="5638896" cy="4113384"/>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2">
  <p:cSld name="CUSTOM_12">
    <p:spTree>
      <p:nvGrpSpPr>
        <p:cNvPr id="1" name="Shape 1978"/>
        <p:cNvGrpSpPr/>
        <p:nvPr/>
      </p:nvGrpSpPr>
      <p:grpSpPr>
        <a:xfrm>
          <a:off x="0" y="0"/>
          <a:ext cx="0" cy="0"/>
          <a:chOff x="0" y="0"/>
          <a:chExt cx="0" cy="0"/>
        </a:xfrm>
      </p:grpSpPr>
      <p:sp>
        <p:nvSpPr>
          <p:cNvPr id="1979" name="Google Shape;1979;p81"/>
          <p:cNvSpPr txBox="1">
            <a:spLocks noGrp="1"/>
          </p:cNvSpPr>
          <p:nvPr>
            <p:ph type="title"/>
          </p:nvPr>
        </p:nvSpPr>
        <p:spPr>
          <a:xfrm>
            <a:off x="1991025" y="391575"/>
            <a:ext cx="5162100" cy="5214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2800"/>
              <a:buNone/>
              <a:defRPr>
                <a:latin typeface="Oswald"/>
                <a:ea typeface="Oswald"/>
                <a:cs typeface="Oswald"/>
                <a:sym typeface="Oswald"/>
              </a:defRPr>
            </a:lvl2pPr>
            <a:lvl3pPr lvl="2" rtl="0">
              <a:spcBef>
                <a:spcPts val="0"/>
              </a:spcBef>
              <a:spcAft>
                <a:spcPts val="0"/>
              </a:spcAft>
              <a:buSzPts val="2800"/>
              <a:buNone/>
              <a:defRPr>
                <a:latin typeface="Oswald"/>
                <a:ea typeface="Oswald"/>
                <a:cs typeface="Oswald"/>
                <a:sym typeface="Oswald"/>
              </a:defRPr>
            </a:lvl3pPr>
            <a:lvl4pPr lvl="3" rtl="0">
              <a:spcBef>
                <a:spcPts val="0"/>
              </a:spcBef>
              <a:spcAft>
                <a:spcPts val="0"/>
              </a:spcAft>
              <a:buSzPts val="2800"/>
              <a:buNone/>
              <a:defRPr>
                <a:latin typeface="Oswald"/>
                <a:ea typeface="Oswald"/>
                <a:cs typeface="Oswald"/>
                <a:sym typeface="Oswald"/>
              </a:defRPr>
            </a:lvl4pPr>
            <a:lvl5pPr lvl="4" rtl="0">
              <a:spcBef>
                <a:spcPts val="0"/>
              </a:spcBef>
              <a:spcAft>
                <a:spcPts val="0"/>
              </a:spcAft>
              <a:buSzPts val="2800"/>
              <a:buNone/>
              <a:defRPr>
                <a:latin typeface="Oswald"/>
                <a:ea typeface="Oswald"/>
                <a:cs typeface="Oswald"/>
                <a:sym typeface="Oswald"/>
              </a:defRPr>
            </a:lvl5pPr>
            <a:lvl6pPr lvl="5" rtl="0">
              <a:spcBef>
                <a:spcPts val="0"/>
              </a:spcBef>
              <a:spcAft>
                <a:spcPts val="0"/>
              </a:spcAft>
              <a:buSzPts val="2800"/>
              <a:buNone/>
              <a:defRPr>
                <a:latin typeface="Oswald"/>
                <a:ea typeface="Oswald"/>
                <a:cs typeface="Oswald"/>
                <a:sym typeface="Oswald"/>
              </a:defRPr>
            </a:lvl6pPr>
            <a:lvl7pPr lvl="6" rtl="0">
              <a:spcBef>
                <a:spcPts val="0"/>
              </a:spcBef>
              <a:spcAft>
                <a:spcPts val="0"/>
              </a:spcAft>
              <a:buSzPts val="2800"/>
              <a:buNone/>
              <a:defRPr>
                <a:latin typeface="Oswald"/>
                <a:ea typeface="Oswald"/>
                <a:cs typeface="Oswald"/>
                <a:sym typeface="Oswald"/>
              </a:defRPr>
            </a:lvl7pPr>
            <a:lvl8pPr lvl="7" rtl="0">
              <a:spcBef>
                <a:spcPts val="0"/>
              </a:spcBef>
              <a:spcAft>
                <a:spcPts val="0"/>
              </a:spcAft>
              <a:buSzPts val="2800"/>
              <a:buNone/>
              <a:defRPr>
                <a:latin typeface="Oswald"/>
                <a:ea typeface="Oswald"/>
                <a:cs typeface="Oswald"/>
                <a:sym typeface="Oswald"/>
              </a:defRPr>
            </a:lvl8pPr>
            <a:lvl9pPr lvl="8" rtl="0">
              <a:spcBef>
                <a:spcPts val="0"/>
              </a:spcBef>
              <a:spcAft>
                <a:spcPts val="0"/>
              </a:spcAft>
              <a:buSzPts val="2800"/>
              <a:buNone/>
              <a:defRPr>
                <a:latin typeface="Oswald"/>
                <a:ea typeface="Oswald"/>
                <a:cs typeface="Oswald"/>
                <a:sym typeface="Oswald"/>
              </a:defRPr>
            </a:lvl9pPr>
          </a:lstStyle>
          <a:p>
            <a:endParaRPr/>
          </a:p>
        </p:txBody>
      </p:sp>
      <p:sp>
        <p:nvSpPr>
          <p:cNvPr id="1980" name="Google Shape;1980;p81"/>
          <p:cNvSpPr/>
          <p:nvPr/>
        </p:nvSpPr>
        <p:spPr>
          <a:xfrm rot="4015207" flipH="1">
            <a:off x="8246924" y="69480"/>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81"/>
          <p:cNvSpPr/>
          <p:nvPr/>
        </p:nvSpPr>
        <p:spPr>
          <a:xfrm rot="4016813">
            <a:off x="8454281" y="771610"/>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81"/>
          <p:cNvSpPr/>
          <p:nvPr/>
        </p:nvSpPr>
        <p:spPr>
          <a:xfrm rot="2362899" flipH="1">
            <a:off x="8185425" y="-5669"/>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81"/>
          <p:cNvSpPr/>
          <p:nvPr/>
        </p:nvSpPr>
        <p:spPr>
          <a:xfrm rot="2700000">
            <a:off x="-739302" y="4252342"/>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81"/>
          <p:cNvSpPr/>
          <p:nvPr/>
        </p:nvSpPr>
        <p:spPr>
          <a:xfrm rot="4913565" flipH="1">
            <a:off x="296126" y="4365893"/>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8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1702"/>
        <p:cNvGrpSpPr/>
        <p:nvPr/>
      </p:nvGrpSpPr>
      <p:grpSpPr>
        <a:xfrm>
          <a:off x="0" y="0"/>
          <a:ext cx="0" cy="0"/>
          <a:chOff x="0" y="0"/>
          <a:chExt cx="0" cy="0"/>
        </a:xfrm>
      </p:grpSpPr>
      <p:sp>
        <p:nvSpPr>
          <p:cNvPr id="1703" name="Google Shape;1703;p52"/>
          <p:cNvSpPr txBox="1">
            <a:spLocks noGrp="1"/>
          </p:cNvSpPr>
          <p:nvPr>
            <p:ph type="title"/>
          </p:nvPr>
        </p:nvSpPr>
        <p:spPr>
          <a:xfrm>
            <a:off x="720000" y="381000"/>
            <a:ext cx="7704000" cy="55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20124D"/>
              </a:buClr>
              <a:buSzPts val="3500"/>
              <a:buFont typeface="Oswald SemiBold"/>
              <a:buNone/>
              <a:defRPr sz="3500">
                <a:solidFill>
                  <a:srgbClr val="20124D"/>
                </a:solidFill>
                <a:latin typeface="Oswald SemiBold"/>
                <a:ea typeface="Oswald SemiBold"/>
                <a:cs typeface="Oswald SemiBold"/>
                <a:sym typeface="Oswald SemiBo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704" name="Google Shape;1704;p52"/>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0124D"/>
              </a:buClr>
              <a:buSzPts val="1400"/>
              <a:buFont typeface="Oswald"/>
              <a:buChar char="●"/>
              <a:defRPr>
                <a:solidFill>
                  <a:srgbClr val="20124D"/>
                </a:solidFill>
                <a:latin typeface="Oswald"/>
                <a:ea typeface="Oswald"/>
                <a:cs typeface="Oswald"/>
                <a:sym typeface="Oswald"/>
              </a:defRPr>
            </a:lvl1pPr>
            <a:lvl2pPr marL="914400" lvl="1" indent="-317500" rtl="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2pPr>
            <a:lvl3pPr marL="1371600" lvl="2" indent="-317500" rtl="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3pPr>
            <a:lvl4pPr marL="1828800" lvl="3" indent="-317500" rtl="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4pPr>
            <a:lvl5pPr marL="2286000" lvl="4" indent="-317500" rtl="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5pPr>
            <a:lvl6pPr marL="2743200" lvl="5" indent="-317500" rtl="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6pPr>
            <a:lvl7pPr marL="3200400" lvl="6" indent="-317500" rtl="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7pPr>
            <a:lvl8pPr marL="3657600" lvl="7" indent="-317500" rtl="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8pPr>
            <a:lvl9pPr marL="4114800" lvl="8" indent="-317500" rtl="0">
              <a:lnSpc>
                <a:spcPct val="100000"/>
              </a:lnSpc>
              <a:spcBef>
                <a:spcPts val="1600"/>
              </a:spcBef>
              <a:spcAft>
                <a:spcPts val="1600"/>
              </a:spcAft>
              <a:buClr>
                <a:srgbClr val="20124D"/>
              </a:buClr>
              <a:buSzPts val="1400"/>
              <a:buFont typeface="Oswald"/>
              <a:buChar char="■"/>
              <a:defRPr>
                <a:solidFill>
                  <a:srgbClr val="20124D"/>
                </a:solidFill>
                <a:latin typeface="Oswald"/>
                <a:ea typeface="Oswald"/>
                <a:cs typeface="Oswald"/>
                <a:sym typeface="Oswald"/>
              </a:defRPr>
            </a:lvl9pPr>
          </a:lstStyle>
          <a:p>
            <a:endParaRPr/>
          </a:p>
        </p:txBody>
      </p:sp>
    </p:spTree>
  </p:cSld>
  <p:clrMap bg1="lt1" tx1="dk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198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2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s://docs.google.com/spreadsheets/d/185X6ZYlKJP7YJ3VZlJtn6st9ytBbViEKtXrwN2f5QSI/copy" TargetMode="External"/><Relationship Id="rId2" Type="http://schemas.openxmlformats.org/officeDocument/2006/relationships/notesSlide" Target="../notesSlides/notesSlide20.xml"/><Relationship Id="rId1" Type="http://schemas.openxmlformats.org/officeDocument/2006/relationships/slideLayout" Target="../slideLayouts/slideLayout40.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8.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8" Type="http://schemas.openxmlformats.org/officeDocument/2006/relationships/hyperlink" Target="https://www.freepik.com/free-vector/delivery-service-with-masks-concept_7604992.htm/?utm_source=slidesgo_template&amp;utm_medium=referral-link&amp;utm_campaign=sg_resources&amp;utm_content=freepik" TargetMode="External"/><Relationship Id="rId13" Type="http://schemas.openxmlformats.org/officeDocument/2006/relationships/hyperlink" Target="https://www.freepik.com/free-photo/smiley-delivery-man-car-with-mobile_8973130.htm#page=1&amp;query=transport&amp;position=27/?utm_source=slidesgo_template&amp;utm_medium=referral-link&amp;utm_campaign=sg_resources&amp;utm_content=freepik" TargetMode="External"/><Relationship Id="rId3" Type="http://schemas.openxmlformats.org/officeDocument/2006/relationships/hyperlink" Target="https://www.freepik.com/free-vector/taxi-app-concept_7448742.htm/?utm_source=slidesgo_template&amp;utm_medium=referral-link&amp;utm_campaign=sg_resources&amp;utm_content=freepik" TargetMode="External"/><Relationship Id="rId7" Type="http://schemas.openxmlformats.org/officeDocument/2006/relationships/hyperlink" Target="https://www.freepik.com/free-vector/taxi-app-concept-illustration_7607042.htm/?utm_source=slidesgo_template&amp;utm_medium=referral-link&amp;utm_campaign=sg_resources&amp;utm_content=freepik" TargetMode="External"/><Relationship Id="rId12" Type="http://schemas.openxmlformats.org/officeDocument/2006/relationships/hyperlink" Target="https://www.freepik.com/free-vector/checking-body-temperature-concept_7814777.htm/?utm_source=slidesgo_template&amp;utm_medium=referral-link&amp;utm_campaign=sg_resources&amp;utm_content=freepik" TargetMode="External"/><Relationship Id="rId2" Type="http://schemas.openxmlformats.org/officeDocument/2006/relationships/notesSlide" Target="../notesSlides/notesSlide33.xml"/><Relationship Id="rId1" Type="http://schemas.openxmlformats.org/officeDocument/2006/relationships/slideLayout" Target="../slideLayouts/slideLayout33.xml"/><Relationship Id="rId6" Type="http://schemas.openxmlformats.org/officeDocument/2006/relationships/hyperlink" Target="https://www.freepik.com/free-vector/delivery-service-with-masks-concept_7605000.htm/?utm_source=slidesgo_template&amp;utm_medium=referral-link&amp;utm_campaign=sg_resources&amp;utm_content=freepik" TargetMode="External"/><Relationship Id="rId11" Type="http://schemas.openxmlformats.org/officeDocument/2006/relationships/hyperlink" Target="https://www.freepik.com/free-vector/welcome-italy-colorful-landing-page_5266885.htm/?utm_source=slidesgo_template&amp;utm_medium=referral-link&amp;utm_campaign=sg_resources&amp;utm_content=freepik" TargetMode="External"/><Relationship Id="rId5" Type="http://schemas.openxmlformats.org/officeDocument/2006/relationships/hyperlink" Target="https://www.freepik.com/free-vector/taxi-app-concept-illustration_7607041.htm/?utm_source=slidesgo_template&amp;utm_medium=referral-link&amp;utm_campaign=sg_resources&amp;utm_content=freepik" TargetMode="External"/><Relationship Id="rId10" Type="http://schemas.openxmlformats.org/officeDocument/2006/relationships/hyperlink" Target="https://www.freepik.com/free-vector/humanitarian-help-concept_7604999.htm/?utm_source=slidesgo_template&amp;utm_medium=referral-link&amp;utm_campaign=sg_resources&amp;utm_content=freepik" TargetMode="External"/><Relationship Id="rId4" Type="http://schemas.openxmlformats.org/officeDocument/2006/relationships/hyperlink" Target="https://www.freepik.com/free-vector/app-development-concept-with-flat-design_2463940.htm/?utm_source=slidesgo_template&amp;utm_medium=referral-link&amp;utm_campaign=sg_resources&amp;utm_content=freepik" TargetMode="External"/><Relationship Id="rId9" Type="http://schemas.openxmlformats.org/officeDocument/2006/relationships/hyperlink" Target="https://www.freepik.com/free-vector/people-avatar-concept-illustration-concept_7136771.htm/?utm_source=slidesgo_template&amp;utm_medium=referral-link&amp;utm_campaign=sg_resources&amp;utm_content=freepik"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fonts.google.com/specimen/Oswald?query=oswald" TargetMode="External"/><Relationship Id="rId2" Type="http://schemas.openxmlformats.org/officeDocument/2006/relationships/notesSlide" Target="../notesSlides/notesSlide34.xml"/><Relationship Id="rId1" Type="http://schemas.openxmlformats.org/officeDocument/2006/relationships/slideLayout" Target="../slideLayouts/slideLayout41.xml"/><Relationship Id="rId4" Type="http://schemas.openxmlformats.org/officeDocument/2006/relationships/hyperlink" Target="https://fonts.google.com/specimen/Lato?query=lat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0"/>
        <p:cNvGrpSpPr/>
        <p:nvPr/>
      </p:nvGrpSpPr>
      <p:grpSpPr>
        <a:xfrm>
          <a:off x="0" y="0"/>
          <a:ext cx="0" cy="0"/>
          <a:chOff x="0" y="0"/>
          <a:chExt cx="0" cy="0"/>
        </a:xfrm>
      </p:grpSpPr>
      <p:sp>
        <p:nvSpPr>
          <p:cNvPr id="1991" name="Google Shape;1991;p84"/>
          <p:cNvSpPr txBox="1">
            <a:spLocks noGrp="1"/>
          </p:cNvSpPr>
          <p:nvPr>
            <p:ph type="title"/>
          </p:nvPr>
        </p:nvSpPr>
        <p:spPr>
          <a:xfrm>
            <a:off x="311700" y="1685363"/>
            <a:ext cx="8520600" cy="13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40 hrs</a:t>
            </a:r>
            <a:endParaRPr/>
          </a:p>
        </p:txBody>
      </p:sp>
      <p:sp>
        <p:nvSpPr>
          <p:cNvPr id="1992" name="Google Shape;1992;p84"/>
          <p:cNvSpPr txBox="1">
            <a:spLocks noGrp="1"/>
          </p:cNvSpPr>
          <p:nvPr>
            <p:ph type="body" idx="1"/>
          </p:nvPr>
        </p:nvSpPr>
        <p:spPr>
          <a:xfrm>
            <a:off x="2087550" y="3128200"/>
            <a:ext cx="4968900" cy="44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sz="2000"/>
              <a:t>Working in front of a computer per week</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3"/>
        <p:cNvGrpSpPr/>
        <p:nvPr/>
      </p:nvGrpSpPr>
      <p:grpSpPr>
        <a:xfrm>
          <a:off x="0" y="0"/>
          <a:ext cx="0" cy="0"/>
          <a:chOff x="0" y="0"/>
          <a:chExt cx="0" cy="0"/>
        </a:xfrm>
      </p:grpSpPr>
      <p:sp>
        <p:nvSpPr>
          <p:cNvPr id="2094" name="Google Shape;2094;p93"/>
          <p:cNvSpPr/>
          <p:nvPr/>
        </p:nvSpPr>
        <p:spPr>
          <a:xfrm flipH="1">
            <a:off x="4030601" y="1880179"/>
            <a:ext cx="979875" cy="623687"/>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93"/>
          <p:cNvSpPr/>
          <p:nvPr/>
        </p:nvSpPr>
        <p:spPr>
          <a:xfrm flipH="1">
            <a:off x="6581824" y="1880172"/>
            <a:ext cx="979875" cy="623687"/>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93"/>
          <p:cNvSpPr/>
          <p:nvPr/>
        </p:nvSpPr>
        <p:spPr>
          <a:xfrm flipH="1">
            <a:off x="1479298" y="1880121"/>
            <a:ext cx="979875" cy="623687"/>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93"/>
          <p:cNvSpPr txBox="1">
            <a:spLocks noGrp="1"/>
          </p:cNvSpPr>
          <p:nvPr>
            <p:ph type="title"/>
          </p:nvPr>
        </p:nvSpPr>
        <p:spPr>
          <a:xfrm>
            <a:off x="1687375" y="392900"/>
            <a:ext cx="5769300" cy="51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Model Performance</a:t>
            </a:r>
            <a:endParaRPr/>
          </a:p>
        </p:txBody>
      </p:sp>
      <p:sp>
        <p:nvSpPr>
          <p:cNvPr id="2098" name="Google Shape;2098;p93"/>
          <p:cNvSpPr txBox="1">
            <a:spLocks noGrp="1"/>
          </p:cNvSpPr>
          <p:nvPr>
            <p:ph type="subTitle" idx="1"/>
          </p:nvPr>
        </p:nvSpPr>
        <p:spPr>
          <a:xfrm>
            <a:off x="757238" y="2850950"/>
            <a:ext cx="2424000" cy="308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Slouching forward</a:t>
            </a:r>
            <a:endParaRPr sz="2000"/>
          </a:p>
        </p:txBody>
      </p:sp>
      <p:sp>
        <p:nvSpPr>
          <p:cNvPr id="2099" name="Google Shape;2099;p93"/>
          <p:cNvSpPr txBox="1">
            <a:spLocks noGrp="1"/>
          </p:cNvSpPr>
          <p:nvPr>
            <p:ph type="subTitle" idx="2"/>
          </p:nvPr>
        </p:nvSpPr>
        <p:spPr>
          <a:xfrm>
            <a:off x="1096775" y="3304087"/>
            <a:ext cx="1957200" cy="95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87.5% recall rate</a:t>
            </a:r>
            <a:endParaRPr sz="1600"/>
          </a:p>
          <a:p>
            <a:pPr marL="0" lvl="0" indent="0" algn="ctr" rtl="0">
              <a:spcBef>
                <a:spcPts val="1600"/>
              </a:spcBef>
              <a:spcAft>
                <a:spcPts val="1600"/>
              </a:spcAft>
              <a:buNone/>
            </a:pPr>
            <a:endParaRPr sz="1600"/>
          </a:p>
        </p:txBody>
      </p:sp>
      <p:sp>
        <p:nvSpPr>
          <p:cNvPr id="2100" name="Google Shape;2100;p93"/>
          <p:cNvSpPr txBox="1">
            <a:spLocks noGrp="1"/>
          </p:cNvSpPr>
          <p:nvPr>
            <p:ph type="subTitle" idx="3"/>
          </p:nvPr>
        </p:nvSpPr>
        <p:spPr>
          <a:xfrm>
            <a:off x="3448638" y="2850950"/>
            <a:ext cx="2143800" cy="308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Slouching backward</a:t>
            </a:r>
            <a:endParaRPr/>
          </a:p>
        </p:txBody>
      </p:sp>
      <p:sp>
        <p:nvSpPr>
          <p:cNvPr id="2101" name="Google Shape;2101;p93"/>
          <p:cNvSpPr txBox="1">
            <a:spLocks noGrp="1"/>
          </p:cNvSpPr>
          <p:nvPr>
            <p:ph type="subTitle" idx="4"/>
          </p:nvPr>
        </p:nvSpPr>
        <p:spPr>
          <a:xfrm>
            <a:off x="3593400" y="3304087"/>
            <a:ext cx="1957200" cy="95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88.5% recall rate</a:t>
            </a:r>
            <a:endParaRPr sz="1600"/>
          </a:p>
          <a:p>
            <a:pPr marL="0" lvl="0" indent="0" algn="ctr" rtl="0">
              <a:spcBef>
                <a:spcPts val="1600"/>
              </a:spcBef>
              <a:spcAft>
                <a:spcPts val="0"/>
              </a:spcAft>
              <a:buClr>
                <a:schemeClr val="dk1"/>
              </a:buClr>
              <a:buSzPts val="1100"/>
              <a:buFont typeface="Arial"/>
              <a:buNone/>
            </a:pPr>
            <a:endParaRPr sz="1600"/>
          </a:p>
          <a:p>
            <a:pPr marL="0" lvl="0" indent="0" algn="ctr" rtl="0">
              <a:spcBef>
                <a:spcPts val="1600"/>
              </a:spcBef>
              <a:spcAft>
                <a:spcPts val="1600"/>
              </a:spcAft>
              <a:buNone/>
            </a:pPr>
            <a:endParaRPr sz="1600"/>
          </a:p>
        </p:txBody>
      </p:sp>
      <p:sp>
        <p:nvSpPr>
          <p:cNvPr id="2102" name="Google Shape;2102;p93"/>
          <p:cNvSpPr txBox="1">
            <a:spLocks noGrp="1"/>
          </p:cNvSpPr>
          <p:nvPr>
            <p:ph type="subTitle" idx="5"/>
          </p:nvPr>
        </p:nvSpPr>
        <p:spPr>
          <a:xfrm>
            <a:off x="5722368" y="2850950"/>
            <a:ext cx="3029400" cy="308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t>Unbalanced shoulders</a:t>
            </a:r>
            <a:endParaRPr sz="2000"/>
          </a:p>
        </p:txBody>
      </p:sp>
      <p:sp>
        <p:nvSpPr>
          <p:cNvPr id="2103" name="Google Shape;2103;p93"/>
          <p:cNvSpPr txBox="1">
            <a:spLocks noGrp="1"/>
          </p:cNvSpPr>
          <p:nvPr>
            <p:ph type="subTitle" idx="6"/>
          </p:nvPr>
        </p:nvSpPr>
        <p:spPr>
          <a:xfrm>
            <a:off x="6258475" y="3304087"/>
            <a:ext cx="1957200" cy="95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23.3% recall rate</a:t>
            </a:r>
            <a:endParaRPr sz="1600"/>
          </a:p>
          <a:p>
            <a:pPr marL="0" lvl="0" indent="0" algn="ctr" rtl="0">
              <a:spcBef>
                <a:spcPts val="1600"/>
              </a:spcBef>
              <a:spcAft>
                <a:spcPts val="1600"/>
              </a:spcAft>
              <a:buNone/>
            </a:pPr>
            <a:endParaRPr sz="1600"/>
          </a:p>
        </p:txBody>
      </p:sp>
      <p:sp>
        <p:nvSpPr>
          <p:cNvPr id="2104" name="Google Shape;2104;p93"/>
          <p:cNvSpPr txBox="1">
            <a:spLocks noGrp="1"/>
          </p:cNvSpPr>
          <p:nvPr>
            <p:ph type="title" idx="4294967295"/>
          </p:nvPr>
        </p:nvSpPr>
        <p:spPr>
          <a:xfrm rot="-12379">
            <a:off x="825726" y="2026450"/>
            <a:ext cx="2499316"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94.1%</a:t>
            </a:r>
            <a:endParaRPr/>
          </a:p>
        </p:txBody>
      </p:sp>
      <p:sp>
        <p:nvSpPr>
          <p:cNvPr id="2105" name="Google Shape;2105;p93"/>
          <p:cNvSpPr txBox="1">
            <a:spLocks noGrp="1"/>
          </p:cNvSpPr>
          <p:nvPr>
            <p:ph type="title" idx="4294967295"/>
          </p:nvPr>
        </p:nvSpPr>
        <p:spPr>
          <a:xfrm rot="-14524">
            <a:off x="3335977" y="2026462"/>
            <a:ext cx="2485222"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94.1%</a:t>
            </a:r>
            <a:endParaRPr/>
          </a:p>
        </p:txBody>
      </p:sp>
      <p:sp>
        <p:nvSpPr>
          <p:cNvPr id="2106" name="Google Shape;2106;p93"/>
          <p:cNvSpPr txBox="1">
            <a:spLocks noGrp="1"/>
          </p:cNvSpPr>
          <p:nvPr>
            <p:ph type="title" idx="4294967295"/>
          </p:nvPr>
        </p:nvSpPr>
        <p:spPr>
          <a:xfrm rot="-14549">
            <a:off x="5818639" y="2026450"/>
            <a:ext cx="2481022"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60.3%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0"/>
        <p:cNvGrpSpPr/>
        <p:nvPr/>
      </p:nvGrpSpPr>
      <p:grpSpPr>
        <a:xfrm>
          <a:off x="0" y="0"/>
          <a:ext cx="0" cy="0"/>
          <a:chOff x="0" y="0"/>
          <a:chExt cx="0" cy="0"/>
        </a:xfrm>
      </p:grpSpPr>
      <p:sp>
        <p:nvSpPr>
          <p:cNvPr id="2111" name="Google Shape;2111;p94"/>
          <p:cNvSpPr txBox="1">
            <a:spLocks noGrp="1"/>
          </p:cNvSpPr>
          <p:nvPr>
            <p:ph type="title"/>
          </p:nvPr>
        </p:nvSpPr>
        <p:spPr>
          <a:xfrm>
            <a:off x="713250" y="56040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Positive Impact</a:t>
            </a:r>
            <a:endParaRPr/>
          </a:p>
        </p:txBody>
      </p:sp>
      <p:sp>
        <p:nvSpPr>
          <p:cNvPr id="2112" name="Google Shape;2112;p94"/>
          <p:cNvSpPr txBox="1">
            <a:spLocks noGrp="1"/>
          </p:cNvSpPr>
          <p:nvPr>
            <p:ph type="title" idx="4294967295"/>
          </p:nvPr>
        </p:nvSpPr>
        <p:spPr>
          <a:xfrm rot="-9295">
            <a:off x="1018945" y="1650598"/>
            <a:ext cx="2662810" cy="4938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accent4"/>
                </a:solidFill>
              </a:rPr>
              <a:t>Personal</a:t>
            </a:r>
            <a:endParaRPr sz="2800">
              <a:solidFill>
                <a:schemeClr val="accent4"/>
              </a:solidFill>
            </a:endParaRPr>
          </a:p>
        </p:txBody>
      </p:sp>
      <p:sp>
        <p:nvSpPr>
          <p:cNvPr id="2113" name="Google Shape;2113;p94"/>
          <p:cNvSpPr txBox="1">
            <a:spLocks noGrp="1"/>
          </p:cNvSpPr>
          <p:nvPr>
            <p:ph type="subTitle" idx="4294967295"/>
          </p:nvPr>
        </p:nvSpPr>
        <p:spPr>
          <a:xfrm rot="-7967">
            <a:off x="1021772" y="2102248"/>
            <a:ext cx="2589007" cy="8562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1"/>
                </a:solidFill>
              </a:rPr>
              <a:t>Low cost, smart solution</a:t>
            </a:r>
            <a:endParaRPr sz="1800"/>
          </a:p>
          <a:p>
            <a:pPr marL="0" lvl="0" indent="0" algn="l" rtl="0">
              <a:spcBef>
                <a:spcPts val="0"/>
              </a:spcBef>
              <a:spcAft>
                <a:spcPts val="0"/>
              </a:spcAft>
              <a:buNone/>
            </a:pPr>
            <a:r>
              <a:rPr lang="en" sz="1800"/>
              <a:t>Develop a good habit when using computers</a:t>
            </a:r>
            <a:endParaRPr sz="1800"/>
          </a:p>
        </p:txBody>
      </p:sp>
      <p:sp>
        <p:nvSpPr>
          <p:cNvPr id="2114" name="Google Shape;2114;p94"/>
          <p:cNvSpPr txBox="1">
            <a:spLocks noGrp="1"/>
          </p:cNvSpPr>
          <p:nvPr>
            <p:ph type="title" idx="4294967295"/>
          </p:nvPr>
        </p:nvSpPr>
        <p:spPr>
          <a:xfrm rot="-8912">
            <a:off x="3731306" y="1650148"/>
            <a:ext cx="2661609" cy="4938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accent4"/>
                </a:solidFill>
              </a:rPr>
              <a:t>Social</a:t>
            </a:r>
            <a:endParaRPr sz="2800">
              <a:solidFill>
                <a:schemeClr val="accent4"/>
              </a:solidFill>
            </a:endParaRPr>
          </a:p>
        </p:txBody>
      </p:sp>
      <p:sp>
        <p:nvSpPr>
          <p:cNvPr id="2115" name="Google Shape;2115;p94"/>
          <p:cNvSpPr txBox="1">
            <a:spLocks noGrp="1"/>
          </p:cNvSpPr>
          <p:nvPr>
            <p:ph type="subTitle" idx="4294967295"/>
          </p:nvPr>
        </p:nvSpPr>
        <p:spPr>
          <a:xfrm rot="-8596">
            <a:off x="3730369" y="2100700"/>
            <a:ext cx="3719412" cy="7080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Raise awareness on the importance of good sitting postures</a:t>
            </a:r>
            <a:endParaRPr sz="1800"/>
          </a:p>
        </p:txBody>
      </p:sp>
      <p:sp>
        <p:nvSpPr>
          <p:cNvPr id="2116" name="Google Shape;2116;p94"/>
          <p:cNvSpPr txBox="1">
            <a:spLocks noGrp="1"/>
          </p:cNvSpPr>
          <p:nvPr>
            <p:ph type="title" idx="4294967295"/>
          </p:nvPr>
        </p:nvSpPr>
        <p:spPr>
          <a:xfrm rot="-9295">
            <a:off x="1018959" y="3328151"/>
            <a:ext cx="2662810" cy="4938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accent4"/>
                </a:solidFill>
              </a:rPr>
              <a:t>Industrial</a:t>
            </a:r>
            <a:endParaRPr sz="2800">
              <a:solidFill>
                <a:schemeClr val="accent4"/>
              </a:solidFill>
            </a:endParaRPr>
          </a:p>
        </p:txBody>
      </p:sp>
      <p:sp>
        <p:nvSpPr>
          <p:cNvPr id="2117" name="Google Shape;2117;p94"/>
          <p:cNvSpPr txBox="1">
            <a:spLocks noGrp="1"/>
          </p:cNvSpPr>
          <p:nvPr>
            <p:ph type="subTitle" idx="4294967295"/>
          </p:nvPr>
        </p:nvSpPr>
        <p:spPr>
          <a:xfrm rot="-8019">
            <a:off x="1021472" y="3779938"/>
            <a:ext cx="2443507" cy="7083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Set up a healthy &amp; caring workplace</a:t>
            </a:r>
            <a:endParaRPr sz="1800"/>
          </a:p>
        </p:txBody>
      </p:sp>
      <p:sp>
        <p:nvSpPr>
          <p:cNvPr id="2118" name="Google Shape;2118;p94"/>
          <p:cNvSpPr txBox="1">
            <a:spLocks noGrp="1"/>
          </p:cNvSpPr>
          <p:nvPr>
            <p:ph type="title" idx="4294967295"/>
          </p:nvPr>
        </p:nvSpPr>
        <p:spPr>
          <a:xfrm rot="-8912">
            <a:off x="3731320" y="3327695"/>
            <a:ext cx="2661609" cy="4938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accent4"/>
                </a:solidFill>
              </a:rPr>
              <a:t>Sustainability</a:t>
            </a:r>
            <a:endParaRPr sz="2800">
              <a:solidFill>
                <a:schemeClr val="accent4"/>
              </a:solidFill>
            </a:endParaRPr>
          </a:p>
        </p:txBody>
      </p:sp>
      <p:sp>
        <p:nvSpPr>
          <p:cNvPr id="2119" name="Google Shape;2119;p94"/>
          <p:cNvSpPr txBox="1">
            <a:spLocks noGrp="1"/>
          </p:cNvSpPr>
          <p:nvPr>
            <p:ph type="subTitle" idx="4294967295"/>
          </p:nvPr>
        </p:nvSpPr>
        <p:spPr>
          <a:xfrm rot="-8525">
            <a:off x="3730387" y="3779607"/>
            <a:ext cx="2661608" cy="7083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Promote health &amp; happiness for people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3"/>
        <p:cNvGrpSpPr/>
        <p:nvPr/>
      </p:nvGrpSpPr>
      <p:grpSpPr>
        <a:xfrm>
          <a:off x="0" y="0"/>
          <a:ext cx="0" cy="0"/>
          <a:chOff x="0" y="0"/>
          <a:chExt cx="0" cy="0"/>
        </a:xfrm>
      </p:grpSpPr>
      <p:sp>
        <p:nvSpPr>
          <p:cNvPr id="2124" name="Google Shape;2124;p95"/>
          <p:cNvSpPr txBox="1">
            <a:spLocks noGrp="1"/>
          </p:cNvSpPr>
          <p:nvPr>
            <p:ph type="title"/>
          </p:nvPr>
        </p:nvSpPr>
        <p:spPr>
          <a:xfrm>
            <a:off x="2064150" y="1657800"/>
            <a:ext cx="5015700" cy="137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t>Thank you</a:t>
            </a:r>
            <a:endParaRPr sz="6000"/>
          </a:p>
        </p:txBody>
      </p:sp>
      <p:sp>
        <p:nvSpPr>
          <p:cNvPr id="2125" name="Google Shape;2125;p95"/>
          <p:cNvSpPr txBox="1">
            <a:spLocks noGrp="1"/>
          </p:cNvSpPr>
          <p:nvPr>
            <p:ph type="ctrTitle" idx="4294967295"/>
          </p:nvPr>
        </p:nvSpPr>
        <p:spPr>
          <a:xfrm>
            <a:off x="1617450" y="3257100"/>
            <a:ext cx="5909100" cy="52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b="1">
                <a:solidFill>
                  <a:srgbClr val="7473DD"/>
                </a:solidFill>
                <a:latin typeface="Trebuchet MS"/>
                <a:ea typeface="Trebuchet MS"/>
                <a:cs typeface="Trebuchet MS"/>
                <a:sym typeface="Trebuchet MS"/>
              </a:rPr>
              <a:t>Posturitor</a:t>
            </a:r>
            <a:r>
              <a:rPr lang="en" sz="2500">
                <a:latin typeface="Trebuchet MS"/>
                <a:ea typeface="Trebuchet MS"/>
                <a:cs typeface="Trebuchet MS"/>
                <a:sym typeface="Trebuchet MS"/>
              </a:rPr>
              <a:t> - </a:t>
            </a:r>
            <a:r>
              <a:rPr lang="en" sz="2500">
                <a:solidFill>
                  <a:schemeClr val="accent4"/>
                </a:solidFill>
                <a:latin typeface="Trebuchet MS"/>
                <a:ea typeface="Trebuchet MS"/>
                <a:cs typeface="Trebuchet MS"/>
                <a:sym typeface="Trebuchet MS"/>
              </a:rPr>
              <a:t>by</a:t>
            </a:r>
            <a:r>
              <a:rPr lang="en" sz="2500">
                <a:latin typeface="Trebuchet MS"/>
                <a:ea typeface="Trebuchet MS"/>
                <a:cs typeface="Trebuchet MS"/>
                <a:sym typeface="Trebuchet MS"/>
              </a:rPr>
              <a:t> </a:t>
            </a:r>
            <a:r>
              <a:rPr lang="en" sz="2500" b="1">
                <a:solidFill>
                  <a:schemeClr val="accent4"/>
                </a:solidFill>
                <a:latin typeface="Trebuchet MS"/>
                <a:ea typeface="Trebuchet MS"/>
                <a:cs typeface="Trebuchet MS"/>
                <a:sym typeface="Trebuchet MS"/>
              </a:rPr>
              <a:t>Into the Unknown</a:t>
            </a:r>
            <a:endParaRPr sz="2500" b="1">
              <a:solidFill>
                <a:schemeClr val="accent4"/>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9"/>
        <p:cNvGrpSpPr/>
        <p:nvPr/>
      </p:nvGrpSpPr>
      <p:grpSpPr>
        <a:xfrm>
          <a:off x="0" y="0"/>
          <a:ext cx="0" cy="0"/>
          <a:chOff x="0" y="0"/>
          <a:chExt cx="0" cy="0"/>
        </a:xfrm>
      </p:grpSpPr>
      <p:sp>
        <p:nvSpPr>
          <p:cNvPr id="2130" name="Google Shape;2130;p96"/>
          <p:cNvSpPr txBox="1">
            <a:spLocks noGrp="1"/>
          </p:cNvSpPr>
          <p:nvPr>
            <p:ph type="subTitle" idx="1"/>
          </p:nvPr>
        </p:nvSpPr>
        <p:spPr>
          <a:xfrm>
            <a:off x="1188275" y="2300025"/>
            <a:ext cx="2858700" cy="1416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You can replace the image on the screen with your own work. Just delete this one, add your and place it in the center of the device</a:t>
            </a:r>
            <a:endParaRPr/>
          </a:p>
        </p:txBody>
      </p:sp>
      <p:sp>
        <p:nvSpPr>
          <p:cNvPr id="2131" name="Google Shape;2131;p96"/>
          <p:cNvSpPr txBox="1">
            <a:spLocks noGrp="1"/>
          </p:cNvSpPr>
          <p:nvPr>
            <p:ph type="title"/>
          </p:nvPr>
        </p:nvSpPr>
        <p:spPr>
          <a:xfrm>
            <a:off x="1188275" y="1627525"/>
            <a:ext cx="2983500" cy="55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MOBILE APP</a:t>
            </a:r>
            <a:endParaRPr/>
          </a:p>
        </p:txBody>
      </p:sp>
      <p:grpSp>
        <p:nvGrpSpPr>
          <p:cNvPr id="2132" name="Google Shape;2132;p96"/>
          <p:cNvGrpSpPr/>
          <p:nvPr/>
        </p:nvGrpSpPr>
        <p:grpSpPr>
          <a:xfrm>
            <a:off x="5637188" y="1073730"/>
            <a:ext cx="1761951" cy="2996155"/>
            <a:chOff x="5637188" y="1073730"/>
            <a:chExt cx="1761951" cy="2996155"/>
          </a:xfrm>
        </p:grpSpPr>
        <p:grpSp>
          <p:nvGrpSpPr>
            <p:cNvPr id="2133" name="Google Shape;2133;p96"/>
            <p:cNvGrpSpPr/>
            <p:nvPr/>
          </p:nvGrpSpPr>
          <p:grpSpPr>
            <a:xfrm>
              <a:off x="5637188" y="1073730"/>
              <a:ext cx="1761951" cy="2996155"/>
              <a:chOff x="2265675" y="238125"/>
              <a:chExt cx="3057350" cy="5198950"/>
            </a:xfrm>
          </p:grpSpPr>
          <p:sp>
            <p:nvSpPr>
              <p:cNvPr id="2134" name="Google Shape;2134;p96"/>
              <p:cNvSpPr/>
              <p:nvPr/>
            </p:nvSpPr>
            <p:spPr>
              <a:xfrm>
                <a:off x="2265675" y="238125"/>
                <a:ext cx="3057350" cy="5198950"/>
              </a:xfrm>
              <a:custGeom>
                <a:avLst/>
                <a:gdLst/>
                <a:ahLst/>
                <a:cxnLst/>
                <a:rect l="l" t="t" r="r" b="b"/>
                <a:pathLst>
                  <a:path w="122294" h="207958" extrusionOk="0">
                    <a:moveTo>
                      <a:pt x="9670" y="0"/>
                    </a:moveTo>
                    <a:cubicBezTo>
                      <a:pt x="4323" y="0"/>
                      <a:pt x="0" y="4323"/>
                      <a:pt x="0" y="9670"/>
                    </a:cubicBezTo>
                    <a:lnTo>
                      <a:pt x="0" y="198288"/>
                    </a:lnTo>
                    <a:cubicBezTo>
                      <a:pt x="0" y="203634"/>
                      <a:pt x="4323" y="207957"/>
                      <a:pt x="9670" y="207957"/>
                    </a:cubicBezTo>
                    <a:lnTo>
                      <a:pt x="112624" y="207957"/>
                    </a:lnTo>
                    <a:cubicBezTo>
                      <a:pt x="117971" y="207957"/>
                      <a:pt x="122294" y="203634"/>
                      <a:pt x="122294" y="198288"/>
                    </a:cubicBezTo>
                    <a:lnTo>
                      <a:pt x="122294" y="9670"/>
                    </a:lnTo>
                    <a:cubicBezTo>
                      <a:pt x="122294" y="4323"/>
                      <a:pt x="117971" y="0"/>
                      <a:pt x="112624"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96"/>
              <p:cNvSpPr/>
              <p:nvPr/>
            </p:nvSpPr>
            <p:spPr>
              <a:xfrm>
                <a:off x="2265675" y="684625"/>
                <a:ext cx="3057350" cy="4510700"/>
              </a:xfrm>
              <a:custGeom>
                <a:avLst/>
                <a:gdLst/>
                <a:ahLst/>
                <a:cxnLst/>
                <a:rect l="l" t="t" r="r" b="b"/>
                <a:pathLst>
                  <a:path w="122294" h="180428" extrusionOk="0">
                    <a:moveTo>
                      <a:pt x="0" y="1"/>
                    </a:moveTo>
                    <a:lnTo>
                      <a:pt x="0" y="180428"/>
                    </a:lnTo>
                    <a:lnTo>
                      <a:pt x="122294" y="180428"/>
                    </a:lnTo>
                    <a:lnTo>
                      <a:pt x="122294" y="1"/>
                    </a:lnTo>
                    <a:close/>
                  </a:path>
                </a:pathLst>
              </a:custGeom>
              <a:solidFill>
                <a:srgbClr val="172F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96"/>
              <p:cNvSpPr/>
              <p:nvPr/>
            </p:nvSpPr>
            <p:spPr>
              <a:xfrm>
                <a:off x="4156950" y="417300"/>
                <a:ext cx="128000" cy="128000"/>
              </a:xfrm>
              <a:custGeom>
                <a:avLst/>
                <a:gdLst/>
                <a:ahLst/>
                <a:cxnLst/>
                <a:rect l="l" t="t" r="r" b="b"/>
                <a:pathLst>
                  <a:path w="5120" h="5120" extrusionOk="0">
                    <a:moveTo>
                      <a:pt x="2617" y="0"/>
                    </a:moveTo>
                    <a:cubicBezTo>
                      <a:pt x="1138" y="0"/>
                      <a:pt x="0" y="1138"/>
                      <a:pt x="0" y="2503"/>
                    </a:cubicBezTo>
                    <a:cubicBezTo>
                      <a:pt x="0" y="3982"/>
                      <a:pt x="1138" y="5119"/>
                      <a:pt x="2617" y="5119"/>
                    </a:cubicBezTo>
                    <a:cubicBezTo>
                      <a:pt x="3982" y="5119"/>
                      <a:pt x="5120" y="3982"/>
                      <a:pt x="5120" y="2503"/>
                    </a:cubicBezTo>
                    <a:cubicBezTo>
                      <a:pt x="5120" y="1138"/>
                      <a:pt x="3982" y="0"/>
                      <a:pt x="2617"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96"/>
              <p:cNvSpPr/>
              <p:nvPr/>
            </p:nvSpPr>
            <p:spPr>
              <a:xfrm>
                <a:off x="3303725" y="417300"/>
                <a:ext cx="753700" cy="128000"/>
              </a:xfrm>
              <a:custGeom>
                <a:avLst/>
                <a:gdLst/>
                <a:ahLst/>
                <a:cxnLst/>
                <a:rect l="l" t="t" r="r" b="b"/>
                <a:pathLst>
                  <a:path w="30148" h="5120" extrusionOk="0">
                    <a:moveTo>
                      <a:pt x="2617" y="0"/>
                    </a:moveTo>
                    <a:cubicBezTo>
                      <a:pt x="1139" y="0"/>
                      <a:pt x="1" y="1138"/>
                      <a:pt x="1" y="2503"/>
                    </a:cubicBezTo>
                    <a:cubicBezTo>
                      <a:pt x="1" y="3982"/>
                      <a:pt x="1139" y="5119"/>
                      <a:pt x="2617" y="5119"/>
                    </a:cubicBezTo>
                    <a:lnTo>
                      <a:pt x="27645" y="5119"/>
                    </a:lnTo>
                    <a:cubicBezTo>
                      <a:pt x="29010" y="5119"/>
                      <a:pt x="30148" y="3982"/>
                      <a:pt x="30148" y="2503"/>
                    </a:cubicBezTo>
                    <a:cubicBezTo>
                      <a:pt x="30148" y="1138"/>
                      <a:pt x="29010" y="0"/>
                      <a:pt x="27645"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38" name="Google Shape;2138;p96"/>
            <p:cNvPicPr preferRelativeResize="0"/>
            <p:nvPr/>
          </p:nvPicPr>
          <p:blipFill rotWithShape="1">
            <a:blip r:embed="rId3">
              <a:alphaModFix/>
            </a:blip>
            <a:srcRect l="11762" t="502" r="11755" b="57981"/>
            <a:stretch/>
          </p:blipFill>
          <p:spPr>
            <a:xfrm>
              <a:off x="5689450" y="1388600"/>
              <a:ext cx="1657500" cy="247980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2"/>
        <p:cNvGrpSpPr/>
        <p:nvPr/>
      </p:nvGrpSpPr>
      <p:grpSpPr>
        <a:xfrm>
          <a:off x="0" y="0"/>
          <a:ext cx="0" cy="0"/>
          <a:chOff x="0" y="0"/>
          <a:chExt cx="0" cy="0"/>
        </a:xfrm>
      </p:grpSpPr>
      <p:sp>
        <p:nvSpPr>
          <p:cNvPr id="2143" name="Google Shape;2143;p97"/>
          <p:cNvSpPr txBox="1">
            <a:spLocks noGrp="1"/>
          </p:cNvSpPr>
          <p:nvPr>
            <p:ph type="subTitle" idx="1"/>
          </p:nvPr>
        </p:nvSpPr>
        <p:spPr>
          <a:xfrm>
            <a:off x="878650" y="2295700"/>
            <a:ext cx="2983500" cy="122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Mercury is the closest planet to the Sun and the smallest one in the Solar System—it’s only a bit larger than the Moon</a:t>
            </a:r>
            <a:endParaRPr/>
          </a:p>
        </p:txBody>
      </p:sp>
      <p:sp>
        <p:nvSpPr>
          <p:cNvPr id="2144" name="Google Shape;2144;p97"/>
          <p:cNvSpPr txBox="1">
            <a:spLocks noGrp="1"/>
          </p:cNvSpPr>
          <p:nvPr>
            <p:ph type="title"/>
          </p:nvPr>
        </p:nvSpPr>
        <p:spPr>
          <a:xfrm>
            <a:off x="878650" y="1623200"/>
            <a:ext cx="2983500" cy="55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a:t>
            </a:r>
            <a:endParaRPr/>
          </a:p>
        </p:txBody>
      </p:sp>
      <p:pic>
        <p:nvPicPr>
          <p:cNvPr id="2145" name="Google Shape;2145;p97"/>
          <p:cNvPicPr preferRelativeResize="0"/>
          <p:nvPr/>
        </p:nvPicPr>
        <p:blipFill rotWithShape="1">
          <a:blip r:embed="rId3">
            <a:alphaModFix/>
          </a:blip>
          <a:srcRect l="20153"/>
          <a:stretch/>
        </p:blipFill>
        <p:spPr>
          <a:xfrm>
            <a:off x="4342925" y="212525"/>
            <a:ext cx="5371200" cy="4484700"/>
          </a:xfrm>
          <a:prstGeom prst="flowChartConnector">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9"/>
        <p:cNvGrpSpPr/>
        <p:nvPr/>
      </p:nvGrpSpPr>
      <p:grpSpPr>
        <a:xfrm>
          <a:off x="0" y="0"/>
          <a:ext cx="0" cy="0"/>
          <a:chOff x="0" y="0"/>
          <a:chExt cx="0" cy="0"/>
        </a:xfrm>
      </p:grpSpPr>
      <p:sp>
        <p:nvSpPr>
          <p:cNvPr id="2150" name="Google Shape;2150;p98"/>
          <p:cNvSpPr/>
          <p:nvPr/>
        </p:nvSpPr>
        <p:spPr>
          <a:xfrm flipH="1">
            <a:off x="6051986" y="1586927"/>
            <a:ext cx="950479" cy="604984"/>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98"/>
          <p:cNvSpPr/>
          <p:nvPr/>
        </p:nvSpPr>
        <p:spPr>
          <a:xfrm flipH="1">
            <a:off x="2141611" y="1586927"/>
            <a:ext cx="950479" cy="604984"/>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98"/>
          <p:cNvSpPr txBox="1">
            <a:spLocks noGrp="1"/>
          </p:cNvSpPr>
          <p:nvPr>
            <p:ph type="title"/>
          </p:nvPr>
        </p:nvSpPr>
        <p:spPr>
          <a:xfrm>
            <a:off x="2163150" y="390525"/>
            <a:ext cx="4817700" cy="51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SOLUTIONS</a:t>
            </a:r>
            <a:endParaRPr/>
          </a:p>
        </p:txBody>
      </p:sp>
      <p:sp>
        <p:nvSpPr>
          <p:cNvPr id="2153" name="Google Shape;2153;p98"/>
          <p:cNvSpPr txBox="1">
            <a:spLocks noGrp="1"/>
          </p:cNvSpPr>
          <p:nvPr>
            <p:ph type="subTitle" idx="1"/>
          </p:nvPr>
        </p:nvSpPr>
        <p:spPr>
          <a:xfrm>
            <a:off x="1774313" y="2569358"/>
            <a:ext cx="1685100" cy="557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MARS</a:t>
            </a:r>
            <a:endParaRPr/>
          </a:p>
        </p:txBody>
      </p:sp>
      <p:sp>
        <p:nvSpPr>
          <p:cNvPr id="2154" name="Google Shape;2154;p98"/>
          <p:cNvSpPr txBox="1">
            <a:spLocks noGrp="1"/>
          </p:cNvSpPr>
          <p:nvPr>
            <p:ph type="subTitle" idx="2"/>
          </p:nvPr>
        </p:nvSpPr>
        <p:spPr>
          <a:xfrm>
            <a:off x="1166800" y="2940500"/>
            <a:ext cx="2900100" cy="92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 cold place. The planet is full of iron oxide dust</a:t>
            </a:r>
            <a:endParaRPr/>
          </a:p>
        </p:txBody>
      </p:sp>
      <p:sp>
        <p:nvSpPr>
          <p:cNvPr id="2155" name="Google Shape;2155;p98"/>
          <p:cNvSpPr txBox="1">
            <a:spLocks noGrp="1"/>
          </p:cNvSpPr>
          <p:nvPr>
            <p:ph type="subTitle" idx="3"/>
          </p:nvPr>
        </p:nvSpPr>
        <p:spPr>
          <a:xfrm>
            <a:off x="5684688" y="2569336"/>
            <a:ext cx="1685100" cy="557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JUPITER</a:t>
            </a:r>
            <a:endParaRPr/>
          </a:p>
        </p:txBody>
      </p:sp>
      <p:sp>
        <p:nvSpPr>
          <p:cNvPr id="2156" name="Google Shape;2156;p98"/>
          <p:cNvSpPr txBox="1">
            <a:spLocks noGrp="1"/>
          </p:cNvSpPr>
          <p:nvPr>
            <p:ph type="subTitle" idx="4"/>
          </p:nvPr>
        </p:nvSpPr>
        <p:spPr>
          <a:xfrm>
            <a:off x="5077175" y="2940521"/>
            <a:ext cx="2900100" cy="92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a:t>
            </a:r>
            <a:endParaRPr/>
          </a:p>
          <a:p>
            <a:pPr marL="0" lvl="0" indent="0" algn="ctr" rtl="0">
              <a:spcBef>
                <a:spcPts val="0"/>
              </a:spcBef>
              <a:spcAft>
                <a:spcPts val="0"/>
              </a:spcAft>
              <a:buNone/>
            </a:pPr>
            <a:r>
              <a:rPr lang="en"/>
              <a:t>planet to the Sun and the smallest of them all</a:t>
            </a:r>
            <a:endParaRPr/>
          </a:p>
          <a:p>
            <a:pPr marL="0" lvl="0" indent="0" algn="ctr" rtl="0">
              <a:spcBef>
                <a:spcPts val="0"/>
              </a:spcBef>
              <a:spcAft>
                <a:spcPts val="0"/>
              </a:spcAft>
              <a:buNone/>
            </a:pPr>
            <a:endParaRPr/>
          </a:p>
        </p:txBody>
      </p:sp>
      <p:grpSp>
        <p:nvGrpSpPr>
          <p:cNvPr id="2157" name="Google Shape;2157;p98"/>
          <p:cNvGrpSpPr/>
          <p:nvPr/>
        </p:nvGrpSpPr>
        <p:grpSpPr>
          <a:xfrm>
            <a:off x="2333056" y="1701065"/>
            <a:ext cx="567588" cy="547575"/>
            <a:chOff x="-32243500" y="2299850"/>
            <a:chExt cx="300900" cy="290275"/>
          </a:xfrm>
        </p:grpSpPr>
        <p:sp>
          <p:nvSpPr>
            <p:cNvPr id="2158" name="Google Shape;2158;p98"/>
            <p:cNvSpPr/>
            <p:nvPr/>
          </p:nvSpPr>
          <p:spPr>
            <a:xfrm>
              <a:off x="-32243500" y="2299850"/>
              <a:ext cx="300900" cy="290275"/>
            </a:xfrm>
            <a:custGeom>
              <a:avLst/>
              <a:gdLst/>
              <a:ahLst/>
              <a:cxnLst/>
              <a:rect l="l" t="t" r="r" b="b"/>
              <a:pathLst>
                <a:path w="12036" h="11611" extrusionOk="0">
                  <a:moveTo>
                    <a:pt x="7955" y="654"/>
                  </a:moveTo>
                  <a:cubicBezTo>
                    <a:pt x="8743" y="654"/>
                    <a:pt x="9531" y="946"/>
                    <a:pt x="10114" y="1529"/>
                  </a:cubicBezTo>
                  <a:cubicBezTo>
                    <a:pt x="11311" y="2726"/>
                    <a:pt x="11311" y="4679"/>
                    <a:pt x="10114" y="5876"/>
                  </a:cubicBezTo>
                  <a:cubicBezTo>
                    <a:pt x="9540" y="6450"/>
                    <a:pt x="8752" y="6766"/>
                    <a:pt x="7951" y="6766"/>
                  </a:cubicBezTo>
                  <a:cubicBezTo>
                    <a:pt x="7565" y="6766"/>
                    <a:pt x="7175" y="6692"/>
                    <a:pt x="6806" y="6538"/>
                  </a:cubicBezTo>
                  <a:cubicBezTo>
                    <a:pt x="6759" y="6526"/>
                    <a:pt x="6709" y="6519"/>
                    <a:pt x="6661" y="6519"/>
                  </a:cubicBezTo>
                  <a:cubicBezTo>
                    <a:pt x="6577" y="6519"/>
                    <a:pt x="6499" y="6541"/>
                    <a:pt x="6459" y="6601"/>
                  </a:cubicBezTo>
                  <a:lnTo>
                    <a:pt x="5545" y="7514"/>
                  </a:lnTo>
                  <a:lnTo>
                    <a:pt x="4726" y="7514"/>
                  </a:lnTo>
                  <a:cubicBezTo>
                    <a:pt x="4537" y="7514"/>
                    <a:pt x="4380" y="7672"/>
                    <a:pt x="4380" y="7861"/>
                  </a:cubicBezTo>
                  <a:lnTo>
                    <a:pt x="4380" y="8460"/>
                  </a:lnTo>
                  <a:lnTo>
                    <a:pt x="3907" y="8428"/>
                  </a:lnTo>
                  <a:cubicBezTo>
                    <a:pt x="3813" y="8428"/>
                    <a:pt x="3687" y="8428"/>
                    <a:pt x="3655" y="8491"/>
                  </a:cubicBezTo>
                  <a:cubicBezTo>
                    <a:pt x="3592" y="8554"/>
                    <a:pt x="3529" y="8649"/>
                    <a:pt x="3529" y="8743"/>
                  </a:cubicBezTo>
                  <a:lnTo>
                    <a:pt x="3466" y="9531"/>
                  </a:lnTo>
                  <a:lnTo>
                    <a:pt x="2678" y="9594"/>
                  </a:lnTo>
                  <a:cubicBezTo>
                    <a:pt x="2584" y="9594"/>
                    <a:pt x="2521" y="9657"/>
                    <a:pt x="2426" y="9720"/>
                  </a:cubicBezTo>
                  <a:cubicBezTo>
                    <a:pt x="2395" y="9814"/>
                    <a:pt x="2363" y="9877"/>
                    <a:pt x="2363" y="9972"/>
                  </a:cubicBezTo>
                  <a:lnTo>
                    <a:pt x="2426" y="10665"/>
                  </a:lnTo>
                  <a:lnTo>
                    <a:pt x="2174" y="10949"/>
                  </a:lnTo>
                  <a:lnTo>
                    <a:pt x="694" y="10949"/>
                  </a:lnTo>
                  <a:lnTo>
                    <a:pt x="694" y="9499"/>
                  </a:lnTo>
                  <a:lnTo>
                    <a:pt x="757" y="9499"/>
                  </a:lnTo>
                  <a:lnTo>
                    <a:pt x="5041" y="5215"/>
                  </a:lnTo>
                  <a:cubicBezTo>
                    <a:pt x="5104" y="5120"/>
                    <a:pt x="5167" y="4963"/>
                    <a:pt x="5104" y="4837"/>
                  </a:cubicBezTo>
                  <a:cubicBezTo>
                    <a:pt x="4695" y="3702"/>
                    <a:pt x="4947" y="2411"/>
                    <a:pt x="5797" y="1529"/>
                  </a:cubicBezTo>
                  <a:cubicBezTo>
                    <a:pt x="6380" y="946"/>
                    <a:pt x="7168" y="654"/>
                    <a:pt x="7955" y="654"/>
                  </a:cubicBezTo>
                  <a:close/>
                  <a:moveTo>
                    <a:pt x="7936" y="1"/>
                  </a:moveTo>
                  <a:cubicBezTo>
                    <a:pt x="6971" y="1"/>
                    <a:pt x="6002" y="363"/>
                    <a:pt x="5262" y="1088"/>
                  </a:cubicBezTo>
                  <a:cubicBezTo>
                    <a:pt x="4285" y="2096"/>
                    <a:pt x="3939" y="3576"/>
                    <a:pt x="4380" y="4931"/>
                  </a:cubicBezTo>
                  <a:lnTo>
                    <a:pt x="126" y="9184"/>
                  </a:lnTo>
                  <a:cubicBezTo>
                    <a:pt x="32" y="9247"/>
                    <a:pt x="0" y="9342"/>
                    <a:pt x="0" y="9405"/>
                  </a:cubicBezTo>
                  <a:lnTo>
                    <a:pt x="0" y="11358"/>
                  </a:lnTo>
                  <a:cubicBezTo>
                    <a:pt x="32" y="11453"/>
                    <a:pt x="189" y="11610"/>
                    <a:pt x="379" y="11610"/>
                  </a:cubicBezTo>
                  <a:lnTo>
                    <a:pt x="2332" y="11610"/>
                  </a:lnTo>
                  <a:cubicBezTo>
                    <a:pt x="2395" y="11610"/>
                    <a:pt x="2521" y="11579"/>
                    <a:pt x="2552" y="11516"/>
                  </a:cubicBezTo>
                  <a:lnTo>
                    <a:pt x="3025" y="11043"/>
                  </a:lnTo>
                  <a:cubicBezTo>
                    <a:pt x="3119" y="10949"/>
                    <a:pt x="3151" y="10823"/>
                    <a:pt x="3119" y="10759"/>
                  </a:cubicBezTo>
                  <a:lnTo>
                    <a:pt x="3025" y="10255"/>
                  </a:lnTo>
                  <a:lnTo>
                    <a:pt x="3750" y="10161"/>
                  </a:lnTo>
                  <a:cubicBezTo>
                    <a:pt x="3907" y="10161"/>
                    <a:pt x="4002" y="10003"/>
                    <a:pt x="4065" y="9846"/>
                  </a:cubicBezTo>
                  <a:lnTo>
                    <a:pt x="4128" y="9153"/>
                  </a:lnTo>
                  <a:lnTo>
                    <a:pt x="4663" y="9216"/>
                  </a:lnTo>
                  <a:cubicBezTo>
                    <a:pt x="4726" y="9216"/>
                    <a:pt x="4852" y="9216"/>
                    <a:pt x="4915" y="9153"/>
                  </a:cubicBezTo>
                  <a:cubicBezTo>
                    <a:pt x="5010" y="9058"/>
                    <a:pt x="5041" y="8995"/>
                    <a:pt x="5041" y="8901"/>
                  </a:cubicBezTo>
                  <a:lnTo>
                    <a:pt x="5041" y="8271"/>
                  </a:lnTo>
                  <a:lnTo>
                    <a:pt x="5671" y="8271"/>
                  </a:lnTo>
                  <a:cubicBezTo>
                    <a:pt x="5734" y="8271"/>
                    <a:pt x="5829" y="8239"/>
                    <a:pt x="5892" y="8145"/>
                  </a:cubicBezTo>
                  <a:lnTo>
                    <a:pt x="6774" y="7325"/>
                  </a:lnTo>
                  <a:cubicBezTo>
                    <a:pt x="7153" y="7452"/>
                    <a:pt x="7548" y="7514"/>
                    <a:pt x="7941" y="7514"/>
                  </a:cubicBezTo>
                  <a:cubicBezTo>
                    <a:pt x="8920" y="7514"/>
                    <a:pt x="9889" y="7131"/>
                    <a:pt x="10586" y="6412"/>
                  </a:cubicBezTo>
                  <a:cubicBezTo>
                    <a:pt x="12035" y="4963"/>
                    <a:pt x="12035" y="2568"/>
                    <a:pt x="10586" y="1088"/>
                  </a:cubicBezTo>
                  <a:cubicBezTo>
                    <a:pt x="9862" y="363"/>
                    <a:pt x="8901" y="1"/>
                    <a:pt x="7936"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98"/>
            <p:cNvSpPr/>
            <p:nvPr/>
          </p:nvSpPr>
          <p:spPr>
            <a:xfrm>
              <a:off x="-32048175" y="2342775"/>
              <a:ext cx="55950" cy="51025"/>
            </a:xfrm>
            <a:custGeom>
              <a:avLst/>
              <a:gdLst/>
              <a:ahLst/>
              <a:cxnLst/>
              <a:rect l="l" t="t" r="r" b="b"/>
              <a:pathLst>
                <a:path w="2238" h="2041" extrusionOk="0">
                  <a:moveTo>
                    <a:pt x="1119" y="662"/>
                  </a:moveTo>
                  <a:cubicBezTo>
                    <a:pt x="1206" y="662"/>
                    <a:pt x="1292" y="694"/>
                    <a:pt x="1355" y="757"/>
                  </a:cubicBezTo>
                  <a:cubicBezTo>
                    <a:pt x="1481" y="883"/>
                    <a:pt x="1481" y="1135"/>
                    <a:pt x="1355" y="1229"/>
                  </a:cubicBezTo>
                  <a:cubicBezTo>
                    <a:pt x="1292" y="1292"/>
                    <a:pt x="1206" y="1324"/>
                    <a:pt x="1119" y="1324"/>
                  </a:cubicBezTo>
                  <a:cubicBezTo>
                    <a:pt x="1032" y="1324"/>
                    <a:pt x="946" y="1292"/>
                    <a:pt x="883" y="1229"/>
                  </a:cubicBezTo>
                  <a:cubicBezTo>
                    <a:pt x="725" y="1135"/>
                    <a:pt x="725" y="914"/>
                    <a:pt x="883" y="757"/>
                  </a:cubicBezTo>
                  <a:cubicBezTo>
                    <a:pt x="946" y="694"/>
                    <a:pt x="1032" y="662"/>
                    <a:pt x="1119" y="662"/>
                  </a:cubicBezTo>
                  <a:close/>
                  <a:moveTo>
                    <a:pt x="1115" y="1"/>
                  </a:moveTo>
                  <a:cubicBezTo>
                    <a:pt x="851" y="1"/>
                    <a:pt x="584" y="95"/>
                    <a:pt x="379" y="284"/>
                  </a:cubicBezTo>
                  <a:cubicBezTo>
                    <a:pt x="1" y="694"/>
                    <a:pt x="1" y="1355"/>
                    <a:pt x="379" y="1733"/>
                  </a:cubicBezTo>
                  <a:cubicBezTo>
                    <a:pt x="599" y="1938"/>
                    <a:pt x="867" y="2041"/>
                    <a:pt x="1127" y="2041"/>
                  </a:cubicBezTo>
                  <a:cubicBezTo>
                    <a:pt x="1387" y="2041"/>
                    <a:pt x="1639" y="1938"/>
                    <a:pt x="1828" y="1733"/>
                  </a:cubicBezTo>
                  <a:cubicBezTo>
                    <a:pt x="2238" y="1355"/>
                    <a:pt x="2238" y="694"/>
                    <a:pt x="1828" y="284"/>
                  </a:cubicBezTo>
                  <a:cubicBezTo>
                    <a:pt x="1639" y="95"/>
                    <a:pt x="1379" y="1"/>
                    <a:pt x="1115"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0" name="Google Shape;2160;p98"/>
          <p:cNvGrpSpPr/>
          <p:nvPr/>
        </p:nvGrpSpPr>
        <p:grpSpPr>
          <a:xfrm>
            <a:off x="6244714" y="1691254"/>
            <a:ext cx="565023" cy="557369"/>
            <a:chOff x="-34421275" y="2631050"/>
            <a:chExt cx="295375" cy="291450"/>
          </a:xfrm>
        </p:grpSpPr>
        <p:sp>
          <p:nvSpPr>
            <p:cNvPr id="2161" name="Google Shape;2161;p98"/>
            <p:cNvSpPr/>
            <p:nvPr/>
          </p:nvSpPr>
          <p:spPr>
            <a:xfrm>
              <a:off x="-34421275" y="2639125"/>
              <a:ext cx="288275" cy="283375"/>
            </a:xfrm>
            <a:custGeom>
              <a:avLst/>
              <a:gdLst/>
              <a:ahLst/>
              <a:cxnLst/>
              <a:rect l="l" t="t" r="r" b="b"/>
              <a:pathLst>
                <a:path w="11531" h="11335" extrusionOk="0">
                  <a:moveTo>
                    <a:pt x="5592" y="717"/>
                  </a:moveTo>
                  <a:cubicBezTo>
                    <a:pt x="5679" y="717"/>
                    <a:pt x="5766" y="749"/>
                    <a:pt x="5829" y="812"/>
                  </a:cubicBezTo>
                  <a:lnTo>
                    <a:pt x="10680" y="5663"/>
                  </a:lnTo>
                  <a:cubicBezTo>
                    <a:pt x="10775" y="5758"/>
                    <a:pt x="10775" y="6010"/>
                    <a:pt x="10680" y="6136"/>
                  </a:cubicBezTo>
                  <a:cubicBezTo>
                    <a:pt x="10617" y="6183"/>
                    <a:pt x="10523" y="6207"/>
                    <a:pt x="10432" y="6207"/>
                  </a:cubicBezTo>
                  <a:cubicBezTo>
                    <a:pt x="10342" y="6207"/>
                    <a:pt x="10255" y="6183"/>
                    <a:pt x="10208" y="6136"/>
                  </a:cubicBezTo>
                  <a:lnTo>
                    <a:pt x="5356" y="1284"/>
                  </a:lnTo>
                  <a:cubicBezTo>
                    <a:pt x="5230" y="1158"/>
                    <a:pt x="5230" y="938"/>
                    <a:pt x="5356" y="812"/>
                  </a:cubicBezTo>
                  <a:cubicBezTo>
                    <a:pt x="5419" y="749"/>
                    <a:pt x="5506" y="717"/>
                    <a:pt x="5592" y="717"/>
                  </a:cubicBezTo>
                  <a:close/>
                  <a:moveTo>
                    <a:pt x="8444" y="7239"/>
                  </a:moveTo>
                  <a:lnTo>
                    <a:pt x="8538" y="7396"/>
                  </a:lnTo>
                  <a:cubicBezTo>
                    <a:pt x="8696" y="7554"/>
                    <a:pt x="8664" y="7806"/>
                    <a:pt x="8475" y="7932"/>
                  </a:cubicBezTo>
                  <a:lnTo>
                    <a:pt x="5923" y="9223"/>
                  </a:lnTo>
                  <a:cubicBezTo>
                    <a:pt x="5873" y="9261"/>
                    <a:pt x="5819" y="9278"/>
                    <a:pt x="5763" y="9278"/>
                  </a:cubicBezTo>
                  <a:cubicBezTo>
                    <a:pt x="5678" y="9278"/>
                    <a:pt x="5590" y="9237"/>
                    <a:pt x="5514" y="9160"/>
                  </a:cubicBezTo>
                  <a:lnTo>
                    <a:pt x="5230" y="8877"/>
                  </a:lnTo>
                  <a:cubicBezTo>
                    <a:pt x="6301" y="8089"/>
                    <a:pt x="7341" y="7617"/>
                    <a:pt x="8444" y="7239"/>
                  </a:cubicBezTo>
                  <a:close/>
                  <a:moveTo>
                    <a:pt x="5230" y="2198"/>
                  </a:moveTo>
                  <a:lnTo>
                    <a:pt x="9294" y="6230"/>
                  </a:lnTo>
                  <a:cubicBezTo>
                    <a:pt x="7908" y="6703"/>
                    <a:pt x="5797" y="7270"/>
                    <a:pt x="3560" y="9381"/>
                  </a:cubicBezTo>
                  <a:lnTo>
                    <a:pt x="2080" y="7932"/>
                  </a:lnTo>
                  <a:cubicBezTo>
                    <a:pt x="3340" y="6608"/>
                    <a:pt x="4285" y="5033"/>
                    <a:pt x="4852" y="3395"/>
                  </a:cubicBezTo>
                  <a:lnTo>
                    <a:pt x="5230" y="2198"/>
                  </a:lnTo>
                  <a:close/>
                  <a:moveTo>
                    <a:pt x="1138" y="8089"/>
                  </a:moveTo>
                  <a:cubicBezTo>
                    <a:pt x="1229" y="8089"/>
                    <a:pt x="1323" y="8121"/>
                    <a:pt x="1386" y="8184"/>
                  </a:cubicBezTo>
                  <a:lnTo>
                    <a:pt x="3308" y="10105"/>
                  </a:lnTo>
                  <a:cubicBezTo>
                    <a:pt x="3434" y="10231"/>
                    <a:pt x="3434" y="10452"/>
                    <a:pt x="3308" y="10578"/>
                  </a:cubicBezTo>
                  <a:cubicBezTo>
                    <a:pt x="3245" y="10641"/>
                    <a:pt x="3159" y="10673"/>
                    <a:pt x="3072" y="10673"/>
                  </a:cubicBezTo>
                  <a:cubicBezTo>
                    <a:pt x="2985" y="10673"/>
                    <a:pt x="2899" y="10641"/>
                    <a:pt x="2836" y="10578"/>
                  </a:cubicBezTo>
                  <a:lnTo>
                    <a:pt x="914" y="8656"/>
                  </a:lnTo>
                  <a:cubicBezTo>
                    <a:pt x="788" y="8530"/>
                    <a:pt x="788" y="8278"/>
                    <a:pt x="914" y="8184"/>
                  </a:cubicBezTo>
                  <a:cubicBezTo>
                    <a:pt x="961" y="8121"/>
                    <a:pt x="1048" y="8089"/>
                    <a:pt x="1138" y="8089"/>
                  </a:cubicBezTo>
                  <a:close/>
                  <a:moveTo>
                    <a:pt x="5565" y="0"/>
                  </a:moveTo>
                  <a:cubicBezTo>
                    <a:pt x="5301" y="0"/>
                    <a:pt x="5041" y="103"/>
                    <a:pt x="4852" y="307"/>
                  </a:cubicBezTo>
                  <a:cubicBezTo>
                    <a:pt x="4474" y="654"/>
                    <a:pt x="4442" y="1158"/>
                    <a:pt x="4694" y="1568"/>
                  </a:cubicBezTo>
                  <a:lnTo>
                    <a:pt x="4159" y="3143"/>
                  </a:lnTo>
                  <a:cubicBezTo>
                    <a:pt x="3655" y="4655"/>
                    <a:pt x="2710" y="6199"/>
                    <a:pt x="1575" y="7428"/>
                  </a:cubicBezTo>
                  <a:cubicBezTo>
                    <a:pt x="1422" y="7357"/>
                    <a:pt x="1259" y="7321"/>
                    <a:pt x="1100" y="7321"/>
                  </a:cubicBezTo>
                  <a:cubicBezTo>
                    <a:pt x="834" y="7321"/>
                    <a:pt x="575" y="7420"/>
                    <a:pt x="378" y="7617"/>
                  </a:cubicBezTo>
                  <a:cubicBezTo>
                    <a:pt x="0" y="8026"/>
                    <a:pt x="0" y="8688"/>
                    <a:pt x="378" y="9066"/>
                  </a:cubicBezTo>
                  <a:lnTo>
                    <a:pt x="2363" y="11051"/>
                  </a:lnTo>
                  <a:cubicBezTo>
                    <a:pt x="2552" y="11240"/>
                    <a:pt x="2820" y="11334"/>
                    <a:pt x="3088" y="11334"/>
                  </a:cubicBezTo>
                  <a:cubicBezTo>
                    <a:pt x="3356" y="11334"/>
                    <a:pt x="3623" y="11240"/>
                    <a:pt x="3812" y="11051"/>
                  </a:cubicBezTo>
                  <a:cubicBezTo>
                    <a:pt x="4127" y="10736"/>
                    <a:pt x="4222" y="10263"/>
                    <a:pt x="4001" y="9853"/>
                  </a:cubicBezTo>
                  <a:cubicBezTo>
                    <a:pt x="4222" y="9664"/>
                    <a:pt x="4442" y="9475"/>
                    <a:pt x="4694" y="9286"/>
                  </a:cubicBezTo>
                  <a:lnTo>
                    <a:pt x="5041" y="9633"/>
                  </a:lnTo>
                  <a:cubicBezTo>
                    <a:pt x="5238" y="9830"/>
                    <a:pt x="5496" y="9928"/>
                    <a:pt x="5755" y="9928"/>
                  </a:cubicBezTo>
                  <a:cubicBezTo>
                    <a:pt x="5910" y="9928"/>
                    <a:pt x="6065" y="9893"/>
                    <a:pt x="6207" y="9822"/>
                  </a:cubicBezTo>
                  <a:lnTo>
                    <a:pt x="8790" y="8530"/>
                  </a:lnTo>
                  <a:cubicBezTo>
                    <a:pt x="9357" y="8215"/>
                    <a:pt x="9515" y="7459"/>
                    <a:pt x="9137" y="6986"/>
                  </a:cubicBezTo>
                  <a:lnTo>
                    <a:pt x="9893" y="6766"/>
                  </a:lnTo>
                  <a:cubicBezTo>
                    <a:pt x="10050" y="6858"/>
                    <a:pt x="10229" y="6906"/>
                    <a:pt x="10412" y="6906"/>
                  </a:cubicBezTo>
                  <a:cubicBezTo>
                    <a:pt x="10668" y="6906"/>
                    <a:pt x="10932" y="6811"/>
                    <a:pt x="11153" y="6608"/>
                  </a:cubicBezTo>
                  <a:cubicBezTo>
                    <a:pt x="11531" y="6199"/>
                    <a:pt x="11531" y="5537"/>
                    <a:pt x="11153" y="5128"/>
                  </a:cubicBezTo>
                  <a:lnTo>
                    <a:pt x="6301" y="307"/>
                  </a:lnTo>
                  <a:cubicBezTo>
                    <a:pt x="6096" y="103"/>
                    <a:pt x="5829" y="0"/>
                    <a:pt x="5565"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98"/>
            <p:cNvSpPr/>
            <p:nvPr/>
          </p:nvSpPr>
          <p:spPr>
            <a:xfrm>
              <a:off x="-34181850" y="2644625"/>
              <a:ext cx="41775" cy="41575"/>
            </a:xfrm>
            <a:custGeom>
              <a:avLst/>
              <a:gdLst/>
              <a:ahLst/>
              <a:cxnLst/>
              <a:rect l="l" t="t" r="r" b="b"/>
              <a:pathLst>
                <a:path w="1671" h="1663" extrusionOk="0">
                  <a:moveTo>
                    <a:pt x="1328" y="1"/>
                  </a:moveTo>
                  <a:cubicBezTo>
                    <a:pt x="1237" y="1"/>
                    <a:pt x="1151" y="40"/>
                    <a:pt x="1103" y="119"/>
                  </a:cubicBezTo>
                  <a:lnTo>
                    <a:pt x="95" y="1096"/>
                  </a:lnTo>
                  <a:cubicBezTo>
                    <a:pt x="1" y="1222"/>
                    <a:pt x="1" y="1442"/>
                    <a:pt x="95" y="1568"/>
                  </a:cubicBezTo>
                  <a:cubicBezTo>
                    <a:pt x="158" y="1631"/>
                    <a:pt x="253" y="1663"/>
                    <a:pt x="343" y="1663"/>
                  </a:cubicBezTo>
                  <a:cubicBezTo>
                    <a:pt x="434" y="1663"/>
                    <a:pt x="521" y="1631"/>
                    <a:pt x="568" y="1568"/>
                  </a:cubicBezTo>
                  <a:lnTo>
                    <a:pt x="1576" y="592"/>
                  </a:lnTo>
                  <a:cubicBezTo>
                    <a:pt x="1671" y="466"/>
                    <a:pt x="1671" y="213"/>
                    <a:pt x="1576" y="119"/>
                  </a:cubicBezTo>
                  <a:cubicBezTo>
                    <a:pt x="1513" y="40"/>
                    <a:pt x="1418" y="1"/>
                    <a:pt x="1328"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98"/>
            <p:cNvSpPr/>
            <p:nvPr/>
          </p:nvSpPr>
          <p:spPr>
            <a:xfrm>
              <a:off x="-34217275" y="2631050"/>
              <a:ext cx="17350" cy="41775"/>
            </a:xfrm>
            <a:custGeom>
              <a:avLst/>
              <a:gdLst/>
              <a:ahLst/>
              <a:cxnLst/>
              <a:rect l="l" t="t" r="r" b="b"/>
              <a:pathLst>
                <a:path w="694" h="1671" extrusionOk="0">
                  <a:moveTo>
                    <a:pt x="347" y="0"/>
                  </a:moveTo>
                  <a:cubicBezTo>
                    <a:pt x="158" y="0"/>
                    <a:pt x="0" y="158"/>
                    <a:pt x="0" y="347"/>
                  </a:cubicBezTo>
                  <a:lnTo>
                    <a:pt x="0" y="1324"/>
                  </a:lnTo>
                  <a:cubicBezTo>
                    <a:pt x="0" y="1513"/>
                    <a:pt x="158" y="1670"/>
                    <a:pt x="347" y="1670"/>
                  </a:cubicBezTo>
                  <a:cubicBezTo>
                    <a:pt x="536" y="1670"/>
                    <a:pt x="693" y="1513"/>
                    <a:pt x="693" y="1324"/>
                  </a:cubicBezTo>
                  <a:lnTo>
                    <a:pt x="693" y="347"/>
                  </a:lnTo>
                  <a:cubicBezTo>
                    <a:pt x="693" y="158"/>
                    <a:pt x="536" y="0"/>
                    <a:pt x="347"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98"/>
            <p:cNvSpPr/>
            <p:nvPr/>
          </p:nvSpPr>
          <p:spPr>
            <a:xfrm>
              <a:off x="-34168450" y="2704300"/>
              <a:ext cx="42550" cy="18125"/>
            </a:xfrm>
            <a:custGeom>
              <a:avLst/>
              <a:gdLst/>
              <a:ahLst/>
              <a:cxnLst/>
              <a:rect l="l" t="t" r="r" b="b"/>
              <a:pathLst>
                <a:path w="1702" h="725" extrusionOk="0">
                  <a:moveTo>
                    <a:pt x="347" y="0"/>
                  </a:moveTo>
                  <a:cubicBezTo>
                    <a:pt x="158" y="0"/>
                    <a:pt x="0" y="158"/>
                    <a:pt x="0" y="378"/>
                  </a:cubicBezTo>
                  <a:cubicBezTo>
                    <a:pt x="0" y="567"/>
                    <a:pt x="158" y="725"/>
                    <a:pt x="347" y="725"/>
                  </a:cubicBezTo>
                  <a:lnTo>
                    <a:pt x="1355" y="725"/>
                  </a:lnTo>
                  <a:cubicBezTo>
                    <a:pt x="1544" y="725"/>
                    <a:pt x="1702" y="567"/>
                    <a:pt x="1702" y="378"/>
                  </a:cubicBezTo>
                  <a:cubicBezTo>
                    <a:pt x="1670" y="158"/>
                    <a:pt x="1544" y="0"/>
                    <a:pt x="1355"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8"/>
        <p:cNvGrpSpPr/>
        <p:nvPr/>
      </p:nvGrpSpPr>
      <p:grpSpPr>
        <a:xfrm>
          <a:off x="0" y="0"/>
          <a:ext cx="0" cy="0"/>
          <a:chOff x="0" y="0"/>
          <a:chExt cx="0" cy="0"/>
        </a:xfrm>
      </p:grpSpPr>
      <p:sp>
        <p:nvSpPr>
          <p:cNvPr id="2169" name="Google Shape;2169;p99"/>
          <p:cNvSpPr/>
          <p:nvPr/>
        </p:nvSpPr>
        <p:spPr>
          <a:xfrm>
            <a:off x="2411722" y="1437400"/>
            <a:ext cx="5238000" cy="600000"/>
          </a:xfrm>
          <a:prstGeom prst="roundRect">
            <a:avLst>
              <a:gd name="adj" fmla="val 28076"/>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99"/>
          <p:cNvSpPr txBox="1"/>
          <p:nvPr/>
        </p:nvSpPr>
        <p:spPr>
          <a:xfrm>
            <a:off x="2551508" y="1592392"/>
            <a:ext cx="955200" cy="29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20124D"/>
                </a:solidFill>
                <a:latin typeface="Oswald"/>
                <a:ea typeface="Oswald"/>
                <a:cs typeface="Oswald"/>
                <a:sym typeface="Oswald"/>
              </a:rPr>
              <a:t>Healthy</a:t>
            </a:r>
            <a:endParaRPr sz="1600">
              <a:solidFill>
                <a:srgbClr val="20124D"/>
              </a:solidFill>
              <a:latin typeface="Oswald"/>
              <a:ea typeface="Oswald"/>
              <a:cs typeface="Oswald"/>
              <a:sym typeface="Oswald"/>
            </a:endParaRPr>
          </a:p>
        </p:txBody>
      </p:sp>
      <p:sp>
        <p:nvSpPr>
          <p:cNvPr id="2171" name="Google Shape;2171;p99"/>
          <p:cNvSpPr txBox="1"/>
          <p:nvPr/>
        </p:nvSpPr>
        <p:spPr>
          <a:xfrm>
            <a:off x="3854209" y="1592392"/>
            <a:ext cx="1074600" cy="29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20124D"/>
                </a:solidFill>
                <a:latin typeface="Oswald"/>
                <a:ea typeface="Oswald"/>
                <a:cs typeface="Oswald"/>
                <a:sym typeface="Oswald"/>
              </a:rPr>
              <a:t>Slouching</a:t>
            </a:r>
            <a:endParaRPr sz="1600">
              <a:solidFill>
                <a:srgbClr val="20124D"/>
              </a:solidFill>
              <a:latin typeface="Oswald"/>
              <a:ea typeface="Oswald"/>
              <a:cs typeface="Oswald"/>
              <a:sym typeface="Oswald"/>
            </a:endParaRPr>
          </a:p>
        </p:txBody>
      </p:sp>
      <p:sp>
        <p:nvSpPr>
          <p:cNvPr id="2172" name="Google Shape;2172;p99"/>
          <p:cNvSpPr txBox="1"/>
          <p:nvPr/>
        </p:nvSpPr>
        <p:spPr>
          <a:xfrm>
            <a:off x="5276775" y="1592392"/>
            <a:ext cx="955200" cy="29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20124D"/>
                </a:solidFill>
                <a:latin typeface="Oswald"/>
                <a:ea typeface="Oswald"/>
                <a:cs typeface="Oswald"/>
                <a:sym typeface="Oswald"/>
              </a:rPr>
              <a:t>VENUS</a:t>
            </a:r>
            <a:endParaRPr sz="1600">
              <a:solidFill>
                <a:srgbClr val="20124D"/>
              </a:solidFill>
              <a:latin typeface="Oswald"/>
              <a:ea typeface="Oswald"/>
              <a:cs typeface="Oswald"/>
              <a:sym typeface="Oswald"/>
            </a:endParaRPr>
          </a:p>
        </p:txBody>
      </p:sp>
      <p:sp>
        <p:nvSpPr>
          <p:cNvPr id="2173" name="Google Shape;2173;p99"/>
          <p:cNvSpPr txBox="1"/>
          <p:nvPr/>
        </p:nvSpPr>
        <p:spPr>
          <a:xfrm>
            <a:off x="6579975" y="1592392"/>
            <a:ext cx="955200" cy="29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20124D"/>
                </a:solidFill>
                <a:latin typeface="Oswald"/>
                <a:ea typeface="Oswald"/>
                <a:cs typeface="Oswald"/>
                <a:sym typeface="Oswald"/>
              </a:rPr>
              <a:t>MARS</a:t>
            </a:r>
            <a:endParaRPr sz="1600">
              <a:solidFill>
                <a:srgbClr val="20124D"/>
              </a:solidFill>
              <a:latin typeface="Oswald"/>
              <a:ea typeface="Oswald"/>
              <a:cs typeface="Oswald"/>
              <a:sym typeface="Oswald"/>
            </a:endParaRPr>
          </a:p>
        </p:txBody>
      </p:sp>
      <p:sp>
        <p:nvSpPr>
          <p:cNvPr id="2174" name="Google Shape;2174;p99"/>
          <p:cNvSpPr/>
          <p:nvPr/>
        </p:nvSpPr>
        <p:spPr>
          <a:xfrm>
            <a:off x="2411722" y="2290800"/>
            <a:ext cx="5238000" cy="600000"/>
          </a:xfrm>
          <a:prstGeom prst="roundRect">
            <a:avLst>
              <a:gd name="adj" fmla="val 28076"/>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2E9"/>
              </a:solidFill>
            </a:endParaRPr>
          </a:p>
        </p:txBody>
      </p:sp>
      <p:sp>
        <p:nvSpPr>
          <p:cNvPr id="2175" name="Google Shape;2175;p99"/>
          <p:cNvSpPr/>
          <p:nvPr/>
        </p:nvSpPr>
        <p:spPr>
          <a:xfrm>
            <a:off x="2411722" y="3055811"/>
            <a:ext cx="5238000" cy="600000"/>
          </a:xfrm>
          <a:prstGeom prst="roundRect">
            <a:avLst>
              <a:gd name="adj" fmla="val 28076"/>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2E9"/>
              </a:solidFill>
            </a:endParaRPr>
          </a:p>
        </p:txBody>
      </p:sp>
      <p:sp>
        <p:nvSpPr>
          <p:cNvPr id="2176" name="Google Shape;2176;p99"/>
          <p:cNvSpPr/>
          <p:nvPr/>
        </p:nvSpPr>
        <p:spPr>
          <a:xfrm>
            <a:off x="2411722" y="3820840"/>
            <a:ext cx="5238000" cy="600000"/>
          </a:xfrm>
          <a:prstGeom prst="roundRect">
            <a:avLst>
              <a:gd name="adj" fmla="val 28076"/>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2E9"/>
              </a:solidFill>
            </a:endParaRPr>
          </a:p>
        </p:txBody>
      </p:sp>
      <p:sp>
        <p:nvSpPr>
          <p:cNvPr id="2177" name="Google Shape;2177;p99"/>
          <p:cNvSpPr txBox="1">
            <a:spLocks noGrp="1"/>
          </p:cNvSpPr>
          <p:nvPr>
            <p:ph type="title"/>
          </p:nvPr>
        </p:nvSpPr>
        <p:spPr>
          <a:xfrm>
            <a:off x="2494350" y="393900"/>
            <a:ext cx="4155300" cy="51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MAIN COMPETITORS</a:t>
            </a:r>
            <a:endParaRPr/>
          </a:p>
        </p:txBody>
      </p:sp>
      <p:sp>
        <p:nvSpPr>
          <p:cNvPr id="2178" name="Google Shape;2178;p99"/>
          <p:cNvSpPr/>
          <p:nvPr/>
        </p:nvSpPr>
        <p:spPr>
          <a:xfrm>
            <a:off x="4236290" y="2476489"/>
            <a:ext cx="310534" cy="228881"/>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79" name="Google Shape;2179;p99"/>
          <p:cNvSpPr/>
          <p:nvPr/>
        </p:nvSpPr>
        <p:spPr>
          <a:xfrm>
            <a:off x="2902743" y="2468139"/>
            <a:ext cx="252317" cy="245584"/>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0" name="Google Shape;2180;p99"/>
          <p:cNvSpPr/>
          <p:nvPr/>
        </p:nvSpPr>
        <p:spPr>
          <a:xfrm>
            <a:off x="6965808" y="2476489"/>
            <a:ext cx="310534" cy="228881"/>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1" name="Google Shape;2181;p99"/>
          <p:cNvSpPr/>
          <p:nvPr/>
        </p:nvSpPr>
        <p:spPr>
          <a:xfrm>
            <a:off x="5628009" y="2468139"/>
            <a:ext cx="252317" cy="245584"/>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2" name="Google Shape;2182;p99"/>
          <p:cNvSpPr/>
          <p:nvPr/>
        </p:nvSpPr>
        <p:spPr>
          <a:xfrm>
            <a:off x="4236290" y="3260521"/>
            <a:ext cx="310534" cy="228881"/>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3" name="Google Shape;2183;p99"/>
          <p:cNvSpPr/>
          <p:nvPr/>
        </p:nvSpPr>
        <p:spPr>
          <a:xfrm>
            <a:off x="2902743" y="3233152"/>
            <a:ext cx="252317" cy="245584"/>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4" name="Google Shape;2184;p99"/>
          <p:cNvSpPr/>
          <p:nvPr/>
        </p:nvSpPr>
        <p:spPr>
          <a:xfrm>
            <a:off x="6965808" y="3260521"/>
            <a:ext cx="310534" cy="228881"/>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5" name="Google Shape;2185;p99"/>
          <p:cNvSpPr/>
          <p:nvPr/>
        </p:nvSpPr>
        <p:spPr>
          <a:xfrm>
            <a:off x="5628013" y="3260521"/>
            <a:ext cx="310534" cy="228881"/>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6" name="Google Shape;2186;p99"/>
          <p:cNvSpPr/>
          <p:nvPr/>
        </p:nvSpPr>
        <p:spPr>
          <a:xfrm>
            <a:off x="2902743" y="3998197"/>
            <a:ext cx="252317" cy="245584"/>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7" name="Google Shape;2187;p99"/>
          <p:cNvSpPr/>
          <p:nvPr/>
        </p:nvSpPr>
        <p:spPr>
          <a:xfrm>
            <a:off x="4265376" y="3998197"/>
            <a:ext cx="252317" cy="245584"/>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8" name="Google Shape;2188;p99"/>
          <p:cNvSpPr/>
          <p:nvPr/>
        </p:nvSpPr>
        <p:spPr>
          <a:xfrm>
            <a:off x="5628034" y="3998197"/>
            <a:ext cx="252317" cy="245584"/>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9" name="Google Shape;2189;p99"/>
          <p:cNvSpPr/>
          <p:nvPr/>
        </p:nvSpPr>
        <p:spPr>
          <a:xfrm>
            <a:off x="6965808" y="4006484"/>
            <a:ext cx="310534" cy="228881"/>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sp>
        <p:nvSpPr>
          <p:cNvPr id="2194" name="Google Shape;2194;p100"/>
          <p:cNvSpPr txBox="1">
            <a:spLocks noGrp="1"/>
          </p:cNvSpPr>
          <p:nvPr>
            <p:ph type="title"/>
          </p:nvPr>
        </p:nvSpPr>
        <p:spPr>
          <a:xfrm>
            <a:off x="4610650" y="2371125"/>
            <a:ext cx="3594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OUR SERVICES</a:t>
            </a:r>
            <a:endParaRPr/>
          </a:p>
        </p:txBody>
      </p:sp>
      <p:sp>
        <p:nvSpPr>
          <p:cNvPr id="2195" name="Google Shape;2195;p100"/>
          <p:cNvSpPr txBox="1">
            <a:spLocks noGrp="1"/>
          </p:cNvSpPr>
          <p:nvPr>
            <p:ph type="title" idx="2"/>
          </p:nvPr>
        </p:nvSpPr>
        <p:spPr>
          <a:xfrm>
            <a:off x="7011575" y="1556475"/>
            <a:ext cx="1146000" cy="888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sp>
        <p:nvSpPr>
          <p:cNvPr id="2196" name="Google Shape;2196;p100"/>
          <p:cNvSpPr txBox="1">
            <a:spLocks noGrp="1"/>
          </p:cNvSpPr>
          <p:nvPr>
            <p:ph type="title" idx="3"/>
          </p:nvPr>
        </p:nvSpPr>
        <p:spPr>
          <a:xfrm>
            <a:off x="5480725" y="3212925"/>
            <a:ext cx="2724900" cy="374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a:t>You can enter a subtitle here if you need it</a:t>
            </a:r>
            <a:endParaRPr/>
          </a:p>
        </p:txBody>
      </p:sp>
      <p:grpSp>
        <p:nvGrpSpPr>
          <p:cNvPr id="2197" name="Google Shape;2197;p100"/>
          <p:cNvGrpSpPr/>
          <p:nvPr/>
        </p:nvGrpSpPr>
        <p:grpSpPr>
          <a:xfrm>
            <a:off x="326968" y="999028"/>
            <a:ext cx="4068177" cy="2982591"/>
            <a:chOff x="1051725" y="238225"/>
            <a:chExt cx="5542475" cy="4063475"/>
          </a:xfrm>
        </p:grpSpPr>
        <p:sp>
          <p:nvSpPr>
            <p:cNvPr id="2198" name="Google Shape;2198;p100"/>
            <p:cNvSpPr/>
            <p:nvPr/>
          </p:nvSpPr>
          <p:spPr>
            <a:xfrm>
              <a:off x="5096350" y="3116375"/>
              <a:ext cx="1300900" cy="1185325"/>
            </a:xfrm>
            <a:custGeom>
              <a:avLst/>
              <a:gdLst/>
              <a:ahLst/>
              <a:cxnLst/>
              <a:rect l="l" t="t" r="r" b="b"/>
              <a:pathLst>
                <a:path w="52036" h="47413" extrusionOk="0">
                  <a:moveTo>
                    <a:pt x="25997" y="0"/>
                  </a:moveTo>
                  <a:cubicBezTo>
                    <a:pt x="19933" y="0"/>
                    <a:pt x="13870" y="2312"/>
                    <a:pt x="9247" y="6935"/>
                  </a:cubicBezTo>
                  <a:cubicBezTo>
                    <a:pt x="1" y="16222"/>
                    <a:pt x="1" y="31232"/>
                    <a:pt x="9247" y="40478"/>
                  </a:cubicBezTo>
                  <a:cubicBezTo>
                    <a:pt x="13870" y="45101"/>
                    <a:pt x="19933" y="47412"/>
                    <a:pt x="25997" y="47412"/>
                  </a:cubicBezTo>
                  <a:cubicBezTo>
                    <a:pt x="32061" y="47412"/>
                    <a:pt x="38125" y="45101"/>
                    <a:pt x="42748" y="40478"/>
                  </a:cubicBezTo>
                  <a:cubicBezTo>
                    <a:pt x="52035" y="31232"/>
                    <a:pt x="52035" y="16222"/>
                    <a:pt x="42748" y="6935"/>
                  </a:cubicBezTo>
                  <a:cubicBezTo>
                    <a:pt x="38125" y="2312"/>
                    <a:pt x="32061" y="0"/>
                    <a:pt x="25997" y="0"/>
                  </a:cubicBezTo>
                  <a:close/>
                </a:path>
              </a:pathLst>
            </a:custGeom>
            <a:solidFill>
              <a:srgbClr val="343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00"/>
            <p:cNvSpPr/>
            <p:nvPr/>
          </p:nvSpPr>
          <p:spPr>
            <a:xfrm>
              <a:off x="5265300" y="3270300"/>
              <a:ext cx="963000" cy="877475"/>
            </a:xfrm>
            <a:custGeom>
              <a:avLst/>
              <a:gdLst/>
              <a:ahLst/>
              <a:cxnLst/>
              <a:rect l="l" t="t" r="r" b="b"/>
              <a:pathLst>
                <a:path w="38520" h="35099" extrusionOk="0">
                  <a:moveTo>
                    <a:pt x="19244" y="0"/>
                  </a:moveTo>
                  <a:cubicBezTo>
                    <a:pt x="14751" y="0"/>
                    <a:pt x="10263" y="1711"/>
                    <a:pt x="6842" y="5131"/>
                  </a:cubicBezTo>
                  <a:cubicBezTo>
                    <a:pt x="1" y="12014"/>
                    <a:pt x="1" y="23126"/>
                    <a:pt x="6842" y="29967"/>
                  </a:cubicBezTo>
                  <a:cubicBezTo>
                    <a:pt x="10263" y="33388"/>
                    <a:pt x="14751" y="35098"/>
                    <a:pt x="19244" y="35098"/>
                  </a:cubicBezTo>
                  <a:cubicBezTo>
                    <a:pt x="23738" y="35098"/>
                    <a:pt x="28237" y="33388"/>
                    <a:pt x="31678" y="29967"/>
                  </a:cubicBezTo>
                  <a:cubicBezTo>
                    <a:pt x="38519" y="23126"/>
                    <a:pt x="38519" y="12014"/>
                    <a:pt x="31678" y="5131"/>
                  </a:cubicBezTo>
                  <a:cubicBezTo>
                    <a:pt x="28237" y="1711"/>
                    <a:pt x="23738" y="0"/>
                    <a:pt x="19244"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00"/>
            <p:cNvSpPr/>
            <p:nvPr/>
          </p:nvSpPr>
          <p:spPr>
            <a:xfrm>
              <a:off x="5497500" y="3460775"/>
              <a:ext cx="497575" cy="497550"/>
            </a:xfrm>
            <a:custGeom>
              <a:avLst/>
              <a:gdLst/>
              <a:ahLst/>
              <a:cxnLst/>
              <a:rect l="l" t="t" r="r" b="b"/>
              <a:pathLst>
                <a:path w="19903" h="19902" extrusionOk="0">
                  <a:moveTo>
                    <a:pt x="9951" y="0"/>
                  </a:moveTo>
                  <a:cubicBezTo>
                    <a:pt x="4478" y="0"/>
                    <a:pt x="0" y="4436"/>
                    <a:pt x="0" y="9951"/>
                  </a:cubicBezTo>
                  <a:cubicBezTo>
                    <a:pt x="0" y="15424"/>
                    <a:pt x="4478" y="19902"/>
                    <a:pt x="9951" y="19902"/>
                  </a:cubicBezTo>
                  <a:cubicBezTo>
                    <a:pt x="15466" y="19902"/>
                    <a:pt x="19902" y="15424"/>
                    <a:pt x="19902" y="9951"/>
                  </a:cubicBezTo>
                  <a:cubicBezTo>
                    <a:pt x="19902" y="4436"/>
                    <a:pt x="15466" y="0"/>
                    <a:pt x="99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00"/>
            <p:cNvSpPr/>
            <p:nvPr/>
          </p:nvSpPr>
          <p:spPr>
            <a:xfrm>
              <a:off x="4949150" y="3040775"/>
              <a:ext cx="1447050" cy="755850"/>
            </a:xfrm>
            <a:custGeom>
              <a:avLst/>
              <a:gdLst/>
              <a:ahLst/>
              <a:cxnLst/>
              <a:rect l="l" t="t" r="r" b="b"/>
              <a:pathLst>
                <a:path w="57882" h="30234" extrusionOk="0">
                  <a:moveTo>
                    <a:pt x="31357" y="0"/>
                  </a:moveTo>
                  <a:cubicBezTo>
                    <a:pt x="30354" y="0"/>
                    <a:pt x="29771" y="49"/>
                    <a:pt x="29771" y="49"/>
                  </a:cubicBezTo>
                  <a:lnTo>
                    <a:pt x="15093" y="49"/>
                  </a:lnTo>
                  <a:lnTo>
                    <a:pt x="3815" y="18085"/>
                  </a:lnTo>
                  <a:lnTo>
                    <a:pt x="1" y="30234"/>
                  </a:lnTo>
                  <a:lnTo>
                    <a:pt x="15093" y="30234"/>
                  </a:lnTo>
                  <a:lnTo>
                    <a:pt x="21727" y="18085"/>
                  </a:lnTo>
                  <a:lnTo>
                    <a:pt x="57882" y="18085"/>
                  </a:lnTo>
                  <a:cubicBezTo>
                    <a:pt x="53288" y="1344"/>
                    <a:pt x="36598" y="0"/>
                    <a:pt x="31357"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00"/>
            <p:cNvSpPr/>
            <p:nvPr/>
          </p:nvSpPr>
          <p:spPr>
            <a:xfrm>
              <a:off x="1204100" y="1523450"/>
              <a:ext cx="1028275" cy="1039675"/>
            </a:xfrm>
            <a:custGeom>
              <a:avLst/>
              <a:gdLst/>
              <a:ahLst/>
              <a:cxnLst/>
              <a:rect l="l" t="t" r="r" b="b"/>
              <a:pathLst>
                <a:path w="41131" h="41587" extrusionOk="0">
                  <a:moveTo>
                    <a:pt x="0" y="0"/>
                  </a:moveTo>
                  <a:lnTo>
                    <a:pt x="0" y="41587"/>
                  </a:lnTo>
                  <a:lnTo>
                    <a:pt x="41131" y="41587"/>
                  </a:lnTo>
                  <a:lnTo>
                    <a:pt x="41131"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00"/>
            <p:cNvSpPr/>
            <p:nvPr/>
          </p:nvSpPr>
          <p:spPr>
            <a:xfrm>
              <a:off x="1124275" y="1523450"/>
              <a:ext cx="1188950" cy="238425"/>
            </a:xfrm>
            <a:custGeom>
              <a:avLst/>
              <a:gdLst/>
              <a:ahLst/>
              <a:cxnLst/>
              <a:rect l="l" t="t" r="r" b="b"/>
              <a:pathLst>
                <a:path w="47558" h="9537" extrusionOk="0">
                  <a:moveTo>
                    <a:pt x="1" y="0"/>
                  </a:moveTo>
                  <a:lnTo>
                    <a:pt x="1" y="9536"/>
                  </a:lnTo>
                  <a:lnTo>
                    <a:pt x="47558" y="9536"/>
                  </a:lnTo>
                  <a:lnTo>
                    <a:pt x="47558"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00"/>
            <p:cNvSpPr/>
            <p:nvPr/>
          </p:nvSpPr>
          <p:spPr>
            <a:xfrm>
              <a:off x="1204100" y="1761850"/>
              <a:ext cx="1028275" cy="65325"/>
            </a:xfrm>
            <a:custGeom>
              <a:avLst/>
              <a:gdLst/>
              <a:ahLst/>
              <a:cxnLst/>
              <a:rect l="l" t="t" r="r" b="b"/>
              <a:pathLst>
                <a:path w="41131" h="2613" extrusionOk="0">
                  <a:moveTo>
                    <a:pt x="0" y="0"/>
                  </a:moveTo>
                  <a:lnTo>
                    <a:pt x="0" y="2613"/>
                  </a:lnTo>
                  <a:lnTo>
                    <a:pt x="41131" y="2613"/>
                  </a:lnTo>
                  <a:lnTo>
                    <a:pt x="41131" y="0"/>
                  </a:ln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00"/>
            <p:cNvSpPr/>
            <p:nvPr/>
          </p:nvSpPr>
          <p:spPr>
            <a:xfrm>
              <a:off x="1308775" y="1523450"/>
              <a:ext cx="69475" cy="1039675"/>
            </a:xfrm>
            <a:custGeom>
              <a:avLst/>
              <a:gdLst/>
              <a:ahLst/>
              <a:cxnLst/>
              <a:rect l="l" t="t" r="r" b="b"/>
              <a:pathLst>
                <a:path w="2779" h="41587" extrusionOk="0">
                  <a:moveTo>
                    <a:pt x="1" y="0"/>
                  </a:moveTo>
                  <a:lnTo>
                    <a:pt x="1" y="41587"/>
                  </a:lnTo>
                  <a:lnTo>
                    <a:pt x="2779" y="41587"/>
                  </a:lnTo>
                  <a:lnTo>
                    <a:pt x="2779" y="0"/>
                  </a:lnTo>
                  <a:close/>
                </a:path>
              </a:pathLst>
            </a:custGeom>
            <a:solidFill>
              <a:srgbClr val="7473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00"/>
            <p:cNvSpPr/>
            <p:nvPr/>
          </p:nvSpPr>
          <p:spPr>
            <a:xfrm>
              <a:off x="2058225" y="1523450"/>
              <a:ext cx="68425" cy="1039675"/>
            </a:xfrm>
            <a:custGeom>
              <a:avLst/>
              <a:gdLst/>
              <a:ahLst/>
              <a:cxnLst/>
              <a:rect l="l" t="t" r="r" b="b"/>
              <a:pathLst>
                <a:path w="2737" h="41587" extrusionOk="0">
                  <a:moveTo>
                    <a:pt x="0" y="0"/>
                  </a:moveTo>
                  <a:lnTo>
                    <a:pt x="0" y="41587"/>
                  </a:lnTo>
                  <a:lnTo>
                    <a:pt x="2737" y="41587"/>
                  </a:lnTo>
                  <a:lnTo>
                    <a:pt x="2737" y="0"/>
                  </a:lnTo>
                  <a:close/>
                </a:path>
              </a:pathLst>
            </a:custGeom>
            <a:solidFill>
              <a:srgbClr val="7473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00"/>
            <p:cNvSpPr/>
            <p:nvPr/>
          </p:nvSpPr>
          <p:spPr>
            <a:xfrm>
              <a:off x="1078675" y="2563100"/>
              <a:ext cx="1447050" cy="25"/>
            </a:xfrm>
            <a:custGeom>
              <a:avLst/>
              <a:gdLst/>
              <a:ahLst/>
              <a:cxnLst/>
              <a:rect l="l" t="t" r="r" b="b"/>
              <a:pathLst>
                <a:path w="57882" h="1" fill="none" extrusionOk="0">
                  <a:moveTo>
                    <a:pt x="57881" y="1"/>
                  </a:moveTo>
                  <a:lnTo>
                    <a:pt x="0" y="1"/>
                  </a:lnTo>
                </a:path>
              </a:pathLst>
            </a:custGeom>
            <a:noFill/>
            <a:ln w="45600" cap="flat" cmpd="sng">
              <a:solidFill>
                <a:srgbClr val="7473DD"/>
              </a:solidFill>
              <a:prstDash val="solid"/>
              <a:miter lim="414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00"/>
            <p:cNvSpPr/>
            <p:nvPr/>
          </p:nvSpPr>
          <p:spPr>
            <a:xfrm>
              <a:off x="1675725" y="2563100"/>
              <a:ext cx="575300" cy="603300"/>
            </a:xfrm>
            <a:custGeom>
              <a:avLst/>
              <a:gdLst/>
              <a:ahLst/>
              <a:cxnLst/>
              <a:rect l="l" t="t" r="r" b="b"/>
              <a:pathLst>
                <a:path w="23012" h="24132" fill="none" extrusionOk="0">
                  <a:moveTo>
                    <a:pt x="0" y="1"/>
                  </a:moveTo>
                  <a:lnTo>
                    <a:pt x="23012" y="24132"/>
                  </a:lnTo>
                </a:path>
              </a:pathLst>
            </a:custGeom>
            <a:noFill/>
            <a:ln w="45600" cap="flat" cmpd="sng">
              <a:solidFill>
                <a:srgbClr val="7473DD"/>
              </a:solidFill>
              <a:prstDash val="solid"/>
              <a:miter lim="414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00"/>
            <p:cNvSpPr/>
            <p:nvPr/>
          </p:nvSpPr>
          <p:spPr>
            <a:xfrm>
              <a:off x="4790575" y="1145100"/>
              <a:ext cx="216650" cy="429150"/>
            </a:xfrm>
            <a:custGeom>
              <a:avLst/>
              <a:gdLst/>
              <a:ahLst/>
              <a:cxnLst/>
              <a:rect l="l" t="t" r="r" b="b"/>
              <a:pathLst>
                <a:path w="8666" h="17166" extrusionOk="0">
                  <a:moveTo>
                    <a:pt x="83" y="0"/>
                  </a:moveTo>
                  <a:lnTo>
                    <a:pt x="0" y="1078"/>
                  </a:lnTo>
                  <a:lnTo>
                    <a:pt x="3939" y="1410"/>
                  </a:lnTo>
                  <a:cubicBezTo>
                    <a:pt x="4768" y="1493"/>
                    <a:pt x="5432" y="2115"/>
                    <a:pt x="5556" y="2944"/>
                  </a:cubicBezTo>
                  <a:lnTo>
                    <a:pt x="7546" y="17166"/>
                  </a:lnTo>
                  <a:lnTo>
                    <a:pt x="8666" y="17000"/>
                  </a:lnTo>
                  <a:lnTo>
                    <a:pt x="6634" y="2778"/>
                  </a:lnTo>
                  <a:cubicBezTo>
                    <a:pt x="6427" y="1452"/>
                    <a:pt x="5349" y="457"/>
                    <a:pt x="4022" y="332"/>
                  </a:cubicBezTo>
                  <a:lnTo>
                    <a:pt x="83" y="0"/>
                  </a:lnTo>
                  <a:close/>
                </a:path>
              </a:pathLst>
            </a:custGeom>
            <a:solidFill>
              <a:srgbClr val="343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00"/>
            <p:cNvSpPr/>
            <p:nvPr/>
          </p:nvSpPr>
          <p:spPr>
            <a:xfrm>
              <a:off x="4743925" y="970575"/>
              <a:ext cx="69475" cy="326925"/>
            </a:xfrm>
            <a:custGeom>
              <a:avLst/>
              <a:gdLst/>
              <a:ahLst/>
              <a:cxnLst/>
              <a:rect l="l" t="t" r="r" b="b"/>
              <a:pathLst>
                <a:path w="2779" h="13077" extrusionOk="0">
                  <a:moveTo>
                    <a:pt x="384" y="1"/>
                  </a:moveTo>
                  <a:cubicBezTo>
                    <a:pt x="152" y="1"/>
                    <a:pt x="0" y="57"/>
                    <a:pt x="0" y="57"/>
                  </a:cubicBezTo>
                  <a:lnTo>
                    <a:pt x="0" y="13076"/>
                  </a:lnTo>
                  <a:cubicBezTo>
                    <a:pt x="0" y="13076"/>
                    <a:pt x="2778" y="12662"/>
                    <a:pt x="2778" y="5820"/>
                  </a:cubicBezTo>
                  <a:cubicBezTo>
                    <a:pt x="2778" y="609"/>
                    <a:pt x="1147" y="1"/>
                    <a:pt x="384"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00"/>
            <p:cNvSpPr/>
            <p:nvPr/>
          </p:nvSpPr>
          <p:spPr>
            <a:xfrm>
              <a:off x="2206450" y="2262500"/>
              <a:ext cx="1836775" cy="408425"/>
            </a:xfrm>
            <a:custGeom>
              <a:avLst/>
              <a:gdLst/>
              <a:ahLst/>
              <a:cxnLst/>
              <a:rect l="l" t="t" r="r" b="b"/>
              <a:pathLst>
                <a:path w="73471" h="16337" extrusionOk="0">
                  <a:moveTo>
                    <a:pt x="15507" y="1"/>
                  </a:moveTo>
                  <a:cubicBezTo>
                    <a:pt x="5556" y="1"/>
                    <a:pt x="0" y="8418"/>
                    <a:pt x="6468" y="15922"/>
                  </a:cubicBezTo>
                  <a:cubicBezTo>
                    <a:pt x="6717" y="16212"/>
                    <a:pt x="6841" y="16337"/>
                    <a:pt x="6841" y="16337"/>
                  </a:cubicBezTo>
                  <a:lnTo>
                    <a:pt x="67957" y="16337"/>
                  </a:lnTo>
                  <a:cubicBezTo>
                    <a:pt x="68744" y="15259"/>
                    <a:pt x="69449" y="14139"/>
                    <a:pt x="70030" y="12895"/>
                  </a:cubicBezTo>
                  <a:cubicBezTo>
                    <a:pt x="73471" y="5308"/>
                    <a:pt x="67542" y="1"/>
                    <a:pt x="59167"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00"/>
            <p:cNvSpPr/>
            <p:nvPr/>
          </p:nvSpPr>
          <p:spPr>
            <a:xfrm>
              <a:off x="3616150" y="2942475"/>
              <a:ext cx="1567300" cy="966100"/>
            </a:xfrm>
            <a:custGeom>
              <a:avLst/>
              <a:gdLst/>
              <a:ahLst/>
              <a:cxnLst/>
              <a:rect l="l" t="t" r="r" b="b"/>
              <a:pathLst>
                <a:path w="62692" h="38644" extrusionOk="0">
                  <a:moveTo>
                    <a:pt x="57550" y="1"/>
                  </a:moveTo>
                  <a:lnTo>
                    <a:pt x="40965" y="24671"/>
                  </a:lnTo>
                  <a:lnTo>
                    <a:pt x="1" y="24671"/>
                  </a:lnTo>
                  <a:lnTo>
                    <a:pt x="13103" y="38644"/>
                  </a:lnTo>
                  <a:lnTo>
                    <a:pt x="46480" y="35368"/>
                  </a:lnTo>
                  <a:lnTo>
                    <a:pt x="62691" y="9786"/>
                  </a:lnTo>
                  <a:lnTo>
                    <a:pt x="57550" y="1"/>
                  </a:ln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00"/>
            <p:cNvSpPr/>
            <p:nvPr/>
          </p:nvSpPr>
          <p:spPr>
            <a:xfrm>
              <a:off x="2012600" y="1523450"/>
              <a:ext cx="3680825" cy="2516775"/>
            </a:xfrm>
            <a:custGeom>
              <a:avLst/>
              <a:gdLst/>
              <a:ahLst/>
              <a:cxnLst/>
              <a:rect l="l" t="t" r="r" b="b"/>
              <a:pathLst>
                <a:path w="147233" h="100671" extrusionOk="0">
                  <a:moveTo>
                    <a:pt x="116426" y="0"/>
                  </a:moveTo>
                  <a:cubicBezTo>
                    <a:pt x="114602" y="0"/>
                    <a:pt x="112902" y="995"/>
                    <a:pt x="112073" y="2612"/>
                  </a:cubicBezTo>
                  <a:cubicBezTo>
                    <a:pt x="109875" y="6800"/>
                    <a:pt x="109170" y="11610"/>
                    <a:pt x="110166" y="16212"/>
                  </a:cubicBezTo>
                  <a:lnTo>
                    <a:pt x="121899" y="62567"/>
                  </a:lnTo>
                  <a:cubicBezTo>
                    <a:pt x="122272" y="64474"/>
                    <a:pt x="121982" y="66423"/>
                    <a:pt x="121029" y="68123"/>
                  </a:cubicBezTo>
                  <a:lnTo>
                    <a:pt x="111990" y="84251"/>
                  </a:lnTo>
                  <a:cubicBezTo>
                    <a:pt x="110414" y="87071"/>
                    <a:pt x="107471" y="88812"/>
                    <a:pt x="104278" y="88812"/>
                  </a:cubicBezTo>
                  <a:lnTo>
                    <a:pt x="80893" y="88812"/>
                  </a:lnTo>
                  <a:cubicBezTo>
                    <a:pt x="76415" y="88812"/>
                    <a:pt x="70528" y="85495"/>
                    <a:pt x="69989" y="81059"/>
                  </a:cubicBezTo>
                  <a:lnTo>
                    <a:pt x="68621" y="70486"/>
                  </a:lnTo>
                  <a:cubicBezTo>
                    <a:pt x="67791" y="64142"/>
                    <a:pt x="71730" y="57757"/>
                    <a:pt x="75669" y="52740"/>
                  </a:cubicBezTo>
                  <a:lnTo>
                    <a:pt x="75711" y="52657"/>
                  </a:lnTo>
                  <a:lnTo>
                    <a:pt x="75711" y="45899"/>
                  </a:lnTo>
                  <a:lnTo>
                    <a:pt x="14595" y="45899"/>
                  </a:lnTo>
                  <a:lnTo>
                    <a:pt x="1" y="62484"/>
                  </a:lnTo>
                  <a:lnTo>
                    <a:pt x="48263" y="81017"/>
                  </a:lnTo>
                  <a:lnTo>
                    <a:pt x="59209" y="93124"/>
                  </a:lnTo>
                  <a:cubicBezTo>
                    <a:pt x="62733" y="97602"/>
                    <a:pt x="68040" y="100380"/>
                    <a:pt x="73762" y="100670"/>
                  </a:cubicBezTo>
                  <a:lnTo>
                    <a:pt x="108839" y="100670"/>
                  </a:lnTo>
                  <a:cubicBezTo>
                    <a:pt x="112114" y="100670"/>
                    <a:pt x="115100" y="98846"/>
                    <a:pt x="116634" y="95985"/>
                  </a:cubicBezTo>
                  <a:lnTo>
                    <a:pt x="130275" y="71937"/>
                  </a:lnTo>
                  <a:cubicBezTo>
                    <a:pt x="131726" y="69159"/>
                    <a:pt x="134131" y="67003"/>
                    <a:pt x="137033" y="65801"/>
                  </a:cubicBezTo>
                  <a:lnTo>
                    <a:pt x="147233" y="60742"/>
                  </a:lnTo>
                  <a:cubicBezTo>
                    <a:pt x="147233" y="60742"/>
                    <a:pt x="145325" y="50418"/>
                    <a:pt x="135457" y="38353"/>
                  </a:cubicBezTo>
                  <a:cubicBezTo>
                    <a:pt x="128865" y="30309"/>
                    <a:pt x="123392" y="22348"/>
                    <a:pt x="119121" y="17995"/>
                  </a:cubicBezTo>
                  <a:lnTo>
                    <a:pt x="123516" y="17995"/>
                  </a:lnTo>
                  <a:lnTo>
                    <a:pt x="123516" y="0"/>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00"/>
            <p:cNvSpPr/>
            <p:nvPr/>
          </p:nvSpPr>
          <p:spPr>
            <a:xfrm>
              <a:off x="5100500" y="1523450"/>
              <a:ext cx="115075" cy="448850"/>
            </a:xfrm>
            <a:custGeom>
              <a:avLst/>
              <a:gdLst/>
              <a:ahLst/>
              <a:cxnLst/>
              <a:rect l="l" t="t" r="r" b="b"/>
              <a:pathLst>
                <a:path w="4603" h="17954" extrusionOk="0">
                  <a:moveTo>
                    <a:pt x="0" y="0"/>
                  </a:moveTo>
                  <a:lnTo>
                    <a:pt x="0" y="17953"/>
                  </a:lnTo>
                  <a:cubicBezTo>
                    <a:pt x="2530" y="17953"/>
                    <a:pt x="4603" y="15922"/>
                    <a:pt x="4603" y="13392"/>
                  </a:cubicBezTo>
                  <a:lnTo>
                    <a:pt x="4603" y="4602"/>
                  </a:lnTo>
                  <a:cubicBezTo>
                    <a:pt x="4603" y="2073"/>
                    <a:pt x="2530" y="0"/>
                    <a:pt x="0"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00"/>
            <p:cNvSpPr/>
            <p:nvPr/>
          </p:nvSpPr>
          <p:spPr>
            <a:xfrm>
              <a:off x="4588450" y="1240450"/>
              <a:ext cx="295425" cy="420875"/>
            </a:xfrm>
            <a:custGeom>
              <a:avLst/>
              <a:gdLst/>
              <a:ahLst/>
              <a:cxnLst/>
              <a:rect l="l" t="t" r="r" b="b"/>
              <a:pathLst>
                <a:path w="11817" h="16835" extrusionOk="0">
                  <a:moveTo>
                    <a:pt x="0" y="1"/>
                  </a:moveTo>
                  <a:lnTo>
                    <a:pt x="0" y="1038"/>
                  </a:lnTo>
                  <a:lnTo>
                    <a:pt x="3400" y="1038"/>
                  </a:lnTo>
                  <a:cubicBezTo>
                    <a:pt x="5141" y="1038"/>
                    <a:pt x="6675" y="2198"/>
                    <a:pt x="7132" y="3898"/>
                  </a:cubicBezTo>
                  <a:lnTo>
                    <a:pt x="10822" y="16835"/>
                  </a:lnTo>
                  <a:lnTo>
                    <a:pt x="11817" y="16544"/>
                  </a:lnTo>
                  <a:lnTo>
                    <a:pt x="8085" y="3608"/>
                  </a:lnTo>
                  <a:cubicBezTo>
                    <a:pt x="7505" y="1494"/>
                    <a:pt x="5597" y="42"/>
                    <a:pt x="3400" y="1"/>
                  </a:cubicBezTo>
                  <a:close/>
                </a:path>
              </a:pathLst>
            </a:custGeom>
            <a:solidFill>
              <a:srgbClr val="343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00"/>
            <p:cNvSpPr/>
            <p:nvPr/>
          </p:nvSpPr>
          <p:spPr>
            <a:xfrm>
              <a:off x="4487900" y="1041450"/>
              <a:ext cx="133725" cy="399100"/>
            </a:xfrm>
            <a:custGeom>
              <a:avLst/>
              <a:gdLst/>
              <a:ahLst/>
              <a:cxnLst/>
              <a:rect l="l" t="t" r="r" b="b"/>
              <a:pathLst>
                <a:path w="5349" h="15964" extrusionOk="0">
                  <a:moveTo>
                    <a:pt x="2695" y="0"/>
                  </a:moveTo>
                  <a:cubicBezTo>
                    <a:pt x="1203" y="0"/>
                    <a:pt x="0" y="3566"/>
                    <a:pt x="0" y="7961"/>
                  </a:cubicBezTo>
                  <a:cubicBezTo>
                    <a:pt x="0" y="12397"/>
                    <a:pt x="1203" y="15963"/>
                    <a:pt x="2695" y="15963"/>
                  </a:cubicBezTo>
                  <a:cubicBezTo>
                    <a:pt x="4146" y="15963"/>
                    <a:pt x="5349" y="12397"/>
                    <a:pt x="5349" y="7961"/>
                  </a:cubicBezTo>
                  <a:cubicBezTo>
                    <a:pt x="5349" y="3566"/>
                    <a:pt x="4146" y="0"/>
                    <a:pt x="2695" y="0"/>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00"/>
            <p:cNvSpPr/>
            <p:nvPr/>
          </p:nvSpPr>
          <p:spPr>
            <a:xfrm>
              <a:off x="1051725" y="4301400"/>
              <a:ext cx="5542475" cy="25"/>
            </a:xfrm>
            <a:custGeom>
              <a:avLst/>
              <a:gdLst/>
              <a:ahLst/>
              <a:cxnLst/>
              <a:rect l="l" t="t" r="r" b="b"/>
              <a:pathLst>
                <a:path w="221699" h="1" fill="none" extrusionOk="0">
                  <a:moveTo>
                    <a:pt x="221698" y="1"/>
                  </a:moveTo>
                  <a:lnTo>
                    <a:pt x="0" y="1"/>
                  </a:lnTo>
                </a:path>
              </a:pathLst>
            </a:custGeom>
            <a:noFill/>
            <a:ln w="12450" cap="flat" cmpd="sng">
              <a:solidFill>
                <a:srgbClr val="34394A"/>
              </a:solidFill>
              <a:prstDash val="solid"/>
              <a:miter lim="414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00"/>
            <p:cNvSpPr/>
            <p:nvPr/>
          </p:nvSpPr>
          <p:spPr>
            <a:xfrm>
              <a:off x="1862300" y="3116825"/>
              <a:ext cx="1301950" cy="1184425"/>
            </a:xfrm>
            <a:custGeom>
              <a:avLst/>
              <a:gdLst/>
              <a:ahLst/>
              <a:cxnLst/>
              <a:rect l="l" t="t" r="r" b="b"/>
              <a:pathLst>
                <a:path w="52078" h="47377" extrusionOk="0">
                  <a:moveTo>
                    <a:pt x="26016" y="0"/>
                  </a:moveTo>
                  <a:cubicBezTo>
                    <a:pt x="15222" y="0"/>
                    <a:pt x="5473" y="7391"/>
                    <a:pt x="2944" y="18360"/>
                  </a:cubicBezTo>
                  <a:cubicBezTo>
                    <a:pt x="1" y="31089"/>
                    <a:pt x="7961" y="43818"/>
                    <a:pt x="20690" y="46762"/>
                  </a:cubicBezTo>
                  <a:cubicBezTo>
                    <a:pt x="22491" y="47177"/>
                    <a:pt x="24291" y="47376"/>
                    <a:pt x="26062" y="47376"/>
                  </a:cubicBezTo>
                  <a:cubicBezTo>
                    <a:pt x="36856" y="47376"/>
                    <a:pt x="46605" y="39986"/>
                    <a:pt x="49133" y="29016"/>
                  </a:cubicBezTo>
                  <a:cubicBezTo>
                    <a:pt x="52077" y="16287"/>
                    <a:pt x="44116" y="3558"/>
                    <a:pt x="31388" y="614"/>
                  </a:cubicBezTo>
                  <a:cubicBezTo>
                    <a:pt x="29587" y="199"/>
                    <a:pt x="27787" y="0"/>
                    <a:pt x="26016" y="0"/>
                  </a:cubicBezTo>
                  <a:close/>
                </a:path>
              </a:pathLst>
            </a:custGeom>
            <a:solidFill>
              <a:srgbClr val="343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00"/>
            <p:cNvSpPr/>
            <p:nvPr/>
          </p:nvSpPr>
          <p:spPr>
            <a:xfrm>
              <a:off x="2031250" y="3269950"/>
              <a:ext cx="964025" cy="878175"/>
            </a:xfrm>
            <a:custGeom>
              <a:avLst/>
              <a:gdLst/>
              <a:ahLst/>
              <a:cxnLst/>
              <a:rect l="l" t="t" r="r" b="b"/>
              <a:pathLst>
                <a:path w="38561" h="35127" extrusionOk="0">
                  <a:moveTo>
                    <a:pt x="19269" y="0"/>
                  </a:moveTo>
                  <a:cubicBezTo>
                    <a:pt x="11279" y="0"/>
                    <a:pt x="4049" y="5488"/>
                    <a:pt x="2198" y="13604"/>
                  </a:cubicBezTo>
                  <a:cubicBezTo>
                    <a:pt x="1" y="23057"/>
                    <a:pt x="5847" y="32469"/>
                    <a:pt x="15301" y="34666"/>
                  </a:cubicBezTo>
                  <a:cubicBezTo>
                    <a:pt x="16639" y="34977"/>
                    <a:pt x="17976" y="35126"/>
                    <a:pt x="19292" y="35126"/>
                  </a:cubicBezTo>
                  <a:cubicBezTo>
                    <a:pt x="27274" y="35126"/>
                    <a:pt x="34477" y="29644"/>
                    <a:pt x="36363" y="21564"/>
                  </a:cubicBezTo>
                  <a:cubicBezTo>
                    <a:pt x="38561" y="12111"/>
                    <a:pt x="32715" y="2658"/>
                    <a:pt x="23261" y="460"/>
                  </a:cubicBezTo>
                  <a:cubicBezTo>
                    <a:pt x="21924" y="149"/>
                    <a:pt x="20586" y="0"/>
                    <a:pt x="19269"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00"/>
            <p:cNvSpPr/>
            <p:nvPr/>
          </p:nvSpPr>
          <p:spPr>
            <a:xfrm>
              <a:off x="2264475" y="3460775"/>
              <a:ext cx="497575" cy="497550"/>
            </a:xfrm>
            <a:custGeom>
              <a:avLst/>
              <a:gdLst/>
              <a:ahLst/>
              <a:cxnLst/>
              <a:rect l="l" t="t" r="r" b="b"/>
              <a:pathLst>
                <a:path w="19903" h="19902" extrusionOk="0">
                  <a:moveTo>
                    <a:pt x="9952" y="0"/>
                  </a:moveTo>
                  <a:cubicBezTo>
                    <a:pt x="4437" y="0"/>
                    <a:pt x="1" y="4436"/>
                    <a:pt x="1" y="9951"/>
                  </a:cubicBezTo>
                  <a:cubicBezTo>
                    <a:pt x="1" y="15424"/>
                    <a:pt x="4437" y="19902"/>
                    <a:pt x="9952" y="19902"/>
                  </a:cubicBezTo>
                  <a:cubicBezTo>
                    <a:pt x="15425" y="19902"/>
                    <a:pt x="19903" y="15424"/>
                    <a:pt x="19903" y="9951"/>
                  </a:cubicBezTo>
                  <a:cubicBezTo>
                    <a:pt x="19903" y="4436"/>
                    <a:pt x="15425" y="0"/>
                    <a:pt x="9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00"/>
            <p:cNvSpPr/>
            <p:nvPr/>
          </p:nvSpPr>
          <p:spPr>
            <a:xfrm>
              <a:off x="1636325" y="2746700"/>
              <a:ext cx="1827475" cy="882000"/>
            </a:xfrm>
            <a:custGeom>
              <a:avLst/>
              <a:gdLst/>
              <a:ahLst/>
              <a:cxnLst/>
              <a:rect l="l" t="t" r="r" b="b"/>
              <a:pathLst>
                <a:path w="73099" h="35280" extrusionOk="0">
                  <a:moveTo>
                    <a:pt x="41967" y="1"/>
                  </a:moveTo>
                  <a:cubicBezTo>
                    <a:pt x="37696" y="1"/>
                    <a:pt x="32861" y="640"/>
                    <a:pt x="27449" y="2193"/>
                  </a:cubicBezTo>
                  <a:cubicBezTo>
                    <a:pt x="11403" y="6837"/>
                    <a:pt x="2572" y="24500"/>
                    <a:pt x="498" y="31839"/>
                  </a:cubicBezTo>
                  <a:cubicBezTo>
                    <a:pt x="1" y="33497"/>
                    <a:pt x="1203" y="35197"/>
                    <a:pt x="2945" y="35238"/>
                  </a:cubicBezTo>
                  <a:lnTo>
                    <a:pt x="65843" y="35280"/>
                  </a:lnTo>
                  <a:cubicBezTo>
                    <a:pt x="73099" y="27153"/>
                    <a:pt x="68952" y="16290"/>
                    <a:pt x="66672" y="11605"/>
                  </a:cubicBezTo>
                  <a:cubicBezTo>
                    <a:pt x="64774" y="7649"/>
                    <a:pt x="56739" y="1"/>
                    <a:pt x="41967"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00"/>
            <p:cNvSpPr/>
            <p:nvPr/>
          </p:nvSpPr>
          <p:spPr>
            <a:xfrm>
              <a:off x="1557550" y="3512600"/>
              <a:ext cx="2027525" cy="168975"/>
            </a:xfrm>
            <a:custGeom>
              <a:avLst/>
              <a:gdLst/>
              <a:ahLst/>
              <a:cxnLst/>
              <a:rect l="l" t="t" r="r" b="b"/>
              <a:pathLst>
                <a:path w="81101" h="6759" extrusionOk="0">
                  <a:moveTo>
                    <a:pt x="1" y="0"/>
                  </a:moveTo>
                  <a:lnTo>
                    <a:pt x="1" y="6758"/>
                  </a:lnTo>
                  <a:lnTo>
                    <a:pt x="81101" y="6758"/>
                  </a:lnTo>
                  <a:lnTo>
                    <a:pt x="81101" y="0"/>
                  </a:ln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00"/>
            <p:cNvSpPr/>
            <p:nvPr/>
          </p:nvSpPr>
          <p:spPr>
            <a:xfrm>
              <a:off x="1936925" y="3388200"/>
              <a:ext cx="326550" cy="25"/>
            </a:xfrm>
            <a:custGeom>
              <a:avLst/>
              <a:gdLst/>
              <a:ahLst/>
              <a:cxnLst/>
              <a:rect l="l" t="t" r="r" b="b"/>
              <a:pathLst>
                <a:path w="13062" h="1" fill="none" extrusionOk="0">
                  <a:moveTo>
                    <a:pt x="1" y="1"/>
                  </a:moveTo>
                  <a:lnTo>
                    <a:pt x="13062" y="1"/>
                  </a:lnTo>
                </a:path>
              </a:pathLst>
            </a:custGeom>
            <a:noFill/>
            <a:ln w="25925" cap="rnd" cmpd="sng">
              <a:solidFill>
                <a:srgbClr val="3439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00"/>
            <p:cNvSpPr/>
            <p:nvPr/>
          </p:nvSpPr>
          <p:spPr>
            <a:xfrm>
              <a:off x="2004300" y="3317725"/>
              <a:ext cx="259175" cy="25"/>
            </a:xfrm>
            <a:custGeom>
              <a:avLst/>
              <a:gdLst/>
              <a:ahLst/>
              <a:cxnLst/>
              <a:rect l="l" t="t" r="r" b="b"/>
              <a:pathLst>
                <a:path w="10367" h="1" fill="none" extrusionOk="0">
                  <a:moveTo>
                    <a:pt x="1" y="0"/>
                  </a:moveTo>
                  <a:lnTo>
                    <a:pt x="10367" y="0"/>
                  </a:lnTo>
                </a:path>
              </a:pathLst>
            </a:custGeom>
            <a:noFill/>
            <a:ln w="25925" cap="rnd" cmpd="sng">
              <a:solidFill>
                <a:srgbClr val="3439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00"/>
            <p:cNvSpPr/>
            <p:nvPr/>
          </p:nvSpPr>
          <p:spPr>
            <a:xfrm>
              <a:off x="2099675" y="3247225"/>
              <a:ext cx="163800" cy="25"/>
            </a:xfrm>
            <a:custGeom>
              <a:avLst/>
              <a:gdLst/>
              <a:ahLst/>
              <a:cxnLst/>
              <a:rect l="l" t="t" r="r" b="b"/>
              <a:pathLst>
                <a:path w="6552" h="1" fill="none" extrusionOk="0">
                  <a:moveTo>
                    <a:pt x="0" y="1"/>
                  </a:moveTo>
                  <a:lnTo>
                    <a:pt x="6552" y="1"/>
                  </a:lnTo>
                </a:path>
              </a:pathLst>
            </a:custGeom>
            <a:noFill/>
            <a:ln w="25925" cap="rnd" cmpd="sng">
              <a:solidFill>
                <a:srgbClr val="3439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00"/>
            <p:cNvSpPr/>
            <p:nvPr/>
          </p:nvSpPr>
          <p:spPr>
            <a:xfrm>
              <a:off x="3795475" y="369750"/>
              <a:ext cx="468550" cy="554925"/>
            </a:xfrm>
            <a:custGeom>
              <a:avLst/>
              <a:gdLst/>
              <a:ahLst/>
              <a:cxnLst/>
              <a:rect l="l" t="t" r="r" b="b"/>
              <a:pathLst>
                <a:path w="18742" h="22197" extrusionOk="0">
                  <a:moveTo>
                    <a:pt x="13310" y="1"/>
                  </a:moveTo>
                  <a:lnTo>
                    <a:pt x="1" y="10283"/>
                  </a:lnTo>
                  <a:lnTo>
                    <a:pt x="2239" y="18327"/>
                  </a:lnTo>
                  <a:cubicBezTo>
                    <a:pt x="4105" y="19861"/>
                    <a:pt x="6137" y="21105"/>
                    <a:pt x="8334" y="22017"/>
                  </a:cubicBezTo>
                  <a:cubicBezTo>
                    <a:pt x="8613" y="22139"/>
                    <a:pt x="8891" y="22197"/>
                    <a:pt x="9169" y="22197"/>
                  </a:cubicBezTo>
                  <a:cubicBezTo>
                    <a:pt x="12580" y="22197"/>
                    <a:pt x="15910" y="13535"/>
                    <a:pt x="17290" y="8666"/>
                  </a:cubicBezTo>
                  <a:cubicBezTo>
                    <a:pt x="18741" y="3401"/>
                    <a:pt x="13310" y="1"/>
                    <a:pt x="13310" y="1"/>
                  </a:cubicBezTo>
                  <a:close/>
                </a:path>
              </a:pathLst>
            </a:custGeom>
            <a:solidFill>
              <a:srgbClr val="EACB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00"/>
            <p:cNvSpPr/>
            <p:nvPr/>
          </p:nvSpPr>
          <p:spPr>
            <a:xfrm>
              <a:off x="3625475" y="624750"/>
              <a:ext cx="311000" cy="430200"/>
            </a:xfrm>
            <a:custGeom>
              <a:avLst/>
              <a:gdLst/>
              <a:ahLst/>
              <a:cxnLst/>
              <a:rect l="l" t="t" r="r" b="b"/>
              <a:pathLst>
                <a:path w="12440" h="17208" extrusionOk="0">
                  <a:moveTo>
                    <a:pt x="8998" y="0"/>
                  </a:moveTo>
                  <a:lnTo>
                    <a:pt x="1" y="7008"/>
                  </a:lnTo>
                  <a:lnTo>
                    <a:pt x="5184" y="17207"/>
                  </a:lnTo>
                  <a:lnTo>
                    <a:pt x="12439" y="9164"/>
                  </a:lnTo>
                  <a:lnTo>
                    <a:pt x="8998" y="0"/>
                  </a:lnTo>
                  <a:close/>
                </a:path>
              </a:pathLst>
            </a:custGeom>
            <a:solidFill>
              <a:srgbClr val="EACB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00"/>
            <p:cNvSpPr/>
            <p:nvPr/>
          </p:nvSpPr>
          <p:spPr>
            <a:xfrm>
              <a:off x="3841075" y="799925"/>
              <a:ext cx="76750" cy="145150"/>
            </a:xfrm>
            <a:custGeom>
              <a:avLst/>
              <a:gdLst/>
              <a:ahLst/>
              <a:cxnLst/>
              <a:rect l="l" t="t" r="r" b="b"/>
              <a:pathLst>
                <a:path w="3070" h="5806" extrusionOk="0">
                  <a:moveTo>
                    <a:pt x="1" y="1"/>
                  </a:moveTo>
                  <a:lnTo>
                    <a:pt x="540" y="5805"/>
                  </a:lnTo>
                  <a:lnTo>
                    <a:pt x="3069" y="3027"/>
                  </a:lnTo>
                  <a:cubicBezTo>
                    <a:pt x="1991" y="2074"/>
                    <a:pt x="955" y="1037"/>
                    <a:pt x="1" y="1"/>
                  </a:cubicBezTo>
                  <a:close/>
                </a:path>
              </a:pathLst>
            </a:custGeom>
            <a:solidFill>
              <a:srgbClr val="E0A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00"/>
            <p:cNvSpPr/>
            <p:nvPr/>
          </p:nvSpPr>
          <p:spPr>
            <a:xfrm>
              <a:off x="3675225" y="311625"/>
              <a:ext cx="482775" cy="399175"/>
            </a:xfrm>
            <a:custGeom>
              <a:avLst/>
              <a:gdLst/>
              <a:ahLst/>
              <a:cxnLst/>
              <a:rect l="l" t="t" r="r" b="b"/>
              <a:pathLst>
                <a:path w="19311" h="15967" extrusionOk="0">
                  <a:moveTo>
                    <a:pt x="18120" y="3777"/>
                  </a:moveTo>
                  <a:cubicBezTo>
                    <a:pt x="18121" y="3782"/>
                    <a:pt x="18122" y="3786"/>
                    <a:pt x="18122" y="3791"/>
                  </a:cubicBezTo>
                  <a:lnTo>
                    <a:pt x="18122" y="3791"/>
                  </a:lnTo>
                  <a:cubicBezTo>
                    <a:pt x="18122" y="3786"/>
                    <a:pt x="18121" y="3782"/>
                    <a:pt x="18120" y="3777"/>
                  </a:cubicBezTo>
                  <a:close/>
                  <a:moveTo>
                    <a:pt x="8128" y="1"/>
                  </a:moveTo>
                  <a:cubicBezTo>
                    <a:pt x="7670" y="1"/>
                    <a:pt x="7237" y="65"/>
                    <a:pt x="6842" y="211"/>
                  </a:cubicBezTo>
                  <a:cubicBezTo>
                    <a:pt x="4230" y="1165"/>
                    <a:pt x="664" y="4482"/>
                    <a:pt x="291" y="7260"/>
                  </a:cubicBezTo>
                  <a:cubicBezTo>
                    <a:pt x="1" y="9416"/>
                    <a:pt x="1328" y="12028"/>
                    <a:pt x="2572" y="15967"/>
                  </a:cubicBezTo>
                  <a:lnTo>
                    <a:pt x="8293" y="11447"/>
                  </a:lnTo>
                  <a:lnTo>
                    <a:pt x="10366" y="12857"/>
                  </a:lnTo>
                  <a:lnTo>
                    <a:pt x="10532" y="11033"/>
                  </a:lnTo>
                  <a:cubicBezTo>
                    <a:pt x="10532" y="11033"/>
                    <a:pt x="19310" y="10743"/>
                    <a:pt x="18122" y="3791"/>
                  </a:cubicBezTo>
                  <a:lnTo>
                    <a:pt x="18122" y="3791"/>
                  </a:lnTo>
                  <a:cubicBezTo>
                    <a:pt x="18148" y="3951"/>
                    <a:pt x="18086" y="4022"/>
                    <a:pt x="17951" y="4022"/>
                  </a:cubicBezTo>
                  <a:cubicBezTo>
                    <a:pt x="16934" y="4022"/>
                    <a:pt x="11740" y="1"/>
                    <a:pt x="8128" y="1"/>
                  </a:cubicBezTo>
                  <a:close/>
                </a:path>
              </a:pathLst>
            </a:custGeom>
            <a:solidFill>
              <a:srgbClr val="343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00"/>
            <p:cNvSpPr/>
            <p:nvPr/>
          </p:nvSpPr>
          <p:spPr>
            <a:xfrm>
              <a:off x="4116800" y="691075"/>
              <a:ext cx="72425" cy="118950"/>
            </a:xfrm>
            <a:custGeom>
              <a:avLst/>
              <a:gdLst/>
              <a:ahLst/>
              <a:cxnLst/>
              <a:rect l="l" t="t" r="r" b="b"/>
              <a:pathLst>
                <a:path w="2897" h="4758" extrusionOk="0">
                  <a:moveTo>
                    <a:pt x="1908" y="1"/>
                  </a:moveTo>
                  <a:lnTo>
                    <a:pt x="1" y="3857"/>
                  </a:lnTo>
                  <a:lnTo>
                    <a:pt x="2198" y="4728"/>
                  </a:lnTo>
                  <a:cubicBezTo>
                    <a:pt x="2259" y="4748"/>
                    <a:pt x="2318" y="4757"/>
                    <a:pt x="2375" y="4757"/>
                  </a:cubicBezTo>
                  <a:cubicBezTo>
                    <a:pt x="2669" y="4757"/>
                    <a:pt x="2896" y="4508"/>
                    <a:pt x="2862" y="4230"/>
                  </a:cubicBezTo>
                  <a:lnTo>
                    <a:pt x="1908" y="1"/>
                  </a:lnTo>
                  <a:close/>
                </a:path>
              </a:pathLst>
            </a:custGeom>
            <a:solidFill>
              <a:srgbClr val="EACB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00"/>
            <p:cNvSpPr/>
            <p:nvPr/>
          </p:nvSpPr>
          <p:spPr>
            <a:xfrm>
              <a:off x="4111400" y="677400"/>
              <a:ext cx="43775" cy="35125"/>
            </a:xfrm>
            <a:custGeom>
              <a:avLst/>
              <a:gdLst/>
              <a:ahLst/>
              <a:cxnLst/>
              <a:rect l="l" t="t" r="r" b="b"/>
              <a:pathLst>
                <a:path w="1751" h="1405" extrusionOk="0">
                  <a:moveTo>
                    <a:pt x="887" y="0"/>
                  </a:moveTo>
                  <a:cubicBezTo>
                    <a:pt x="630" y="0"/>
                    <a:pt x="374" y="151"/>
                    <a:pt x="258" y="382"/>
                  </a:cubicBezTo>
                  <a:cubicBezTo>
                    <a:pt x="1" y="861"/>
                    <a:pt x="364" y="1405"/>
                    <a:pt x="884" y="1405"/>
                  </a:cubicBezTo>
                  <a:cubicBezTo>
                    <a:pt x="949" y="1405"/>
                    <a:pt x="1018" y="1396"/>
                    <a:pt x="1088" y="1377"/>
                  </a:cubicBezTo>
                  <a:cubicBezTo>
                    <a:pt x="1668" y="1170"/>
                    <a:pt x="1751" y="382"/>
                    <a:pt x="1212" y="92"/>
                  </a:cubicBezTo>
                  <a:cubicBezTo>
                    <a:pt x="1111" y="29"/>
                    <a:pt x="999" y="0"/>
                    <a:pt x="887" y="0"/>
                  </a:cubicBezTo>
                  <a:close/>
                </a:path>
              </a:pathLst>
            </a:custGeom>
            <a:solidFill>
              <a:srgbClr val="343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00"/>
            <p:cNvSpPr/>
            <p:nvPr/>
          </p:nvSpPr>
          <p:spPr>
            <a:xfrm>
              <a:off x="4086750" y="570825"/>
              <a:ext cx="121300" cy="51225"/>
            </a:xfrm>
            <a:custGeom>
              <a:avLst/>
              <a:gdLst/>
              <a:ahLst/>
              <a:cxnLst/>
              <a:rect l="l" t="t" r="r" b="b"/>
              <a:pathLst>
                <a:path w="4852" h="2049" extrusionOk="0">
                  <a:moveTo>
                    <a:pt x="1663" y="1"/>
                  </a:moveTo>
                  <a:cubicBezTo>
                    <a:pt x="1029" y="1"/>
                    <a:pt x="122" y="139"/>
                    <a:pt x="42" y="914"/>
                  </a:cubicBezTo>
                  <a:cubicBezTo>
                    <a:pt x="42" y="914"/>
                    <a:pt x="0" y="1701"/>
                    <a:pt x="1825" y="1950"/>
                  </a:cubicBezTo>
                  <a:cubicBezTo>
                    <a:pt x="2384" y="2012"/>
                    <a:pt x="2842" y="2048"/>
                    <a:pt x="3215" y="2048"/>
                  </a:cubicBezTo>
                  <a:cubicBezTo>
                    <a:pt x="4089" y="2048"/>
                    <a:pt x="4499" y="1851"/>
                    <a:pt x="4644" y="1328"/>
                  </a:cubicBezTo>
                  <a:cubicBezTo>
                    <a:pt x="4851" y="582"/>
                    <a:pt x="3276" y="84"/>
                    <a:pt x="2281" y="43"/>
                  </a:cubicBezTo>
                  <a:cubicBezTo>
                    <a:pt x="2281" y="43"/>
                    <a:pt x="2013" y="1"/>
                    <a:pt x="1663" y="1"/>
                  </a:cubicBezTo>
                  <a:close/>
                </a:path>
              </a:pathLst>
            </a:custGeom>
            <a:solidFill>
              <a:srgbClr val="343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00"/>
            <p:cNvSpPr/>
            <p:nvPr/>
          </p:nvSpPr>
          <p:spPr>
            <a:xfrm>
              <a:off x="3916750" y="689025"/>
              <a:ext cx="297525" cy="238700"/>
            </a:xfrm>
            <a:custGeom>
              <a:avLst/>
              <a:gdLst/>
              <a:ahLst/>
              <a:cxnLst/>
              <a:rect l="l" t="t" r="r" b="b"/>
              <a:pathLst>
                <a:path w="11901" h="9548" extrusionOk="0">
                  <a:moveTo>
                    <a:pt x="1162" y="0"/>
                  </a:moveTo>
                  <a:lnTo>
                    <a:pt x="1" y="7463"/>
                  </a:lnTo>
                  <a:cubicBezTo>
                    <a:pt x="498" y="7836"/>
                    <a:pt x="954" y="8210"/>
                    <a:pt x="1369" y="8500"/>
                  </a:cubicBezTo>
                  <a:cubicBezTo>
                    <a:pt x="2334" y="9206"/>
                    <a:pt x="3456" y="9547"/>
                    <a:pt x="4569" y="9547"/>
                  </a:cubicBezTo>
                  <a:cubicBezTo>
                    <a:pt x="6135" y="9547"/>
                    <a:pt x="7683" y="8872"/>
                    <a:pt x="8749" y="7588"/>
                  </a:cubicBezTo>
                  <a:lnTo>
                    <a:pt x="11900" y="3732"/>
                  </a:lnTo>
                  <a:lnTo>
                    <a:pt x="1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00"/>
            <p:cNvSpPr/>
            <p:nvPr/>
          </p:nvSpPr>
          <p:spPr>
            <a:xfrm>
              <a:off x="3787175" y="584325"/>
              <a:ext cx="177275" cy="139950"/>
            </a:xfrm>
            <a:custGeom>
              <a:avLst/>
              <a:gdLst/>
              <a:ahLst/>
              <a:cxnLst/>
              <a:rect l="l" t="t" r="r" b="b"/>
              <a:pathLst>
                <a:path w="7091" h="5598" fill="none" extrusionOk="0">
                  <a:moveTo>
                    <a:pt x="4603" y="0"/>
                  </a:moveTo>
                  <a:lnTo>
                    <a:pt x="7091" y="5598"/>
                  </a:lnTo>
                  <a:lnTo>
                    <a:pt x="1" y="2530"/>
                  </a:lnTo>
                </a:path>
              </a:pathLst>
            </a:custGeom>
            <a:noFill/>
            <a:ln w="12450" cap="flat" cmpd="sng">
              <a:solidFill>
                <a:srgbClr val="FFFFFF"/>
              </a:solidFill>
              <a:prstDash val="solid"/>
              <a:miter lim="414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00"/>
            <p:cNvSpPr/>
            <p:nvPr/>
          </p:nvSpPr>
          <p:spPr>
            <a:xfrm>
              <a:off x="3645725" y="238225"/>
              <a:ext cx="673225" cy="446150"/>
            </a:xfrm>
            <a:custGeom>
              <a:avLst/>
              <a:gdLst/>
              <a:ahLst/>
              <a:cxnLst/>
              <a:rect l="l" t="t" r="r" b="b"/>
              <a:pathLst>
                <a:path w="26929" h="17846" extrusionOk="0">
                  <a:moveTo>
                    <a:pt x="11080" y="0"/>
                  </a:moveTo>
                  <a:cubicBezTo>
                    <a:pt x="564" y="0"/>
                    <a:pt x="1" y="12634"/>
                    <a:pt x="725" y="15047"/>
                  </a:cubicBezTo>
                  <a:cubicBezTo>
                    <a:pt x="725" y="15047"/>
                    <a:pt x="4243" y="17846"/>
                    <a:pt x="7844" y="17846"/>
                  </a:cubicBezTo>
                  <a:cubicBezTo>
                    <a:pt x="8818" y="17846"/>
                    <a:pt x="9799" y="17641"/>
                    <a:pt x="10717" y="17120"/>
                  </a:cubicBezTo>
                  <a:lnTo>
                    <a:pt x="14781" y="11854"/>
                  </a:lnTo>
                  <a:lnTo>
                    <a:pt x="26929" y="14964"/>
                  </a:lnTo>
                  <a:cubicBezTo>
                    <a:pt x="26929" y="14964"/>
                    <a:pt x="26639" y="14425"/>
                    <a:pt x="25892" y="11025"/>
                  </a:cubicBezTo>
                  <a:cubicBezTo>
                    <a:pt x="25188" y="7584"/>
                    <a:pt x="23695" y="867"/>
                    <a:pt x="12085" y="37"/>
                  </a:cubicBezTo>
                  <a:cubicBezTo>
                    <a:pt x="11741" y="13"/>
                    <a:pt x="11405" y="0"/>
                    <a:pt x="11080" y="0"/>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00"/>
            <p:cNvSpPr/>
            <p:nvPr/>
          </p:nvSpPr>
          <p:spPr>
            <a:xfrm>
              <a:off x="4015225" y="534575"/>
              <a:ext cx="432575" cy="123350"/>
            </a:xfrm>
            <a:custGeom>
              <a:avLst/>
              <a:gdLst/>
              <a:ahLst/>
              <a:cxnLst/>
              <a:rect l="l" t="t" r="r" b="b"/>
              <a:pathLst>
                <a:path w="17303" h="4934" extrusionOk="0">
                  <a:moveTo>
                    <a:pt x="1" y="0"/>
                  </a:moveTo>
                  <a:lnTo>
                    <a:pt x="16337" y="4893"/>
                  </a:lnTo>
                  <a:cubicBezTo>
                    <a:pt x="16407" y="4921"/>
                    <a:pt x="16475" y="4934"/>
                    <a:pt x="16539" y="4934"/>
                  </a:cubicBezTo>
                  <a:cubicBezTo>
                    <a:pt x="17039" y="4934"/>
                    <a:pt x="17303" y="4155"/>
                    <a:pt x="16751" y="3898"/>
                  </a:cubicBezTo>
                  <a:lnTo>
                    <a:pt x="11568" y="1120"/>
                  </a:lnTo>
                  <a:lnTo>
                    <a:pt x="1" y="0"/>
                  </a:ln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00"/>
            <p:cNvSpPr/>
            <p:nvPr/>
          </p:nvSpPr>
          <p:spPr>
            <a:xfrm>
              <a:off x="2884350" y="799925"/>
              <a:ext cx="877975" cy="1462600"/>
            </a:xfrm>
            <a:custGeom>
              <a:avLst/>
              <a:gdLst/>
              <a:ahLst/>
              <a:cxnLst/>
              <a:rect l="l" t="t" r="r" b="b"/>
              <a:pathLst>
                <a:path w="35119" h="58504" extrusionOk="0">
                  <a:moveTo>
                    <a:pt x="29646" y="1"/>
                  </a:moveTo>
                  <a:cubicBezTo>
                    <a:pt x="29646" y="1"/>
                    <a:pt x="22514" y="664"/>
                    <a:pt x="15051" y="10988"/>
                  </a:cubicBezTo>
                  <a:cubicBezTo>
                    <a:pt x="10407" y="17456"/>
                    <a:pt x="0" y="43868"/>
                    <a:pt x="0" y="43868"/>
                  </a:cubicBezTo>
                  <a:cubicBezTo>
                    <a:pt x="0" y="43868"/>
                    <a:pt x="4768" y="54399"/>
                    <a:pt x="20275" y="58504"/>
                  </a:cubicBezTo>
                  <a:cubicBezTo>
                    <a:pt x="20275" y="58504"/>
                    <a:pt x="31885" y="36321"/>
                    <a:pt x="34829" y="9620"/>
                  </a:cubicBezTo>
                  <a:cubicBezTo>
                    <a:pt x="35119" y="6966"/>
                    <a:pt x="29646" y="1"/>
                    <a:pt x="29646" y="1"/>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00"/>
            <p:cNvSpPr/>
            <p:nvPr/>
          </p:nvSpPr>
          <p:spPr>
            <a:xfrm>
              <a:off x="3532200" y="1467475"/>
              <a:ext cx="388725" cy="413675"/>
            </a:xfrm>
            <a:custGeom>
              <a:avLst/>
              <a:gdLst/>
              <a:ahLst/>
              <a:cxnLst/>
              <a:rect l="l" t="t" r="r" b="b"/>
              <a:pathLst>
                <a:path w="15549" h="16547" extrusionOk="0">
                  <a:moveTo>
                    <a:pt x="10988" y="0"/>
                  </a:moveTo>
                  <a:lnTo>
                    <a:pt x="0" y="3442"/>
                  </a:lnTo>
                  <a:lnTo>
                    <a:pt x="2654" y="11485"/>
                  </a:lnTo>
                  <a:cubicBezTo>
                    <a:pt x="3630" y="14578"/>
                    <a:pt x="6474" y="16546"/>
                    <a:pt x="9537" y="16546"/>
                  </a:cubicBezTo>
                  <a:cubicBezTo>
                    <a:pt x="10374" y="16546"/>
                    <a:pt x="11229" y="16399"/>
                    <a:pt x="12066" y="16088"/>
                  </a:cubicBezTo>
                  <a:cubicBezTo>
                    <a:pt x="15548" y="14802"/>
                    <a:pt x="14719" y="12480"/>
                    <a:pt x="13766" y="8832"/>
                  </a:cubicBezTo>
                  <a:lnTo>
                    <a:pt x="10988" y="0"/>
                  </a:lnTo>
                  <a:close/>
                </a:path>
              </a:pathLst>
            </a:custGeom>
            <a:solidFill>
              <a:srgbClr val="EACB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00"/>
            <p:cNvSpPr/>
            <p:nvPr/>
          </p:nvSpPr>
          <p:spPr>
            <a:xfrm>
              <a:off x="3342500" y="979400"/>
              <a:ext cx="519350" cy="595900"/>
            </a:xfrm>
            <a:custGeom>
              <a:avLst/>
              <a:gdLst/>
              <a:ahLst/>
              <a:cxnLst/>
              <a:rect l="l" t="t" r="r" b="b"/>
              <a:pathLst>
                <a:path w="20774" h="23836" extrusionOk="0">
                  <a:moveTo>
                    <a:pt x="8698" y="1"/>
                  </a:moveTo>
                  <a:cubicBezTo>
                    <a:pt x="7828" y="1"/>
                    <a:pt x="6948" y="144"/>
                    <a:pt x="6096" y="492"/>
                  </a:cubicBezTo>
                  <a:cubicBezTo>
                    <a:pt x="2115" y="2151"/>
                    <a:pt x="1" y="6504"/>
                    <a:pt x="1162" y="10609"/>
                  </a:cubicBezTo>
                  <a:lnTo>
                    <a:pt x="4852" y="23835"/>
                  </a:lnTo>
                  <a:lnTo>
                    <a:pt x="20773" y="18818"/>
                  </a:lnTo>
                  <a:lnTo>
                    <a:pt x="16503" y="3021"/>
                  </a:lnTo>
                  <a:cubicBezTo>
                    <a:pt x="16503" y="3021"/>
                    <a:pt x="12699" y="1"/>
                    <a:pt x="8698" y="1"/>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00"/>
            <p:cNvSpPr/>
            <p:nvPr/>
          </p:nvSpPr>
          <p:spPr>
            <a:xfrm>
              <a:off x="3371525" y="1244600"/>
              <a:ext cx="160700" cy="330700"/>
            </a:xfrm>
            <a:custGeom>
              <a:avLst/>
              <a:gdLst/>
              <a:ahLst/>
              <a:cxnLst/>
              <a:rect l="l" t="t" r="r" b="b"/>
              <a:pathLst>
                <a:path w="6428" h="13228" fill="none" extrusionOk="0">
                  <a:moveTo>
                    <a:pt x="6427" y="12357"/>
                  </a:moveTo>
                  <a:lnTo>
                    <a:pt x="3691" y="13227"/>
                  </a:lnTo>
                  <a:lnTo>
                    <a:pt x="1" y="1"/>
                  </a:lnTo>
                </a:path>
              </a:pathLst>
            </a:custGeom>
            <a:noFill/>
            <a:ln w="12450" cap="rnd" cmpd="sng">
              <a:solidFill>
                <a:srgbClr val="5185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00"/>
            <p:cNvSpPr/>
            <p:nvPr/>
          </p:nvSpPr>
          <p:spPr>
            <a:xfrm>
              <a:off x="3578825" y="1581700"/>
              <a:ext cx="1046950" cy="300425"/>
            </a:xfrm>
            <a:custGeom>
              <a:avLst/>
              <a:gdLst/>
              <a:ahLst/>
              <a:cxnLst/>
              <a:rect l="l" t="t" r="r" b="b"/>
              <a:pathLst>
                <a:path w="41878" h="12017" extrusionOk="0">
                  <a:moveTo>
                    <a:pt x="4485" y="0"/>
                  </a:moveTo>
                  <a:cubicBezTo>
                    <a:pt x="3236" y="0"/>
                    <a:pt x="2300" y="538"/>
                    <a:pt x="1701" y="2355"/>
                  </a:cubicBezTo>
                  <a:cubicBezTo>
                    <a:pt x="1" y="7248"/>
                    <a:pt x="2779" y="11270"/>
                    <a:pt x="7920" y="12016"/>
                  </a:cubicBezTo>
                  <a:lnTo>
                    <a:pt x="40551" y="9280"/>
                  </a:lnTo>
                  <a:lnTo>
                    <a:pt x="41878" y="4221"/>
                  </a:lnTo>
                  <a:lnTo>
                    <a:pt x="9579" y="946"/>
                  </a:lnTo>
                  <a:cubicBezTo>
                    <a:pt x="7537" y="623"/>
                    <a:pt x="5829" y="0"/>
                    <a:pt x="4485" y="0"/>
                  </a:cubicBezTo>
                  <a:close/>
                </a:path>
              </a:pathLst>
            </a:custGeom>
            <a:solidFill>
              <a:srgbClr val="EACB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00"/>
            <p:cNvSpPr/>
            <p:nvPr/>
          </p:nvSpPr>
          <p:spPr>
            <a:xfrm>
              <a:off x="4528325" y="1563125"/>
              <a:ext cx="453000" cy="290000"/>
            </a:xfrm>
            <a:custGeom>
              <a:avLst/>
              <a:gdLst/>
              <a:ahLst/>
              <a:cxnLst/>
              <a:rect l="l" t="t" r="r" b="b"/>
              <a:pathLst>
                <a:path w="18120" h="11600" extrusionOk="0">
                  <a:moveTo>
                    <a:pt x="12393" y="1"/>
                  </a:moveTo>
                  <a:cubicBezTo>
                    <a:pt x="12031" y="1"/>
                    <a:pt x="11665" y="79"/>
                    <a:pt x="11319" y="237"/>
                  </a:cubicBezTo>
                  <a:lnTo>
                    <a:pt x="1244" y="4881"/>
                  </a:lnTo>
                  <a:lnTo>
                    <a:pt x="0" y="10023"/>
                  </a:lnTo>
                  <a:cubicBezTo>
                    <a:pt x="1740" y="11265"/>
                    <a:pt x="3373" y="11600"/>
                    <a:pt x="4629" y="11600"/>
                  </a:cubicBezTo>
                  <a:cubicBezTo>
                    <a:pt x="6097" y="11600"/>
                    <a:pt x="7049" y="11142"/>
                    <a:pt x="7049" y="11142"/>
                  </a:cubicBezTo>
                  <a:lnTo>
                    <a:pt x="11402" y="9566"/>
                  </a:lnTo>
                  <a:lnTo>
                    <a:pt x="12397" y="10562"/>
                  </a:lnTo>
                  <a:cubicBezTo>
                    <a:pt x="12772" y="10913"/>
                    <a:pt x="13252" y="11092"/>
                    <a:pt x="13741" y="11092"/>
                  </a:cubicBezTo>
                  <a:cubicBezTo>
                    <a:pt x="14119" y="11092"/>
                    <a:pt x="14501" y="10985"/>
                    <a:pt x="14844" y="10769"/>
                  </a:cubicBezTo>
                  <a:lnTo>
                    <a:pt x="16212" y="9857"/>
                  </a:lnTo>
                  <a:cubicBezTo>
                    <a:pt x="16668" y="9566"/>
                    <a:pt x="17000" y="9110"/>
                    <a:pt x="17207" y="8613"/>
                  </a:cubicBezTo>
                  <a:lnTo>
                    <a:pt x="17705" y="7535"/>
                  </a:lnTo>
                  <a:cubicBezTo>
                    <a:pt x="18119" y="6540"/>
                    <a:pt x="17912" y="5379"/>
                    <a:pt x="17207" y="4591"/>
                  </a:cubicBezTo>
                  <a:lnTo>
                    <a:pt x="14222" y="818"/>
                  </a:lnTo>
                  <a:cubicBezTo>
                    <a:pt x="13735" y="277"/>
                    <a:pt x="13071" y="1"/>
                    <a:pt x="12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00"/>
            <p:cNvSpPr/>
            <p:nvPr/>
          </p:nvSpPr>
          <p:spPr>
            <a:xfrm>
              <a:off x="4658925" y="1686950"/>
              <a:ext cx="255025" cy="213625"/>
            </a:xfrm>
            <a:custGeom>
              <a:avLst/>
              <a:gdLst/>
              <a:ahLst/>
              <a:cxnLst/>
              <a:rect l="l" t="t" r="r" b="b"/>
              <a:pathLst>
                <a:path w="10201" h="8545" extrusionOk="0">
                  <a:moveTo>
                    <a:pt x="6469" y="1"/>
                  </a:moveTo>
                  <a:cubicBezTo>
                    <a:pt x="5670" y="1"/>
                    <a:pt x="4872" y="281"/>
                    <a:pt x="4230" y="840"/>
                  </a:cubicBezTo>
                  <a:lnTo>
                    <a:pt x="1618" y="2416"/>
                  </a:lnTo>
                  <a:cubicBezTo>
                    <a:pt x="42" y="3784"/>
                    <a:pt x="0" y="6189"/>
                    <a:pt x="1493" y="7599"/>
                  </a:cubicBezTo>
                  <a:cubicBezTo>
                    <a:pt x="2166" y="8232"/>
                    <a:pt x="3028" y="8544"/>
                    <a:pt x="3889" y="8544"/>
                  </a:cubicBezTo>
                  <a:cubicBezTo>
                    <a:pt x="4832" y="8544"/>
                    <a:pt x="5775" y="8170"/>
                    <a:pt x="6469" y="7433"/>
                  </a:cubicBezTo>
                  <a:lnTo>
                    <a:pt x="8915" y="5650"/>
                  </a:lnTo>
                  <a:cubicBezTo>
                    <a:pt x="10200" y="4240"/>
                    <a:pt x="10076" y="2126"/>
                    <a:pt x="8708" y="840"/>
                  </a:cubicBezTo>
                  <a:cubicBezTo>
                    <a:pt x="8065" y="281"/>
                    <a:pt x="7267" y="1"/>
                    <a:pt x="6469" y="1"/>
                  </a:cubicBezTo>
                  <a:close/>
                </a:path>
              </a:pathLst>
            </a:custGeom>
            <a:solidFill>
              <a:srgbClr val="343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00"/>
            <p:cNvSpPr/>
            <p:nvPr/>
          </p:nvSpPr>
          <p:spPr>
            <a:xfrm>
              <a:off x="4460950" y="1670625"/>
              <a:ext cx="120250" cy="150325"/>
            </a:xfrm>
            <a:custGeom>
              <a:avLst/>
              <a:gdLst/>
              <a:ahLst/>
              <a:cxnLst/>
              <a:rect l="l" t="t" r="r" b="b"/>
              <a:pathLst>
                <a:path w="4810" h="6013" extrusionOk="0">
                  <a:moveTo>
                    <a:pt x="0" y="1"/>
                  </a:moveTo>
                  <a:lnTo>
                    <a:pt x="1368" y="6013"/>
                  </a:lnTo>
                  <a:lnTo>
                    <a:pt x="4395" y="5723"/>
                  </a:lnTo>
                  <a:lnTo>
                    <a:pt x="4810" y="45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00"/>
            <p:cNvSpPr/>
            <p:nvPr/>
          </p:nvSpPr>
          <p:spPr>
            <a:xfrm>
              <a:off x="2577525" y="1913175"/>
              <a:ext cx="1962225" cy="580500"/>
            </a:xfrm>
            <a:custGeom>
              <a:avLst/>
              <a:gdLst/>
              <a:ahLst/>
              <a:cxnLst/>
              <a:rect l="l" t="t" r="r" b="b"/>
              <a:pathLst>
                <a:path w="78489" h="23220" extrusionOk="0">
                  <a:moveTo>
                    <a:pt x="12605" y="1"/>
                  </a:moveTo>
                  <a:cubicBezTo>
                    <a:pt x="12605" y="1"/>
                    <a:pt x="1" y="20608"/>
                    <a:pt x="27117" y="23178"/>
                  </a:cubicBezTo>
                  <a:lnTo>
                    <a:pt x="71315" y="23220"/>
                  </a:lnTo>
                  <a:cubicBezTo>
                    <a:pt x="75710" y="23220"/>
                    <a:pt x="78488" y="17539"/>
                    <a:pt x="77991" y="13227"/>
                  </a:cubicBezTo>
                  <a:cubicBezTo>
                    <a:pt x="77618" y="9703"/>
                    <a:pt x="74757" y="6967"/>
                    <a:pt x="71232" y="6718"/>
                  </a:cubicBezTo>
                  <a:lnTo>
                    <a:pt x="12605" y="1"/>
                  </a:lnTo>
                  <a:close/>
                </a:path>
              </a:pathLst>
            </a:custGeom>
            <a:solidFill>
              <a:srgbClr val="343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00"/>
            <p:cNvSpPr/>
            <p:nvPr/>
          </p:nvSpPr>
          <p:spPr>
            <a:xfrm>
              <a:off x="4037000" y="3008825"/>
              <a:ext cx="310975" cy="391850"/>
            </a:xfrm>
            <a:custGeom>
              <a:avLst/>
              <a:gdLst/>
              <a:ahLst/>
              <a:cxnLst/>
              <a:rect l="l" t="t" r="r" b="b"/>
              <a:pathLst>
                <a:path w="12439" h="15674" extrusionOk="0">
                  <a:moveTo>
                    <a:pt x="12439" y="0"/>
                  </a:moveTo>
                  <a:lnTo>
                    <a:pt x="1576" y="2074"/>
                  </a:lnTo>
                  <a:lnTo>
                    <a:pt x="0" y="15673"/>
                  </a:lnTo>
                  <a:lnTo>
                    <a:pt x="10490" y="15176"/>
                  </a:lnTo>
                  <a:lnTo>
                    <a:pt x="12439" y="0"/>
                  </a:lnTo>
                  <a:close/>
                </a:path>
              </a:pathLst>
            </a:custGeom>
            <a:solidFill>
              <a:srgbClr val="EACB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00"/>
            <p:cNvSpPr/>
            <p:nvPr/>
          </p:nvSpPr>
          <p:spPr>
            <a:xfrm>
              <a:off x="3983100" y="3333275"/>
              <a:ext cx="723525" cy="261225"/>
            </a:xfrm>
            <a:custGeom>
              <a:avLst/>
              <a:gdLst/>
              <a:ahLst/>
              <a:cxnLst/>
              <a:rect l="l" t="t" r="r" b="b"/>
              <a:pathLst>
                <a:path w="28941" h="10449" extrusionOk="0">
                  <a:moveTo>
                    <a:pt x="2281" y="0"/>
                  </a:moveTo>
                  <a:lnTo>
                    <a:pt x="0" y="10034"/>
                  </a:lnTo>
                  <a:lnTo>
                    <a:pt x="28651" y="10449"/>
                  </a:lnTo>
                  <a:cubicBezTo>
                    <a:pt x="28941" y="9288"/>
                    <a:pt x="28360" y="8085"/>
                    <a:pt x="27324" y="7546"/>
                  </a:cubicBezTo>
                  <a:lnTo>
                    <a:pt x="12895" y="83"/>
                  </a:lnTo>
                  <a:lnTo>
                    <a:pt x="22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00"/>
            <p:cNvSpPr/>
            <p:nvPr/>
          </p:nvSpPr>
          <p:spPr>
            <a:xfrm>
              <a:off x="3982050" y="3584125"/>
              <a:ext cx="717325" cy="53925"/>
            </a:xfrm>
            <a:custGeom>
              <a:avLst/>
              <a:gdLst/>
              <a:ahLst/>
              <a:cxnLst/>
              <a:rect l="l" t="t" r="r" b="b"/>
              <a:pathLst>
                <a:path w="28693" h="2157" extrusionOk="0">
                  <a:moveTo>
                    <a:pt x="42" y="0"/>
                  </a:moveTo>
                  <a:lnTo>
                    <a:pt x="1" y="2032"/>
                  </a:lnTo>
                  <a:lnTo>
                    <a:pt x="26371" y="2156"/>
                  </a:lnTo>
                  <a:cubicBezTo>
                    <a:pt x="27449" y="2156"/>
                    <a:pt x="28402" y="1451"/>
                    <a:pt x="28693" y="415"/>
                  </a:cubicBezTo>
                  <a:lnTo>
                    <a:pt x="4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00"/>
            <p:cNvSpPr/>
            <p:nvPr/>
          </p:nvSpPr>
          <p:spPr>
            <a:xfrm>
              <a:off x="4082600" y="3388200"/>
              <a:ext cx="149300" cy="150325"/>
            </a:xfrm>
            <a:custGeom>
              <a:avLst/>
              <a:gdLst/>
              <a:ahLst/>
              <a:cxnLst/>
              <a:rect l="l" t="t" r="r" b="b"/>
              <a:pathLst>
                <a:path w="5972" h="6013" fill="none" extrusionOk="0">
                  <a:moveTo>
                    <a:pt x="42" y="2654"/>
                  </a:moveTo>
                  <a:cubicBezTo>
                    <a:pt x="83" y="4935"/>
                    <a:pt x="2820" y="6013"/>
                    <a:pt x="4396" y="4354"/>
                  </a:cubicBezTo>
                  <a:cubicBezTo>
                    <a:pt x="5971" y="2737"/>
                    <a:pt x="4810" y="1"/>
                    <a:pt x="2530" y="42"/>
                  </a:cubicBezTo>
                  <a:cubicBezTo>
                    <a:pt x="1120" y="84"/>
                    <a:pt x="1" y="1245"/>
                    <a:pt x="42" y="2654"/>
                  </a:cubicBezTo>
                  <a:close/>
                </a:path>
              </a:pathLst>
            </a:custGeom>
            <a:noFill/>
            <a:ln w="10375" cap="flat" cmpd="sng">
              <a:solidFill>
                <a:srgbClr val="000000"/>
              </a:solidFill>
              <a:prstDash val="solid"/>
              <a:miter lim="414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00"/>
            <p:cNvSpPr/>
            <p:nvPr/>
          </p:nvSpPr>
          <p:spPr>
            <a:xfrm>
              <a:off x="4357300" y="3385100"/>
              <a:ext cx="55975" cy="49775"/>
            </a:xfrm>
            <a:custGeom>
              <a:avLst/>
              <a:gdLst/>
              <a:ahLst/>
              <a:cxnLst/>
              <a:rect l="l" t="t" r="r" b="b"/>
              <a:pathLst>
                <a:path w="2239" h="1991" fill="none" extrusionOk="0">
                  <a:moveTo>
                    <a:pt x="2239" y="0"/>
                  </a:moveTo>
                  <a:lnTo>
                    <a:pt x="0" y="1990"/>
                  </a:lnTo>
                </a:path>
              </a:pathLst>
            </a:custGeom>
            <a:noFill/>
            <a:ln w="20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00"/>
            <p:cNvSpPr/>
            <p:nvPr/>
          </p:nvSpPr>
          <p:spPr>
            <a:xfrm>
              <a:off x="4409125" y="3411000"/>
              <a:ext cx="57025" cy="49775"/>
            </a:xfrm>
            <a:custGeom>
              <a:avLst/>
              <a:gdLst/>
              <a:ahLst/>
              <a:cxnLst/>
              <a:rect l="l" t="t" r="r" b="b"/>
              <a:pathLst>
                <a:path w="2281" h="1991" fill="none" extrusionOk="0">
                  <a:moveTo>
                    <a:pt x="2281" y="1"/>
                  </a:moveTo>
                  <a:lnTo>
                    <a:pt x="0" y="1991"/>
                  </a:lnTo>
                </a:path>
              </a:pathLst>
            </a:custGeom>
            <a:noFill/>
            <a:ln w="20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00"/>
            <p:cNvSpPr/>
            <p:nvPr/>
          </p:nvSpPr>
          <p:spPr>
            <a:xfrm>
              <a:off x="4463025" y="3440025"/>
              <a:ext cx="59100" cy="51850"/>
            </a:xfrm>
            <a:custGeom>
              <a:avLst/>
              <a:gdLst/>
              <a:ahLst/>
              <a:cxnLst/>
              <a:rect l="l" t="t" r="r" b="b"/>
              <a:pathLst>
                <a:path w="2364" h="2074" fill="none" extrusionOk="0">
                  <a:moveTo>
                    <a:pt x="2363" y="1"/>
                  </a:moveTo>
                  <a:lnTo>
                    <a:pt x="0" y="2074"/>
                  </a:lnTo>
                </a:path>
              </a:pathLst>
            </a:custGeom>
            <a:noFill/>
            <a:ln w="207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00"/>
            <p:cNvSpPr/>
            <p:nvPr/>
          </p:nvSpPr>
          <p:spPr>
            <a:xfrm>
              <a:off x="4005900" y="2165075"/>
              <a:ext cx="523475" cy="1024125"/>
            </a:xfrm>
            <a:custGeom>
              <a:avLst/>
              <a:gdLst/>
              <a:ahLst/>
              <a:cxnLst/>
              <a:rect l="l" t="t" r="r" b="b"/>
              <a:pathLst>
                <a:path w="20939" h="40965" extrusionOk="0">
                  <a:moveTo>
                    <a:pt x="4312" y="0"/>
                  </a:moveTo>
                  <a:lnTo>
                    <a:pt x="0" y="40965"/>
                  </a:lnTo>
                  <a:lnTo>
                    <a:pt x="15383" y="40965"/>
                  </a:lnTo>
                  <a:lnTo>
                    <a:pt x="20939" y="4146"/>
                  </a:lnTo>
                  <a:lnTo>
                    <a:pt x="4312" y="0"/>
                  </a:lnTo>
                  <a:close/>
                </a:path>
              </a:pathLst>
            </a:custGeom>
            <a:solidFill>
              <a:srgbClr val="3439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7"/>
        <p:cNvGrpSpPr/>
        <p:nvPr/>
      </p:nvGrpSpPr>
      <p:grpSpPr>
        <a:xfrm>
          <a:off x="0" y="0"/>
          <a:ext cx="0" cy="0"/>
          <a:chOff x="0" y="0"/>
          <a:chExt cx="0" cy="0"/>
        </a:xfrm>
      </p:grpSpPr>
      <p:sp>
        <p:nvSpPr>
          <p:cNvPr id="2258" name="Google Shape;2258;p101"/>
          <p:cNvSpPr txBox="1">
            <a:spLocks noGrp="1"/>
          </p:cNvSpPr>
          <p:nvPr>
            <p:ph type="subTitle" idx="1"/>
          </p:nvPr>
        </p:nvSpPr>
        <p:spPr>
          <a:xfrm>
            <a:off x="1188275" y="2300025"/>
            <a:ext cx="2983500" cy="1224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a:t>Mercury is the closest planet to the Sun and the smallest one in the Solar System—it’s only a bit larger than the Moon</a:t>
            </a:r>
            <a:endParaRPr/>
          </a:p>
        </p:txBody>
      </p:sp>
      <p:grpSp>
        <p:nvGrpSpPr>
          <p:cNvPr id="2259" name="Google Shape;2259;p101"/>
          <p:cNvGrpSpPr/>
          <p:nvPr/>
        </p:nvGrpSpPr>
        <p:grpSpPr>
          <a:xfrm>
            <a:off x="4829606" y="489789"/>
            <a:ext cx="4221501" cy="3867933"/>
            <a:chOff x="4829606" y="489789"/>
            <a:chExt cx="4221501" cy="3867933"/>
          </a:xfrm>
        </p:grpSpPr>
        <p:sp>
          <p:nvSpPr>
            <p:cNvPr id="2260" name="Google Shape;2260;p101"/>
            <p:cNvSpPr/>
            <p:nvPr/>
          </p:nvSpPr>
          <p:spPr>
            <a:xfrm>
              <a:off x="5375598" y="499389"/>
              <a:ext cx="1130033" cy="709955"/>
            </a:xfrm>
            <a:custGeom>
              <a:avLst/>
              <a:gdLst/>
              <a:ahLst/>
              <a:cxnLst/>
              <a:rect l="l" t="t" r="r" b="b"/>
              <a:pathLst>
                <a:path w="67324" h="42297" extrusionOk="0">
                  <a:moveTo>
                    <a:pt x="34540" y="1"/>
                  </a:moveTo>
                  <a:cubicBezTo>
                    <a:pt x="30453" y="1"/>
                    <a:pt x="0" y="802"/>
                    <a:pt x="4775" y="24785"/>
                  </a:cubicBezTo>
                  <a:cubicBezTo>
                    <a:pt x="7271" y="37228"/>
                    <a:pt x="17768" y="42297"/>
                    <a:pt x="28964" y="42297"/>
                  </a:cubicBezTo>
                  <a:cubicBezTo>
                    <a:pt x="40891" y="42297"/>
                    <a:pt x="53611" y="36543"/>
                    <a:pt x="58291" y="27822"/>
                  </a:cubicBezTo>
                  <a:cubicBezTo>
                    <a:pt x="67324" y="10876"/>
                    <a:pt x="51017" y="325"/>
                    <a:pt x="34990" y="5"/>
                  </a:cubicBezTo>
                  <a:cubicBezTo>
                    <a:pt x="34990" y="5"/>
                    <a:pt x="34832" y="1"/>
                    <a:pt x="34540" y="1"/>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01"/>
            <p:cNvSpPr/>
            <p:nvPr/>
          </p:nvSpPr>
          <p:spPr>
            <a:xfrm>
              <a:off x="5044693" y="981767"/>
              <a:ext cx="3791681" cy="2756718"/>
            </a:xfrm>
            <a:custGeom>
              <a:avLst/>
              <a:gdLst/>
              <a:ahLst/>
              <a:cxnLst/>
              <a:rect l="l" t="t" r="r" b="b"/>
              <a:pathLst>
                <a:path w="225897" h="164237" extrusionOk="0">
                  <a:moveTo>
                    <a:pt x="137398" y="0"/>
                  </a:moveTo>
                  <a:cubicBezTo>
                    <a:pt x="125811" y="0"/>
                    <a:pt x="113248" y="5064"/>
                    <a:pt x="100199" y="19831"/>
                  </a:cubicBezTo>
                  <a:cubicBezTo>
                    <a:pt x="88688" y="32900"/>
                    <a:pt x="72381" y="40774"/>
                    <a:pt x="54995" y="41733"/>
                  </a:cubicBezTo>
                  <a:lnTo>
                    <a:pt x="54196" y="41773"/>
                  </a:lnTo>
                  <a:cubicBezTo>
                    <a:pt x="37969" y="42492"/>
                    <a:pt x="22982" y="49407"/>
                    <a:pt x="13110" y="59878"/>
                  </a:cubicBezTo>
                  <a:cubicBezTo>
                    <a:pt x="2678" y="70949"/>
                    <a:pt x="0" y="87056"/>
                    <a:pt x="5676" y="101125"/>
                  </a:cubicBezTo>
                  <a:cubicBezTo>
                    <a:pt x="11231" y="114874"/>
                    <a:pt x="24340" y="133658"/>
                    <a:pt x="55115" y="149286"/>
                  </a:cubicBezTo>
                  <a:cubicBezTo>
                    <a:pt x="74903" y="159335"/>
                    <a:pt x="94956" y="164236"/>
                    <a:pt x="113867" y="164236"/>
                  </a:cubicBezTo>
                  <a:cubicBezTo>
                    <a:pt x="148430" y="164236"/>
                    <a:pt x="179178" y="147865"/>
                    <a:pt x="197520" y="116632"/>
                  </a:cubicBezTo>
                  <a:cubicBezTo>
                    <a:pt x="225896" y="68311"/>
                    <a:pt x="198359" y="29623"/>
                    <a:pt x="175497" y="14795"/>
                  </a:cubicBezTo>
                  <a:cubicBezTo>
                    <a:pt x="164990" y="8005"/>
                    <a:pt x="151965" y="0"/>
                    <a:pt x="137398"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101"/>
            <p:cNvSpPr/>
            <p:nvPr/>
          </p:nvSpPr>
          <p:spPr>
            <a:xfrm rot="614627">
              <a:off x="5044510" y="804969"/>
              <a:ext cx="3791693" cy="2756727"/>
            </a:xfrm>
            <a:custGeom>
              <a:avLst/>
              <a:gdLst/>
              <a:ahLst/>
              <a:cxnLst/>
              <a:rect l="l" t="t" r="r" b="b"/>
              <a:pathLst>
                <a:path w="225897" h="164237" extrusionOk="0">
                  <a:moveTo>
                    <a:pt x="137398" y="0"/>
                  </a:moveTo>
                  <a:cubicBezTo>
                    <a:pt x="125811" y="0"/>
                    <a:pt x="113248" y="5064"/>
                    <a:pt x="100199" y="19831"/>
                  </a:cubicBezTo>
                  <a:cubicBezTo>
                    <a:pt x="88688" y="32900"/>
                    <a:pt x="72381" y="40774"/>
                    <a:pt x="54995" y="41733"/>
                  </a:cubicBezTo>
                  <a:lnTo>
                    <a:pt x="54196" y="41773"/>
                  </a:lnTo>
                  <a:cubicBezTo>
                    <a:pt x="37969" y="42492"/>
                    <a:pt x="22982" y="49407"/>
                    <a:pt x="13110" y="59878"/>
                  </a:cubicBezTo>
                  <a:cubicBezTo>
                    <a:pt x="2678" y="70949"/>
                    <a:pt x="0" y="87056"/>
                    <a:pt x="5676" y="101125"/>
                  </a:cubicBezTo>
                  <a:cubicBezTo>
                    <a:pt x="11231" y="114874"/>
                    <a:pt x="24340" y="133658"/>
                    <a:pt x="55115" y="149286"/>
                  </a:cubicBezTo>
                  <a:cubicBezTo>
                    <a:pt x="74903" y="159335"/>
                    <a:pt x="94956" y="164236"/>
                    <a:pt x="113867" y="164236"/>
                  </a:cubicBezTo>
                  <a:cubicBezTo>
                    <a:pt x="148430" y="164236"/>
                    <a:pt x="179178" y="147865"/>
                    <a:pt x="197520" y="116632"/>
                  </a:cubicBezTo>
                  <a:cubicBezTo>
                    <a:pt x="225896" y="68311"/>
                    <a:pt x="198359" y="29623"/>
                    <a:pt x="175497" y="14795"/>
                  </a:cubicBezTo>
                  <a:cubicBezTo>
                    <a:pt x="164990" y="8005"/>
                    <a:pt x="151965" y="0"/>
                    <a:pt x="137398" y="0"/>
                  </a:cubicBezTo>
                  <a:close/>
                </a:path>
              </a:pathLst>
            </a:cu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3" name="Google Shape;2263;p101"/>
            <p:cNvGrpSpPr/>
            <p:nvPr/>
          </p:nvGrpSpPr>
          <p:grpSpPr>
            <a:xfrm>
              <a:off x="4992255" y="1108842"/>
              <a:ext cx="3205932" cy="3248879"/>
              <a:chOff x="4992255" y="1108842"/>
              <a:chExt cx="3205932" cy="3248879"/>
            </a:xfrm>
          </p:grpSpPr>
          <p:sp>
            <p:nvSpPr>
              <p:cNvPr id="2264" name="Google Shape;2264;p101"/>
              <p:cNvSpPr/>
              <p:nvPr/>
            </p:nvSpPr>
            <p:spPr>
              <a:xfrm>
                <a:off x="6472746" y="2952942"/>
                <a:ext cx="360945" cy="738624"/>
              </a:xfrm>
              <a:custGeom>
                <a:avLst/>
                <a:gdLst/>
                <a:ahLst/>
                <a:cxnLst/>
                <a:rect l="l" t="t" r="r" b="b"/>
                <a:pathLst>
                  <a:path w="21504" h="44005" extrusionOk="0">
                    <a:moveTo>
                      <a:pt x="6635" y="0"/>
                    </a:moveTo>
                    <a:lnTo>
                      <a:pt x="1" y="44005"/>
                    </a:lnTo>
                    <a:lnTo>
                      <a:pt x="1" y="44005"/>
                    </a:lnTo>
                    <a:lnTo>
                      <a:pt x="9273" y="42366"/>
                    </a:lnTo>
                    <a:lnTo>
                      <a:pt x="21503" y="80"/>
                    </a:lnTo>
                    <a:lnTo>
                      <a:pt x="6635" y="0"/>
                    </a:lnTo>
                    <a:close/>
                  </a:path>
                </a:pathLst>
              </a:custGeom>
              <a:solidFill>
                <a:srgbClr val="D69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01"/>
              <p:cNvSpPr/>
              <p:nvPr/>
            </p:nvSpPr>
            <p:spPr>
              <a:xfrm>
                <a:off x="6472746" y="3453380"/>
                <a:ext cx="216711" cy="238162"/>
              </a:xfrm>
              <a:custGeom>
                <a:avLst/>
                <a:gdLst/>
                <a:ahLst/>
                <a:cxnLst/>
                <a:rect l="l" t="t" r="r" b="b"/>
                <a:pathLst>
                  <a:path w="12911" h="14189" extrusionOk="0">
                    <a:moveTo>
                      <a:pt x="12910" y="0"/>
                    </a:moveTo>
                    <a:lnTo>
                      <a:pt x="1999" y="959"/>
                    </a:lnTo>
                    <a:lnTo>
                      <a:pt x="1" y="14189"/>
                    </a:lnTo>
                    <a:lnTo>
                      <a:pt x="9273" y="12550"/>
                    </a:lnTo>
                    <a:lnTo>
                      <a:pt x="12910" y="0"/>
                    </a:lnTo>
                    <a:close/>
                  </a:path>
                </a:pathLst>
              </a:custGeom>
              <a:solidFill>
                <a:srgbClr val="FD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01"/>
              <p:cNvSpPr/>
              <p:nvPr/>
            </p:nvSpPr>
            <p:spPr>
              <a:xfrm>
                <a:off x="6437197" y="3643881"/>
                <a:ext cx="504507" cy="205969"/>
              </a:xfrm>
              <a:custGeom>
                <a:avLst/>
                <a:gdLst/>
                <a:ahLst/>
                <a:cxnLst/>
                <a:rect l="l" t="t" r="r" b="b"/>
                <a:pathLst>
                  <a:path w="30057" h="12271" extrusionOk="0">
                    <a:moveTo>
                      <a:pt x="2359" y="1"/>
                    </a:moveTo>
                    <a:lnTo>
                      <a:pt x="1" y="9873"/>
                    </a:lnTo>
                    <a:lnTo>
                      <a:pt x="29656" y="12271"/>
                    </a:lnTo>
                    <a:cubicBezTo>
                      <a:pt x="30056" y="10433"/>
                      <a:pt x="26779" y="8354"/>
                      <a:pt x="25140" y="7395"/>
                    </a:cubicBezTo>
                    <a:lnTo>
                      <a:pt x="11591" y="561"/>
                    </a:lnTo>
                    <a:lnTo>
                      <a:pt x="2359" y="1"/>
                    </a:lnTo>
                    <a:close/>
                  </a:path>
                </a:pathLst>
              </a:custGeom>
              <a:solidFill>
                <a:srgbClr val="1A17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01"/>
              <p:cNvSpPr/>
              <p:nvPr/>
            </p:nvSpPr>
            <p:spPr>
              <a:xfrm>
                <a:off x="6743322" y="3740021"/>
                <a:ext cx="208419" cy="125938"/>
              </a:xfrm>
              <a:custGeom>
                <a:avLst/>
                <a:gdLst/>
                <a:ahLst/>
                <a:cxnLst/>
                <a:rect l="l" t="t" r="r" b="b"/>
                <a:pathLst>
                  <a:path w="12417" h="7503" extrusionOk="0">
                    <a:moveTo>
                      <a:pt x="6280" y="0"/>
                    </a:moveTo>
                    <a:cubicBezTo>
                      <a:pt x="4624" y="0"/>
                      <a:pt x="1" y="593"/>
                      <a:pt x="67" y="7222"/>
                    </a:cubicBezTo>
                    <a:lnTo>
                      <a:pt x="11617" y="7502"/>
                    </a:lnTo>
                    <a:lnTo>
                      <a:pt x="12417" y="3186"/>
                    </a:lnTo>
                    <a:lnTo>
                      <a:pt x="6861" y="28"/>
                    </a:lnTo>
                    <a:cubicBezTo>
                      <a:pt x="6861" y="28"/>
                      <a:pt x="6641" y="0"/>
                      <a:pt x="62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01"/>
              <p:cNvSpPr/>
              <p:nvPr/>
            </p:nvSpPr>
            <p:spPr>
              <a:xfrm>
                <a:off x="6565998" y="3614660"/>
                <a:ext cx="108683" cy="58764"/>
              </a:xfrm>
              <a:custGeom>
                <a:avLst/>
                <a:gdLst/>
                <a:ahLst/>
                <a:cxnLst/>
                <a:rect l="l" t="t" r="r" b="b"/>
                <a:pathLst>
                  <a:path w="6475" h="3501" extrusionOk="0">
                    <a:moveTo>
                      <a:pt x="3767" y="1"/>
                    </a:moveTo>
                    <a:cubicBezTo>
                      <a:pt x="2969" y="1"/>
                      <a:pt x="2202" y="355"/>
                      <a:pt x="1679" y="983"/>
                    </a:cubicBezTo>
                    <a:lnTo>
                      <a:pt x="0" y="2981"/>
                    </a:lnTo>
                    <a:lnTo>
                      <a:pt x="6315" y="3501"/>
                    </a:lnTo>
                    <a:lnTo>
                      <a:pt x="6355" y="3021"/>
                    </a:lnTo>
                    <a:cubicBezTo>
                      <a:pt x="6475" y="1622"/>
                      <a:pt x="5676" y="143"/>
                      <a:pt x="4117" y="23"/>
                    </a:cubicBezTo>
                    <a:cubicBezTo>
                      <a:pt x="4000" y="8"/>
                      <a:pt x="3883" y="1"/>
                      <a:pt x="3767" y="1"/>
                    </a:cubicBezTo>
                    <a:close/>
                  </a:path>
                </a:pathLst>
              </a:custGeom>
              <a:solidFill>
                <a:srgbClr val="1A17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01"/>
              <p:cNvSpPr/>
              <p:nvPr/>
            </p:nvSpPr>
            <p:spPr>
              <a:xfrm>
                <a:off x="6431826" y="3778054"/>
                <a:ext cx="502493" cy="97957"/>
              </a:xfrm>
              <a:custGeom>
                <a:avLst/>
                <a:gdLst/>
                <a:ahLst/>
                <a:cxnLst/>
                <a:rect l="l" t="t" r="r" b="b"/>
                <a:pathLst>
                  <a:path w="29937" h="5836" extrusionOk="0">
                    <a:moveTo>
                      <a:pt x="680" y="0"/>
                    </a:moveTo>
                    <a:lnTo>
                      <a:pt x="1" y="3438"/>
                    </a:lnTo>
                    <a:lnTo>
                      <a:pt x="29817" y="5836"/>
                    </a:lnTo>
                    <a:lnTo>
                      <a:pt x="29936" y="4277"/>
                    </a:lnTo>
                    <a:lnTo>
                      <a:pt x="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01"/>
              <p:cNvSpPr/>
              <p:nvPr/>
            </p:nvSpPr>
            <p:spPr>
              <a:xfrm>
                <a:off x="6685400" y="3704388"/>
                <a:ext cx="59721" cy="27057"/>
              </a:xfrm>
              <a:custGeom>
                <a:avLst/>
                <a:gdLst/>
                <a:ahLst/>
                <a:cxnLst/>
                <a:rect l="l" t="t" r="r" b="b"/>
                <a:pathLst>
                  <a:path w="3558" h="1612" extrusionOk="0">
                    <a:moveTo>
                      <a:pt x="2856" y="1"/>
                    </a:moveTo>
                    <a:cubicBezTo>
                      <a:pt x="1800" y="1"/>
                      <a:pt x="811" y="432"/>
                      <a:pt x="120" y="1192"/>
                    </a:cubicBezTo>
                    <a:cubicBezTo>
                      <a:pt x="0" y="1272"/>
                      <a:pt x="0" y="1432"/>
                      <a:pt x="120" y="1552"/>
                    </a:cubicBezTo>
                    <a:cubicBezTo>
                      <a:pt x="160" y="1592"/>
                      <a:pt x="220" y="1612"/>
                      <a:pt x="280" y="1612"/>
                    </a:cubicBezTo>
                    <a:cubicBezTo>
                      <a:pt x="340" y="1612"/>
                      <a:pt x="400" y="1592"/>
                      <a:pt x="440" y="1552"/>
                    </a:cubicBezTo>
                    <a:cubicBezTo>
                      <a:pt x="1075" y="846"/>
                      <a:pt x="1960" y="452"/>
                      <a:pt x="2901" y="452"/>
                    </a:cubicBezTo>
                    <a:cubicBezTo>
                      <a:pt x="3026" y="452"/>
                      <a:pt x="3152" y="459"/>
                      <a:pt x="3278" y="473"/>
                    </a:cubicBezTo>
                    <a:lnTo>
                      <a:pt x="3398" y="473"/>
                    </a:lnTo>
                    <a:cubicBezTo>
                      <a:pt x="3478" y="433"/>
                      <a:pt x="3518" y="353"/>
                      <a:pt x="3558" y="313"/>
                    </a:cubicBezTo>
                    <a:cubicBezTo>
                      <a:pt x="3558" y="153"/>
                      <a:pt x="3478" y="33"/>
                      <a:pt x="3358" y="33"/>
                    </a:cubicBezTo>
                    <a:cubicBezTo>
                      <a:pt x="3190" y="11"/>
                      <a:pt x="3022" y="1"/>
                      <a:pt x="2856"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01"/>
              <p:cNvSpPr/>
              <p:nvPr/>
            </p:nvSpPr>
            <p:spPr>
              <a:xfrm>
                <a:off x="6657891" y="3690306"/>
                <a:ext cx="59721" cy="27057"/>
              </a:xfrm>
              <a:custGeom>
                <a:avLst/>
                <a:gdLst/>
                <a:ahLst/>
                <a:cxnLst/>
                <a:rect l="l" t="t" r="r" b="b"/>
                <a:pathLst>
                  <a:path w="3558" h="1612" extrusionOk="0">
                    <a:moveTo>
                      <a:pt x="2856" y="0"/>
                    </a:moveTo>
                    <a:cubicBezTo>
                      <a:pt x="1801" y="0"/>
                      <a:pt x="812" y="432"/>
                      <a:pt x="121" y="1192"/>
                    </a:cubicBezTo>
                    <a:cubicBezTo>
                      <a:pt x="1" y="1272"/>
                      <a:pt x="1" y="1432"/>
                      <a:pt x="121" y="1551"/>
                    </a:cubicBezTo>
                    <a:cubicBezTo>
                      <a:pt x="161" y="1591"/>
                      <a:pt x="221" y="1611"/>
                      <a:pt x="281" y="1611"/>
                    </a:cubicBezTo>
                    <a:cubicBezTo>
                      <a:pt x="341" y="1611"/>
                      <a:pt x="400" y="1591"/>
                      <a:pt x="440" y="1551"/>
                    </a:cubicBezTo>
                    <a:cubicBezTo>
                      <a:pt x="1076" y="846"/>
                      <a:pt x="1960" y="451"/>
                      <a:pt x="2874" y="451"/>
                    </a:cubicBezTo>
                    <a:cubicBezTo>
                      <a:pt x="2995" y="451"/>
                      <a:pt x="3117" y="458"/>
                      <a:pt x="3238" y="472"/>
                    </a:cubicBezTo>
                    <a:cubicBezTo>
                      <a:pt x="3258" y="492"/>
                      <a:pt x="3288" y="502"/>
                      <a:pt x="3318" y="502"/>
                    </a:cubicBezTo>
                    <a:cubicBezTo>
                      <a:pt x="3348" y="502"/>
                      <a:pt x="3378" y="492"/>
                      <a:pt x="3398" y="472"/>
                    </a:cubicBezTo>
                    <a:cubicBezTo>
                      <a:pt x="3478" y="432"/>
                      <a:pt x="3518" y="392"/>
                      <a:pt x="3518" y="312"/>
                    </a:cubicBezTo>
                    <a:cubicBezTo>
                      <a:pt x="3558" y="153"/>
                      <a:pt x="3478" y="33"/>
                      <a:pt x="3358" y="33"/>
                    </a:cubicBezTo>
                    <a:cubicBezTo>
                      <a:pt x="3190" y="11"/>
                      <a:pt x="3022" y="0"/>
                      <a:pt x="2856" y="0"/>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01"/>
              <p:cNvSpPr/>
              <p:nvPr/>
            </p:nvSpPr>
            <p:spPr>
              <a:xfrm>
                <a:off x="6633621" y="3676879"/>
                <a:ext cx="61198" cy="26856"/>
              </a:xfrm>
              <a:custGeom>
                <a:avLst/>
                <a:gdLst/>
                <a:ahLst/>
                <a:cxnLst/>
                <a:rect l="l" t="t" r="r" b="b"/>
                <a:pathLst>
                  <a:path w="3646" h="1600" extrusionOk="0">
                    <a:moveTo>
                      <a:pt x="2878" y="1"/>
                    </a:moveTo>
                    <a:cubicBezTo>
                      <a:pt x="1847" y="1"/>
                      <a:pt x="853" y="433"/>
                      <a:pt x="128" y="1192"/>
                    </a:cubicBezTo>
                    <a:cubicBezTo>
                      <a:pt x="1" y="1383"/>
                      <a:pt x="152" y="1599"/>
                      <a:pt x="339" y="1599"/>
                    </a:cubicBezTo>
                    <a:cubicBezTo>
                      <a:pt x="388" y="1599"/>
                      <a:pt x="439" y="1585"/>
                      <a:pt x="488" y="1552"/>
                    </a:cubicBezTo>
                    <a:cubicBezTo>
                      <a:pt x="1123" y="846"/>
                      <a:pt x="2007" y="452"/>
                      <a:pt x="2921" y="452"/>
                    </a:cubicBezTo>
                    <a:cubicBezTo>
                      <a:pt x="3042" y="452"/>
                      <a:pt x="3164" y="459"/>
                      <a:pt x="3285" y="473"/>
                    </a:cubicBezTo>
                    <a:cubicBezTo>
                      <a:pt x="3305" y="493"/>
                      <a:pt x="3325" y="503"/>
                      <a:pt x="3350" y="503"/>
                    </a:cubicBezTo>
                    <a:cubicBezTo>
                      <a:pt x="3375" y="503"/>
                      <a:pt x="3405" y="493"/>
                      <a:pt x="3445" y="473"/>
                    </a:cubicBezTo>
                    <a:cubicBezTo>
                      <a:pt x="3645" y="393"/>
                      <a:pt x="3605" y="73"/>
                      <a:pt x="3365" y="33"/>
                    </a:cubicBezTo>
                    <a:cubicBezTo>
                      <a:pt x="3202" y="12"/>
                      <a:pt x="3040" y="1"/>
                      <a:pt x="2878"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01"/>
              <p:cNvSpPr/>
              <p:nvPr/>
            </p:nvSpPr>
            <p:spPr>
              <a:xfrm>
                <a:off x="6203747" y="2649063"/>
                <a:ext cx="646726" cy="397620"/>
              </a:xfrm>
              <a:custGeom>
                <a:avLst/>
                <a:gdLst/>
                <a:ahLst/>
                <a:cxnLst/>
                <a:rect l="l" t="t" r="r" b="b"/>
                <a:pathLst>
                  <a:path w="38530" h="23689" extrusionOk="0">
                    <a:moveTo>
                      <a:pt x="22503" y="0"/>
                    </a:moveTo>
                    <a:lnTo>
                      <a:pt x="1" y="7154"/>
                    </a:lnTo>
                    <a:lnTo>
                      <a:pt x="27059" y="22742"/>
                    </a:lnTo>
                    <a:cubicBezTo>
                      <a:pt x="28152" y="23379"/>
                      <a:pt x="29366" y="23688"/>
                      <a:pt x="30574" y="23688"/>
                    </a:cubicBezTo>
                    <a:cubicBezTo>
                      <a:pt x="32547" y="23688"/>
                      <a:pt x="34504" y="22864"/>
                      <a:pt x="35892" y="21303"/>
                    </a:cubicBezTo>
                    <a:cubicBezTo>
                      <a:pt x="38529" y="18385"/>
                      <a:pt x="38250" y="13829"/>
                      <a:pt x="35292" y="11231"/>
                    </a:cubicBezTo>
                    <a:lnTo>
                      <a:pt x="22503" y="0"/>
                    </a:lnTo>
                    <a:close/>
                  </a:path>
                </a:pathLst>
              </a:custGeom>
              <a:solidFill>
                <a:srgbClr val="D69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01"/>
              <p:cNvSpPr/>
              <p:nvPr/>
            </p:nvSpPr>
            <p:spPr>
              <a:xfrm>
                <a:off x="5766388" y="2323030"/>
                <a:ext cx="815096" cy="593736"/>
              </a:xfrm>
              <a:custGeom>
                <a:avLst/>
                <a:gdLst/>
                <a:ahLst/>
                <a:cxnLst/>
                <a:rect l="l" t="t" r="r" b="b"/>
                <a:pathLst>
                  <a:path w="48561" h="35373" extrusionOk="0">
                    <a:moveTo>
                      <a:pt x="9712" y="1"/>
                    </a:moveTo>
                    <a:cubicBezTo>
                      <a:pt x="9712" y="1"/>
                      <a:pt x="0" y="11312"/>
                      <a:pt x="14308" y="22742"/>
                    </a:cubicBezTo>
                    <a:lnTo>
                      <a:pt x="32214" y="35372"/>
                    </a:lnTo>
                    <a:lnTo>
                      <a:pt x="48561" y="19425"/>
                    </a:lnTo>
                    <a:lnTo>
                      <a:pt x="35491" y="7155"/>
                    </a:lnTo>
                    <a:lnTo>
                      <a:pt x="30295" y="4277"/>
                    </a:lnTo>
                    <a:lnTo>
                      <a:pt x="30096" y="4237"/>
                    </a:lnTo>
                    <a:lnTo>
                      <a:pt x="9712" y="1"/>
                    </a:lnTo>
                    <a:close/>
                  </a:path>
                </a:pathLst>
              </a:custGeom>
              <a:solidFill>
                <a:srgbClr val="7349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101"/>
              <p:cNvSpPr/>
              <p:nvPr/>
            </p:nvSpPr>
            <p:spPr>
              <a:xfrm>
                <a:off x="6523736" y="1825344"/>
                <a:ext cx="262987" cy="715796"/>
              </a:xfrm>
              <a:custGeom>
                <a:avLst/>
                <a:gdLst/>
                <a:ahLst/>
                <a:cxnLst/>
                <a:rect l="l" t="t" r="r" b="b"/>
                <a:pathLst>
                  <a:path w="15668" h="42645" extrusionOk="0">
                    <a:moveTo>
                      <a:pt x="8596" y="0"/>
                    </a:moveTo>
                    <a:cubicBezTo>
                      <a:pt x="8348" y="0"/>
                      <a:pt x="8094" y="12"/>
                      <a:pt x="7834" y="37"/>
                    </a:cubicBezTo>
                    <a:cubicBezTo>
                      <a:pt x="3278" y="476"/>
                      <a:pt x="0" y="4513"/>
                      <a:pt x="480" y="9030"/>
                    </a:cubicBezTo>
                    <a:lnTo>
                      <a:pt x="4037" y="36487"/>
                    </a:lnTo>
                    <a:cubicBezTo>
                      <a:pt x="4457" y="40056"/>
                      <a:pt x="7480" y="42644"/>
                      <a:pt x="10935" y="42644"/>
                    </a:cubicBezTo>
                    <a:cubicBezTo>
                      <a:pt x="11426" y="42644"/>
                      <a:pt x="11927" y="42592"/>
                      <a:pt x="12430" y="42482"/>
                    </a:cubicBezTo>
                    <a:cubicBezTo>
                      <a:pt x="15668" y="41763"/>
                      <a:pt x="15668" y="38885"/>
                      <a:pt x="15588" y="35568"/>
                    </a:cubicBezTo>
                    <a:lnTo>
                      <a:pt x="15388" y="7870"/>
                    </a:lnTo>
                    <a:cubicBezTo>
                      <a:pt x="15237" y="3454"/>
                      <a:pt x="12804" y="0"/>
                      <a:pt x="8596" y="0"/>
                    </a:cubicBezTo>
                    <a:close/>
                  </a:path>
                </a:pathLst>
              </a:custGeom>
              <a:solidFill>
                <a:srgbClr val="D69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101"/>
              <p:cNvSpPr/>
              <p:nvPr/>
            </p:nvSpPr>
            <p:spPr>
              <a:xfrm>
                <a:off x="6465378" y="1768831"/>
                <a:ext cx="336103" cy="411350"/>
              </a:xfrm>
              <a:custGeom>
                <a:avLst/>
                <a:gdLst/>
                <a:ahLst/>
                <a:cxnLst/>
                <a:rect l="l" t="t" r="r" b="b"/>
                <a:pathLst>
                  <a:path w="20024" h="24507" extrusionOk="0">
                    <a:moveTo>
                      <a:pt x="12298" y="0"/>
                    </a:moveTo>
                    <a:cubicBezTo>
                      <a:pt x="10856" y="0"/>
                      <a:pt x="9299" y="231"/>
                      <a:pt x="7714" y="646"/>
                    </a:cubicBezTo>
                    <a:lnTo>
                      <a:pt x="7394" y="726"/>
                    </a:lnTo>
                    <a:cubicBezTo>
                      <a:pt x="2958" y="2085"/>
                      <a:pt x="0" y="6321"/>
                      <a:pt x="360" y="10958"/>
                    </a:cubicBezTo>
                    <a:lnTo>
                      <a:pt x="1199" y="24507"/>
                    </a:lnTo>
                    <a:lnTo>
                      <a:pt x="19824" y="19990"/>
                    </a:lnTo>
                    <a:cubicBezTo>
                      <a:pt x="19824" y="19990"/>
                      <a:pt x="20024" y="8919"/>
                      <a:pt x="19784" y="6242"/>
                    </a:cubicBezTo>
                    <a:cubicBezTo>
                      <a:pt x="19373" y="1754"/>
                      <a:pt x="16273" y="0"/>
                      <a:pt x="12298"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01"/>
              <p:cNvSpPr/>
              <p:nvPr/>
            </p:nvSpPr>
            <p:spPr>
              <a:xfrm>
                <a:off x="6574709" y="2332395"/>
                <a:ext cx="678920" cy="277876"/>
              </a:xfrm>
              <a:custGeom>
                <a:avLst/>
                <a:gdLst/>
                <a:ahLst/>
                <a:cxnLst/>
                <a:rect l="l" t="t" r="r" b="b"/>
                <a:pathLst>
                  <a:path w="40448" h="16555" extrusionOk="0">
                    <a:moveTo>
                      <a:pt x="5384" y="0"/>
                    </a:moveTo>
                    <a:cubicBezTo>
                      <a:pt x="3623" y="0"/>
                      <a:pt x="2181" y="800"/>
                      <a:pt x="1400" y="2920"/>
                    </a:cubicBezTo>
                    <a:cubicBezTo>
                      <a:pt x="1" y="6597"/>
                      <a:pt x="1839" y="10674"/>
                      <a:pt x="5556" y="12033"/>
                    </a:cubicBezTo>
                    <a:lnTo>
                      <a:pt x="38090" y="16469"/>
                    </a:lnTo>
                    <a:cubicBezTo>
                      <a:pt x="38276" y="16528"/>
                      <a:pt x="38444" y="16555"/>
                      <a:pt x="38594" y="16555"/>
                    </a:cubicBezTo>
                    <a:cubicBezTo>
                      <a:pt x="39574" y="16555"/>
                      <a:pt x="39851" y="15398"/>
                      <a:pt x="40128" y="14151"/>
                    </a:cubicBezTo>
                    <a:cubicBezTo>
                      <a:pt x="40448" y="12952"/>
                      <a:pt x="39449" y="11793"/>
                      <a:pt x="38290" y="11273"/>
                    </a:cubicBezTo>
                    <a:lnTo>
                      <a:pt x="9993" y="1241"/>
                    </a:lnTo>
                    <a:cubicBezTo>
                      <a:pt x="8369" y="500"/>
                      <a:pt x="6777" y="0"/>
                      <a:pt x="5384" y="0"/>
                    </a:cubicBezTo>
                    <a:close/>
                  </a:path>
                </a:pathLst>
              </a:custGeom>
              <a:solidFill>
                <a:srgbClr val="D69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01"/>
              <p:cNvSpPr/>
              <p:nvPr/>
            </p:nvSpPr>
            <p:spPr>
              <a:xfrm>
                <a:off x="7155640" y="2495538"/>
                <a:ext cx="240193" cy="200413"/>
              </a:xfrm>
              <a:custGeom>
                <a:avLst/>
                <a:gdLst/>
                <a:ahLst/>
                <a:cxnLst/>
                <a:rect l="l" t="t" r="r" b="b"/>
                <a:pathLst>
                  <a:path w="14310" h="11940" extrusionOk="0">
                    <a:moveTo>
                      <a:pt x="9850" y="0"/>
                    </a:moveTo>
                    <a:cubicBezTo>
                      <a:pt x="9672" y="0"/>
                      <a:pt x="9493" y="11"/>
                      <a:pt x="9313" y="34"/>
                    </a:cubicBezTo>
                    <a:lnTo>
                      <a:pt x="1999" y="994"/>
                    </a:lnTo>
                    <a:lnTo>
                      <a:pt x="1" y="6309"/>
                    </a:lnTo>
                    <a:cubicBezTo>
                      <a:pt x="1" y="6309"/>
                      <a:pt x="5156" y="11185"/>
                      <a:pt x="7515" y="11825"/>
                    </a:cubicBezTo>
                    <a:cubicBezTo>
                      <a:pt x="7809" y="11901"/>
                      <a:pt x="8114" y="11939"/>
                      <a:pt x="8424" y="11939"/>
                    </a:cubicBezTo>
                    <a:cubicBezTo>
                      <a:pt x="10562" y="11939"/>
                      <a:pt x="12967" y="10133"/>
                      <a:pt x="13909" y="6469"/>
                    </a:cubicBezTo>
                    <a:cubicBezTo>
                      <a:pt x="14309" y="4871"/>
                      <a:pt x="14069" y="3232"/>
                      <a:pt x="13230" y="1833"/>
                    </a:cubicBezTo>
                    <a:cubicBezTo>
                      <a:pt x="12488" y="666"/>
                      <a:pt x="11213" y="0"/>
                      <a:pt x="9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01"/>
              <p:cNvSpPr/>
              <p:nvPr/>
            </p:nvSpPr>
            <p:spPr>
              <a:xfrm>
                <a:off x="7112035" y="2495437"/>
                <a:ext cx="77177" cy="81189"/>
              </a:xfrm>
              <a:custGeom>
                <a:avLst/>
                <a:gdLst/>
                <a:ahLst/>
                <a:cxnLst/>
                <a:rect l="l" t="t" r="r" b="b"/>
                <a:pathLst>
                  <a:path w="4598" h="4837" extrusionOk="0">
                    <a:moveTo>
                      <a:pt x="1919" y="0"/>
                    </a:moveTo>
                    <a:lnTo>
                      <a:pt x="1" y="4517"/>
                    </a:lnTo>
                    <a:lnTo>
                      <a:pt x="4597" y="4837"/>
                    </a:lnTo>
                    <a:lnTo>
                      <a:pt x="4597" y="1000"/>
                    </a:lnTo>
                    <a:lnTo>
                      <a:pt x="19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01"/>
              <p:cNvSpPr/>
              <p:nvPr/>
            </p:nvSpPr>
            <p:spPr>
              <a:xfrm>
                <a:off x="7136825" y="2549063"/>
                <a:ext cx="146969" cy="123554"/>
              </a:xfrm>
              <a:custGeom>
                <a:avLst/>
                <a:gdLst/>
                <a:ahLst/>
                <a:cxnLst/>
                <a:rect l="l" t="t" r="r" b="b"/>
                <a:pathLst>
                  <a:path w="8756" h="7361" extrusionOk="0">
                    <a:moveTo>
                      <a:pt x="4781" y="0"/>
                    </a:moveTo>
                    <a:cubicBezTo>
                      <a:pt x="1832" y="0"/>
                      <a:pt x="0" y="3398"/>
                      <a:pt x="1841" y="5878"/>
                    </a:cubicBezTo>
                    <a:cubicBezTo>
                      <a:pt x="2597" y="6897"/>
                      <a:pt x="3681" y="7361"/>
                      <a:pt x="4754" y="7361"/>
                    </a:cubicBezTo>
                    <a:cubicBezTo>
                      <a:pt x="6461" y="7361"/>
                      <a:pt x="8141" y="6187"/>
                      <a:pt x="8436" y="4199"/>
                    </a:cubicBezTo>
                    <a:cubicBezTo>
                      <a:pt x="8755" y="2201"/>
                      <a:pt x="7357" y="323"/>
                      <a:pt x="5358" y="43"/>
                    </a:cubicBezTo>
                    <a:cubicBezTo>
                      <a:pt x="5162" y="14"/>
                      <a:pt x="4969" y="0"/>
                      <a:pt x="4781"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01"/>
              <p:cNvSpPr/>
              <p:nvPr/>
            </p:nvSpPr>
            <p:spPr>
              <a:xfrm>
                <a:off x="5058670" y="3168988"/>
                <a:ext cx="1170653" cy="1127012"/>
              </a:xfrm>
              <a:custGeom>
                <a:avLst/>
                <a:gdLst/>
                <a:ahLst/>
                <a:cxnLst/>
                <a:rect l="l" t="t" r="r" b="b"/>
                <a:pathLst>
                  <a:path w="69744" h="67144" extrusionOk="0">
                    <a:moveTo>
                      <a:pt x="36171" y="4914"/>
                    </a:moveTo>
                    <a:cubicBezTo>
                      <a:pt x="52038" y="4914"/>
                      <a:pt x="64868" y="17744"/>
                      <a:pt x="64908" y="33571"/>
                    </a:cubicBezTo>
                    <a:cubicBezTo>
                      <a:pt x="64908" y="45161"/>
                      <a:pt x="57913" y="55633"/>
                      <a:pt x="47202" y="60069"/>
                    </a:cubicBezTo>
                    <a:cubicBezTo>
                      <a:pt x="43650" y="61540"/>
                      <a:pt x="39917" y="62256"/>
                      <a:pt x="36216" y="62256"/>
                    </a:cubicBezTo>
                    <a:cubicBezTo>
                      <a:pt x="28757" y="62256"/>
                      <a:pt x="21424" y="59350"/>
                      <a:pt x="15947" y="53874"/>
                    </a:cubicBezTo>
                    <a:cubicBezTo>
                      <a:pt x="7754" y="45681"/>
                      <a:pt x="5276" y="33331"/>
                      <a:pt x="9712" y="22620"/>
                    </a:cubicBezTo>
                    <a:cubicBezTo>
                      <a:pt x="14149" y="11908"/>
                      <a:pt x="24580" y="4914"/>
                      <a:pt x="36171" y="4914"/>
                    </a:cubicBezTo>
                    <a:close/>
                    <a:moveTo>
                      <a:pt x="36204" y="1"/>
                    </a:moveTo>
                    <a:cubicBezTo>
                      <a:pt x="27469" y="1"/>
                      <a:pt x="18887" y="3413"/>
                      <a:pt x="12470" y="9830"/>
                    </a:cubicBezTo>
                    <a:cubicBezTo>
                      <a:pt x="2878" y="19462"/>
                      <a:pt x="0" y="33890"/>
                      <a:pt x="5196" y="46400"/>
                    </a:cubicBezTo>
                    <a:cubicBezTo>
                      <a:pt x="10392" y="58950"/>
                      <a:pt x="22622" y="67143"/>
                      <a:pt x="36171" y="67143"/>
                    </a:cubicBezTo>
                    <a:cubicBezTo>
                      <a:pt x="54716" y="67103"/>
                      <a:pt x="69744" y="52116"/>
                      <a:pt x="69744" y="33571"/>
                    </a:cubicBezTo>
                    <a:cubicBezTo>
                      <a:pt x="69744" y="20022"/>
                      <a:pt x="61550" y="7752"/>
                      <a:pt x="49040" y="2556"/>
                    </a:cubicBezTo>
                    <a:cubicBezTo>
                      <a:pt x="44886" y="836"/>
                      <a:pt x="40527" y="1"/>
                      <a:pt x="362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01"/>
              <p:cNvSpPr/>
              <p:nvPr/>
            </p:nvSpPr>
            <p:spPr>
              <a:xfrm>
                <a:off x="4992255" y="3107927"/>
                <a:ext cx="1298790" cy="1249794"/>
              </a:xfrm>
              <a:custGeom>
                <a:avLst/>
                <a:gdLst/>
                <a:ahLst/>
                <a:cxnLst/>
                <a:rect l="l" t="t" r="r" b="b"/>
                <a:pathLst>
                  <a:path w="77378" h="74459" extrusionOk="0">
                    <a:moveTo>
                      <a:pt x="40128" y="5394"/>
                    </a:moveTo>
                    <a:cubicBezTo>
                      <a:pt x="57714" y="5434"/>
                      <a:pt x="71942" y="19663"/>
                      <a:pt x="71942" y="37209"/>
                    </a:cubicBezTo>
                    <a:cubicBezTo>
                      <a:pt x="71942" y="50078"/>
                      <a:pt x="64188" y="61669"/>
                      <a:pt x="52318" y="66625"/>
                    </a:cubicBezTo>
                    <a:cubicBezTo>
                      <a:pt x="48377" y="68251"/>
                      <a:pt x="44244" y="69042"/>
                      <a:pt x="40147" y="69042"/>
                    </a:cubicBezTo>
                    <a:cubicBezTo>
                      <a:pt x="31861" y="69042"/>
                      <a:pt x="23724" y="65808"/>
                      <a:pt x="17626" y="59710"/>
                    </a:cubicBezTo>
                    <a:cubicBezTo>
                      <a:pt x="8554" y="50598"/>
                      <a:pt x="5836" y="36929"/>
                      <a:pt x="10752" y="25059"/>
                    </a:cubicBezTo>
                    <a:cubicBezTo>
                      <a:pt x="15668" y="13148"/>
                      <a:pt x="27258" y="5394"/>
                      <a:pt x="40128" y="5394"/>
                    </a:cubicBezTo>
                    <a:close/>
                    <a:moveTo>
                      <a:pt x="40140" y="0"/>
                    </a:moveTo>
                    <a:cubicBezTo>
                      <a:pt x="30455" y="0"/>
                      <a:pt x="20936" y="3776"/>
                      <a:pt x="13829" y="10910"/>
                    </a:cubicBezTo>
                    <a:cubicBezTo>
                      <a:pt x="3158" y="21541"/>
                      <a:pt x="1" y="37568"/>
                      <a:pt x="5756" y="51477"/>
                    </a:cubicBezTo>
                    <a:cubicBezTo>
                      <a:pt x="11511" y="65386"/>
                      <a:pt x="25100" y="74458"/>
                      <a:pt x="40128" y="74458"/>
                    </a:cubicBezTo>
                    <a:cubicBezTo>
                      <a:pt x="60711" y="74418"/>
                      <a:pt x="77338" y="57752"/>
                      <a:pt x="77378" y="37209"/>
                    </a:cubicBezTo>
                    <a:cubicBezTo>
                      <a:pt x="77378" y="22141"/>
                      <a:pt x="68305" y="8592"/>
                      <a:pt x="54396" y="2837"/>
                    </a:cubicBezTo>
                    <a:cubicBezTo>
                      <a:pt x="49786" y="929"/>
                      <a:pt x="44942" y="0"/>
                      <a:pt x="40140"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01"/>
              <p:cNvSpPr/>
              <p:nvPr/>
            </p:nvSpPr>
            <p:spPr>
              <a:xfrm>
                <a:off x="6965795" y="3168988"/>
                <a:ext cx="1170670" cy="1127012"/>
              </a:xfrm>
              <a:custGeom>
                <a:avLst/>
                <a:gdLst/>
                <a:ahLst/>
                <a:cxnLst/>
                <a:rect l="l" t="t" r="r" b="b"/>
                <a:pathLst>
                  <a:path w="69745" h="67144" extrusionOk="0">
                    <a:moveTo>
                      <a:pt x="36211" y="4914"/>
                    </a:moveTo>
                    <a:cubicBezTo>
                      <a:pt x="52039" y="4914"/>
                      <a:pt x="64828" y="17744"/>
                      <a:pt x="64868" y="33571"/>
                    </a:cubicBezTo>
                    <a:cubicBezTo>
                      <a:pt x="64868" y="45161"/>
                      <a:pt x="57874" y="55633"/>
                      <a:pt x="47163" y="60069"/>
                    </a:cubicBezTo>
                    <a:cubicBezTo>
                      <a:pt x="43610" y="61540"/>
                      <a:pt x="39878" y="62256"/>
                      <a:pt x="36177" y="62256"/>
                    </a:cubicBezTo>
                    <a:cubicBezTo>
                      <a:pt x="28717" y="62256"/>
                      <a:pt x="21384" y="59350"/>
                      <a:pt x="15908" y="53874"/>
                    </a:cubicBezTo>
                    <a:cubicBezTo>
                      <a:pt x="7715" y="45641"/>
                      <a:pt x="5237" y="33331"/>
                      <a:pt x="9713" y="22620"/>
                    </a:cubicBezTo>
                    <a:cubicBezTo>
                      <a:pt x="14149" y="11868"/>
                      <a:pt x="24581" y="4914"/>
                      <a:pt x="36211" y="4914"/>
                    </a:cubicBezTo>
                    <a:close/>
                    <a:moveTo>
                      <a:pt x="36205" y="1"/>
                    </a:moveTo>
                    <a:cubicBezTo>
                      <a:pt x="27469" y="1"/>
                      <a:pt x="18888" y="3413"/>
                      <a:pt x="12471" y="9830"/>
                    </a:cubicBezTo>
                    <a:cubicBezTo>
                      <a:pt x="2879" y="19462"/>
                      <a:pt x="1" y="33890"/>
                      <a:pt x="5197" y="46440"/>
                    </a:cubicBezTo>
                    <a:cubicBezTo>
                      <a:pt x="10392" y="58950"/>
                      <a:pt x="22622" y="67143"/>
                      <a:pt x="36211" y="67143"/>
                    </a:cubicBezTo>
                    <a:cubicBezTo>
                      <a:pt x="54716" y="67103"/>
                      <a:pt x="69744" y="52116"/>
                      <a:pt x="69744" y="33571"/>
                    </a:cubicBezTo>
                    <a:cubicBezTo>
                      <a:pt x="69744" y="20022"/>
                      <a:pt x="61551" y="7752"/>
                      <a:pt x="49041" y="2556"/>
                    </a:cubicBezTo>
                    <a:cubicBezTo>
                      <a:pt x="44887" y="836"/>
                      <a:pt x="40527" y="1"/>
                      <a:pt x="362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01"/>
              <p:cNvSpPr/>
              <p:nvPr/>
            </p:nvSpPr>
            <p:spPr>
              <a:xfrm>
                <a:off x="6899398" y="3107927"/>
                <a:ext cx="1298790" cy="1249794"/>
              </a:xfrm>
              <a:custGeom>
                <a:avLst/>
                <a:gdLst/>
                <a:ahLst/>
                <a:cxnLst/>
                <a:rect l="l" t="t" r="r" b="b"/>
                <a:pathLst>
                  <a:path w="77378" h="74459" extrusionOk="0">
                    <a:moveTo>
                      <a:pt x="40167" y="5394"/>
                    </a:moveTo>
                    <a:cubicBezTo>
                      <a:pt x="57713" y="5434"/>
                      <a:pt x="71942" y="19663"/>
                      <a:pt x="71942" y="37209"/>
                    </a:cubicBezTo>
                    <a:cubicBezTo>
                      <a:pt x="71942" y="50078"/>
                      <a:pt x="64228" y="61669"/>
                      <a:pt x="52318" y="66625"/>
                    </a:cubicBezTo>
                    <a:cubicBezTo>
                      <a:pt x="48390" y="68251"/>
                      <a:pt x="44261" y="69042"/>
                      <a:pt x="40165" y="69042"/>
                    </a:cubicBezTo>
                    <a:cubicBezTo>
                      <a:pt x="31883" y="69042"/>
                      <a:pt x="23736" y="65808"/>
                      <a:pt x="17666" y="59710"/>
                    </a:cubicBezTo>
                    <a:cubicBezTo>
                      <a:pt x="8553" y="50598"/>
                      <a:pt x="5835" y="36929"/>
                      <a:pt x="10751" y="25059"/>
                    </a:cubicBezTo>
                    <a:cubicBezTo>
                      <a:pt x="15667" y="13148"/>
                      <a:pt x="27298" y="5394"/>
                      <a:pt x="40167" y="5394"/>
                    </a:cubicBezTo>
                    <a:close/>
                    <a:moveTo>
                      <a:pt x="40139" y="0"/>
                    </a:moveTo>
                    <a:cubicBezTo>
                      <a:pt x="30454" y="0"/>
                      <a:pt x="20936" y="3776"/>
                      <a:pt x="13829" y="10910"/>
                    </a:cubicBezTo>
                    <a:cubicBezTo>
                      <a:pt x="3198" y="21541"/>
                      <a:pt x="0" y="37568"/>
                      <a:pt x="5755" y="51477"/>
                    </a:cubicBezTo>
                    <a:cubicBezTo>
                      <a:pt x="11511" y="65386"/>
                      <a:pt x="25100" y="74458"/>
                      <a:pt x="40167" y="74458"/>
                    </a:cubicBezTo>
                    <a:cubicBezTo>
                      <a:pt x="60711" y="74418"/>
                      <a:pt x="77337" y="57752"/>
                      <a:pt x="77377" y="37209"/>
                    </a:cubicBezTo>
                    <a:cubicBezTo>
                      <a:pt x="77377" y="22141"/>
                      <a:pt x="68305" y="8592"/>
                      <a:pt x="54396" y="2837"/>
                    </a:cubicBezTo>
                    <a:cubicBezTo>
                      <a:pt x="49785" y="929"/>
                      <a:pt x="44942" y="0"/>
                      <a:pt x="40139"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01"/>
              <p:cNvSpPr/>
              <p:nvPr/>
            </p:nvSpPr>
            <p:spPr>
              <a:xfrm>
                <a:off x="6476103" y="3011972"/>
                <a:ext cx="764792" cy="741981"/>
              </a:xfrm>
              <a:custGeom>
                <a:avLst/>
                <a:gdLst/>
                <a:ahLst/>
                <a:cxnLst/>
                <a:rect l="l" t="t" r="r" b="b"/>
                <a:pathLst>
                  <a:path w="45564" h="44205" extrusionOk="0">
                    <a:moveTo>
                      <a:pt x="40488" y="1"/>
                    </a:moveTo>
                    <a:lnTo>
                      <a:pt x="1" y="38969"/>
                    </a:lnTo>
                    <a:lnTo>
                      <a:pt x="5037" y="44205"/>
                    </a:lnTo>
                    <a:lnTo>
                      <a:pt x="45564" y="5276"/>
                    </a:lnTo>
                    <a:lnTo>
                      <a:pt x="40488" y="1"/>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01"/>
              <p:cNvSpPr/>
              <p:nvPr/>
            </p:nvSpPr>
            <p:spPr>
              <a:xfrm>
                <a:off x="7100639" y="3012643"/>
                <a:ext cx="140222" cy="156990"/>
              </a:xfrm>
              <a:custGeom>
                <a:avLst/>
                <a:gdLst/>
                <a:ahLst/>
                <a:cxnLst/>
                <a:rect l="l" t="t" r="r" b="b"/>
                <a:pathLst>
                  <a:path w="8354" h="9353" extrusionOk="0">
                    <a:moveTo>
                      <a:pt x="3278" y="0"/>
                    </a:moveTo>
                    <a:lnTo>
                      <a:pt x="0" y="3118"/>
                    </a:lnTo>
                    <a:lnTo>
                      <a:pt x="4077" y="9353"/>
                    </a:lnTo>
                    <a:lnTo>
                      <a:pt x="8354" y="5236"/>
                    </a:lnTo>
                    <a:lnTo>
                      <a:pt x="3278" y="0"/>
                    </a:lnTo>
                    <a:close/>
                  </a:path>
                </a:pathLst>
              </a:custGeom>
              <a:solidFill>
                <a:srgbClr val="D4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01"/>
              <p:cNvSpPr/>
              <p:nvPr/>
            </p:nvSpPr>
            <p:spPr>
              <a:xfrm>
                <a:off x="6963781" y="2585887"/>
                <a:ext cx="151636" cy="309398"/>
              </a:xfrm>
              <a:custGeom>
                <a:avLst/>
                <a:gdLst/>
                <a:ahLst/>
                <a:cxnLst/>
                <a:rect l="l" t="t" r="r" b="b"/>
                <a:pathLst>
                  <a:path w="9034" h="18433" extrusionOk="0">
                    <a:moveTo>
                      <a:pt x="5458" y="0"/>
                    </a:moveTo>
                    <a:cubicBezTo>
                      <a:pt x="5149" y="0"/>
                      <a:pt x="4825" y="109"/>
                      <a:pt x="4517" y="367"/>
                    </a:cubicBezTo>
                    <a:lnTo>
                      <a:pt x="1919" y="2645"/>
                    </a:lnTo>
                    <a:cubicBezTo>
                      <a:pt x="441" y="3924"/>
                      <a:pt x="1" y="6042"/>
                      <a:pt x="840" y="7801"/>
                    </a:cubicBezTo>
                    <a:lnTo>
                      <a:pt x="6076" y="17673"/>
                    </a:lnTo>
                    <a:cubicBezTo>
                      <a:pt x="6316" y="18112"/>
                      <a:pt x="6835" y="18432"/>
                      <a:pt x="7355" y="18432"/>
                    </a:cubicBezTo>
                    <a:cubicBezTo>
                      <a:pt x="7595" y="18432"/>
                      <a:pt x="7835" y="18352"/>
                      <a:pt x="8074" y="18272"/>
                    </a:cubicBezTo>
                    <a:cubicBezTo>
                      <a:pt x="8754" y="17873"/>
                      <a:pt x="9034" y="16993"/>
                      <a:pt x="8674" y="16274"/>
                    </a:cubicBezTo>
                    <a:lnTo>
                      <a:pt x="3438" y="6522"/>
                    </a:lnTo>
                    <a:cubicBezTo>
                      <a:pt x="3198" y="5922"/>
                      <a:pt x="3318" y="5243"/>
                      <a:pt x="3798" y="4843"/>
                    </a:cubicBezTo>
                    <a:lnTo>
                      <a:pt x="6436" y="2565"/>
                    </a:lnTo>
                    <a:cubicBezTo>
                      <a:pt x="7575" y="1584"/>
                      <a:pt x="6634" y="0"/>
                      <a:pt x="5458"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01"/>
              <p:cNvSpPr/>
              <p:nvPr/>
            </p:nvSpPr>
            <p:spPr>
              <a:xfrm>
                <a:off x="7034895" y="2819440"/>
                <a:ext cx="570237" cy="931165"/>
              </a:xfrm>
              <a:custGeom>
                <a:avLst/>
                <a:gdLst/>
                <a:ahLst/>
                <a:cxnLst/>
                <a:rect l="l" t="t" r="r" b="b"/>
                <a:pathLst>
                  <a:path w="33973" h="55476" extrusionOk="0">
                    <a:moveTo>
                      <a:pt x="3797" y="1"/>
                    </a:moveTo>
                    <a:lnTo>
                      <a:pt x="1" y="2159"/>
                    </a:lnTo>
                    <a:lnTo>
                      <a:pt x="30176" y="55476"/>
                    </a:lnTo>
                    <a:lnTo>
                      <a:pt x="33973" y="53358"/>
                    </a:lnTo>
                    <a:lnTo>
                      <a:pt x="3797" y="1"/>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01"/>
              <p:cNvSpPr/>
              <p:nvPr/>
            </p:nvSpPr>
            <p:spPr>
              <a:xfrm>
                <a:off x="7423296" y="3620265"/>
                <a:ext cx="262316" cy="224231"/>
              </a:xfrm>
              <a:custGeom>
                <a:avLst/>
                <a:gdLst/>
                <a:ahLst/>
                <a:cxnLst/>
                <a:rect l="l" t="t" r="r" b="b"/>
                <a:pathLst>
                  <a:path w="15628" h="13359" extrusionOk="0">
                    <a:moveTo>
                      <a:pt x="8897" y="0"/>
                    </a:moveTo>
                    <a:cubicBezTo>
                      <a:pt x="7250" y="0"/>
                      <a:pt x="5569" y="609"/>
                      <a:pt x="4197" y="1968"/>
                    </a:cubicBezTo>
                    <a:cubicBezTo>
                      <a:pt x="1" y="6164"/>
                      <a:pt x="2998" y="13358"/>
                      <a:pt x="8953" y="13358"/>
                    </a:cubicBezTo>
                    <a:cubicBezTo>
                      <a:pt x="12630" y="13358"/>
                      <a:pt x="15588" y="10361"/>
                      <a:pt x="15628" y="6684"/>
                    </a:cubicBezTo>
                    <a:cubicBezTo>
                      <a:pt x="15628" y="2656"/>
                      <a:pt x="12338" y="0"/>
                      <a:pt x="8897"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01"/>
              <p:cNvSpPr/>
              <p:nvPr/>
            </p:nvSpPr>
            <p:spPr>
              <a:xfrm>
                <a:off x="5659053" y="2984362"/>
                <a:ext cx="764120" cy="773621"/>
              </a:xfrm>
              <a:custGeom>
                <a:avLst/>
                <a:gdLst/>
                <a:ahLst/>
                <a:cxnLst/>
                <a:rect l="l" t="t" r="r" b="b"/>
                <a:pathLst>
                  <a:path w="45524" h="46090" extrusionOk="0">
                    <a:moveTo>
                      <a:pt x="32190" y="0"/>
                    </a:moveTo>
                    <a:cubicBezTo>
                      <a:pt x="31779" y="0"/>
                      <a:pt x="31363" y="190"/>
                      <a:pt x="31055" y="646"/>
                    </a:cubicBezTo>
                    <a:lnTo>
                      <a:pt x="680" y="43771"/>
                    </a:lnTo>
                    <a:cubicBezTo>
                      <a:pt x="0" y="44731"/>
                      <a:pt x="680" y="46089"/>
                      <a:pt x="1879" y="46089"/>
                    </a:cubicBezTo>
                    <a:lnTo>
                      <a:pt x="43685" y="46089"/>
                    </a:lnTo>
                    <a:cubicBezTo>
                      <a:pt x="45523" y="45970"/>
                      <a:pt x="45523" y="43252"/>
                      <a:pt x="43685" y="43172"/>
                    </a:cubicBezTo>
                    <a:lnTo>
                      <a:pt x="4676" y="43172"/>
                    </a:lnTo>
                    <a:lnTo>
                      <a:pt x="33413" y="2325"/>
                    </a:lnTo>
                    <a:cubicBezTo>
                      <a:pt x="34212" y="1183"/>
                      <a:pt x="33217" y="0"/>
                      <a:pt x="32190"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01"/>
              <p:cNvSpPr/>
              <p:nvPr/>
            </p:nvSpPr>
            <p:spPr>
              <a:xfrm>
                <a:off x="6001969" y="2662759"/>
                <a:ext cx="188395" cy="295584"/>
              </a:xfrm>
              <a:custGeom>
                <a:avLst/>
                <a:gdLst/>
                <a:ahLst/>
                <a:cxnLst/>
                <a:rect l="l" t="t" r="r" b="b"/>
                <a:pathLst>
                  <a:path w="11224" h="17610" extrusionOk="0">
                    <a:moveTo>
                      <a:pt x="1869" y="1"/>
                    </a:moveTo>
                    <a:cubicBezTo>
                      <a:pt x="921" y="1"/>
                      <a:pt x="1" y="932"/>
                      <a:pt x="512" y="2062"/>
                    </a:cubicBezTo>
                    <a:lnTo>
                      <a:pt x="8146" y="16810"/>
                    </a:lnTo>
                    <a:cubicBezTo>
                      <a:pt x="8386" y="17289"/>
                      <a:pt x="8905" y="17609"/>
                      <a:pt x="9425" y="17609"/>
                    </a:cubicBezTo>
                    <a:cubicBezTo>
                      <a:pt x="10544" y="17609"/>
                      <a:pt x="11223" y="16450"/>
                      <a:pt x="10744" y="15451"/>
                    </a:cubicBezTo>
                    <a:lnTo>
                      <a:pt x="3110" y="743"/>
                    </a:lnTo>
                    <a:cubicBezTo>
                      <a:pt x="2797" y="220"/>
                      <a:pt x="2329" y="1"/>
                      <a:pt x="1869"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01"/>
              <p:cNvSpPr/>
              <p:nvPr/>
            </p:nvSpPr>
            <p:spPr>
              <a:xfrm>
                <a:off x="5777784" y="2645706"/>
                <a:ext cx="474982" cy="120097"/>
              </a:xfrm>
              <a:custGeom>
                <a:avLst/>
                <a:gdLst/>
                <a:ahLst/>
                <a:cxnLst/>
                <a:rect l="l" t="t" r="r" b="b"/>
                <a:pathLst>
                  <a:path w="28298" h="7155" extrusionOk="0">
                    <a:moveTo>
                      <a:pt x="3598" y="0"/>
                    </a:moveTo>
                    <a:cubicBezTo>
                      <a:pt x="1639" y="0"/>
                      <a:pt x="0" y="1599"/>
                      <a:pt x="40" y="3597"/>
                    </a:cubicBezTo>
                    <a:cubicBezTo>
                      <a:pt x="40" y="5556"/>
                      <a:pt x="1639" y="7154"/>
                      <a:pt x="3598" y="7154"/>
                    </a:cubicBezTo>
                    <a:lnTo>
                      <a:pt x="24700" y="7154"/>
                    </a:lnTo>
                    <a:cubicBezTo>
                      <a:pt x="26699" y="7154"/>
                      <a:pt x="28297" y="5556"/>
                      <a:pt x="28297" y="3597"/>
                    </a:cubicBezTo>
                    <a:cubicBezTo>
                      <a:pt x="28297" y="1599"/>
                      <a:pt x="26699" y="0"/>
                      <a:pt x="24700"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01"/>
              <p:cNvSpPr/>
              <p:nvPr/>
            </p:nvSpPr>
            <p:spPr>
              <a:xfrm>
                <a:off x="6114540" y="2891897"/>
                <a:ext cx="436729" cy="741981"/>
              </a:xfrm>
              <a:custGeom>
                <a:avLst/>
                <a:gdLst/>
                <a:ahLst/>
                <a:cxnLst/>
                <a:rect l="l" t="t" r="r" b="b"/>
                <a:pathLst>
                  <a:path w="26019" h="44205" extrusionOk="0">
                    <a:moveTo>
                      <a:pt x="3877" y="0"/>
                    </a:moveTo>
                    <a:lnTo>
                      <a:pt x="0" y="2039"/>
                    </a:lnTo>
                    <a:lnTo>
                      <a:pt x="22142" y="44204"/>
                    </a:lnTo>
                    <a:lnTo>
                      <a:pt x="26019" y="42166"/>
                    </a:lnTo>
                    <a:lnTo>
                      <a:pt x="3877"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01"/>
              <p:cNvSpPr/>
              <p:nvPr/>
            </p:nvSpPr>
            <p:spPr>
              <a:xfrm>
                <a:off x="5516171" y="3620265"/>
                <a:ext cx="262316" cy="224231"/>
              </a:xfrm>
              <a:custGeom>
                <a:avLst/>
                <a:gdLst/>
                <a:ahLst/>
                <a:cxnLst/>
                <a:rect l="l" t="t" r="r" b="b"/>
                <a:pathLst>
                  <a:path w="15628" h="13359" extrusionOk="0">
                    <a:moveTo>
                      <a:pt x="8888" y="0"/>
                    </a:moveTo>
                    <a:cubicBezTo>
                      <a:pt x="7246" y="0"/>
                      <a:pt x="5568" y="609"/>
                      <a:pt x="4197" y="1968"/>
                    </a:cubicBezTo>
                    <a:cubicBezTo>
                      <a:pt x="0" y="6164"/>
                      <a:pt x="2998" y="13358"/>
                      <a:pt x="8913" y="13358"/>
                    </a:cubicBezTo>
                    <a:cubicBezTo>
                      <a:pt x="12630" y="13358"/>
                      <a:pt x="15587" y="10361"/>
                      <a:pt x="15627" y="6684"/>
                    </a:cubicBezTo>
                    <a:cubicBezTo>
                      <a:pt x="15600" y="2656"/>
                      <a:pt x="12320" y="0"/>
                      <a:pt x="8888"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01"/>
              <p:cNvSpPr/>
              <p:nvPr/>
            </p:nvSpPr>
            <p:spPr>
              <a:xfrm>
                <a:off x="6349987" y="3486076"/>
                <a:ext cx="493093" cy="447857"/>
              </a:xfrm>
              <a:custGeom>
                <a:avLst/>
                <a:gdLst/>
                <a:ahLst/>
                <a:cxnLst/>
                <a:rect l="l" t="t" r="r" b="b"/>
                <a:pathLst>
                  <a:path w="29377" h="26682" extrusionOk="0">
                    <a:moveTo>
                      <a:pt x="14663" y="0"/>
                    </a:moveTo>
                    <a:cubicBezTo>
                      <a:pt x="8615" y="0"/>
                      <a:pt x="3154" y="4129"/>
                      <a:pt x="1719" y="10242"/>
                    </a:cubicBezTo>
                    <a:cubicBezTo>
                      <a:pt x="1" y="17396"/>
                      <a:pt x="4397" y="24591"/>
                      <a:pt x="11591" y="26309"/>
                    </a:cubicBezTo>
                    <a:cubicBezTo>
                      <a:pt x="12638" y="26561"/>
                      <a:pt x="13686" y="26681"/>
                      <a:pt x="14717" y="26681"/>
                    </a:cubicBezTo>
                    <a:cubicBezTo>
                      <a:pt x="20734" y="26681"/>
                      <a:pt x="26191" y="22579"/>
                      <a:pt x="27658" y="16437"/>
                    </a:cubicBezTo>
                    <a:cubicBezTo>
                      <a:pt x="29377" y="9283"/>
                      <a:pt x="24940" y="2089"/>
                      <a:pt x="17786" y="370"/>
                    </a:cubicBezTo>
                    <a:cubicBezTo>
                      <a:pt x="16739" y="120"/>
                      <a:pt x="15692" y="0"/>
                      <a:pt x="14663" y="0"/>
                    </a:cubicBezTo>
                    <a:close/>
                  </a:path>
                </a:pathLst>
              </a:custGeom>
              <a:solidFill>
                <a:srgbClr val="21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01"/>
              <p:cNvSpPr/>
              <p:nvPr/>
            </p:nvSpPr>
            <p:spPr>
              <a:xfrm>
                <a:off x="6406348" y="3538593"/>
                <a:ext cx="380382" cy="342817"/>
              </a:xfrm>
              <a:custGeom>
                <a:avLst/>
                <a:gdLst/>
                <a:ahLst/>
                <a:cxnLst/>
                <a:rect l="l" t="t" r="r" b="b"/>
                <a:pathLst>
                  <a:path w="22662" h="20424" extrusionOk="0">
                    <a:moveTo>
                      <a:pt x="11318" y="1"/>
                    </a:moveTo>
                    <a:cubicBezTo>
                      <a:pt x="6818" y="1"/>
                      <a:pt x="2682" y="3009"/>
                      <a:pt x="1479" y="7553"/>
                    </a:cubicBezTo>
                    <a:cubicBezTo>
                      <a:pt x="0" y="12989"/>
                      <a:pt x="3197" y="18624"/>
                      <a:pt x="8633" y="20063"/>
                    </a:cubicBezTo>
                    <a:cubicBezTo>
                      <a:pt x="9538" y="20307"/>
                      <a:pt x="10446" y="20424"/>
                      <a:pt x="11338" y="20424"/>
                    </a:cubicBezTo>
                    <a:cubicBezTo>
                      <a:pt x="15845" y="20424"/>
                      <a:pt x="19948" y="17446"/>
                      <a:pt x="21183" y="12909"/>
                    </a:cubicBezTo>
                    <a:cubicBezTo>
                      <a:pt x="22662" y="7433"/>
                      <a:pt x="19424" y="1838"/>
                      <a:pt x="13989" y="359"/>
                    </a:cubicBezTo>
                    <a:cubicBezTo>
                      <a:pt x="13097" y="116"/>
                      <a:pt x="12201" y="1"/>
                      <a:pt x="11318"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01"/>
              <p:cNvSpPr/>
              <p:nvPr/>
            </p:nvSpPr>
            <p:spPr>
              <a:xfrm>
                <a:off x="5379984" y="1228916"/>
                <a:ext cx="1151199" cy="1172013"/>
              </a:xfrm>
              <a:custGeom>
                <a:avLst/>
                <a:gdLst/>
                <a:ahLst/>
                <a:cxnLst/>
                <a:rect l="l" t="t" r="r" b="b"/>
                <a:pathLst>
                  <a:path w="68585" h="69825" extrusionOk="0">
                    <a:moveTo>
                      <a:pt x="37570" y="1"/>
                    </a:moveTo>
                    <a:cubicBezTo>
                      <a:pt x="36651" y="121"/>
                      <a:pt x="35812" y="520"/>
                      <a:pt x="35212" y="1200"/>
                    </a:cubicBezTo>
                    <a:lnTo>
                      <a:pt x="1520" y="36411"/>
                    </a:lnTo>
                    <a:cubicBezTo>
                      <a:pt x="1" y="38010"/>
                      <a:pt x="41" y="40528"/>
                      <a:pt x="1639" y="42047"/>
                    </a:cubicBezTo>
                    <a:lnTo>
                      <a:pt x="30656" y="69824"/>
                    </a:lnTo>
                    <a:lnTo>
                      <a:pt x="68585" y="30216"/>
                    </a:lnTo>
                    <a:lnTo>
                      <a:pt x="39808" y="2639"/>
                    </a:lnTo>
                    <a:lnTo>
                      <a:pt x="40927" y="240"/>
                    </a:lnTo>
                    <a:lnTo>
                      <a:pt x="37570" y="1"/>
                    </a:ln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01"/>
              <p:cNvSpPr/>
              <p:nvPr/>
            </p:nvSpPr>
            <p:spPr>
              <a:xfrm>
                <a:off x="5439685" y="1232172"/>
                <a:ext cx="1145173" cy="1160028"/>
              </a:xfrm>
              <a:custGeom>
                <a:avLst/>
                <a:gdLst/>
                <a:ahLst/>
                <a:cxnLst/>
                <a:rect l="l" t="t" r="r" b="b"/>
                <a:pathLst>
                  <a:path w="68226" h="69111" extrusionOk="0">
                    <a:moveTo>
                      <a:pt x="37228" y="1"/>
                    </a:moveTo>
                    <a:cubicBezTo>
                      <a:pt x="36559" y="1"/>
                      <a:pt x="35886" y="271"/>
                      <a:pt x="35372" y="806"/>
                    </a:cubicBezTo>
                    <a:lnTo>
                      <a:pt x="960" y="36777"/>
                    </a:lnTo>
                    <a:cubicBezTo>
                      <a:pt x="1" y="37776"/>
                      <a:pt x="1" y="39375"/>
                      <a:pt x="1040" y="40334"/>
                    </a:cubicBezTo>
                    <a:lnTo>
                      <a:pt x="31096" y="69110"/>
                    </a:lnTo>
                    <a:lnTo>
                      <a:pt x="67266" y="31301"/>
                    </a:lnTo>
                    <a:cubicBezTo>
                      <a:pt x="68225" y="30302"/>
                      <a:pt x="68225" y="28743"/>
                      <a:pt x="67226" y="27744"/>
                    </a:cubicBezTo>
                    <a:lnTo>
                      <a:pt x="38969" y="726"/>
                    </a:lnTo>
                    <a:cubicBezTo>
                      <a:pt x="38484" y="241"/>
                      <a:pt x="37858" y="1"/>
                      <a:pt x="37228"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01"/>
              <p:cNvSpPr/>
              <p:nvPr/>
            </p:nvSpPr>
            <p:spPr>
              <a:xfrm>
                <a:off x="5798580" y="1108842"/>
                <a:ext cx="888229" cy="933179"/>
              </a:xfrm>
              <a:custGeom>
                <a:avLst/>
                <a:gdLst/>
                <a:ahLst/>
                <a:cxnLst/>
                <a:rect l="l" t="t" r="r" b="b"/>
                <a:pathLst>
                  <a:path w="52918" h="55596" extrusionOk="0">
                    <a:moveTo>
                      <a:pt x="19904" y="0"/>
                    </a:moveTo>
                    <a:lnTo>
                      <a:pt x="0" y="14589"/>
                    </a:lnTo>
                    <a:lnTo>
                      <a:pt x="42166" y="55595"/>
                    </a:lnTo>
                    <a:lnTo>
                      <a:pt x="52917" y="30975"/>
                    </a:lnTo>
                    <a:lnTo>
                      <a:pt x="19904"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01"/>
              <p:cNvSpPr/>
              <p:nvPr/>
            </p:nvSpPr>
            <p:spPr>
              <a:xfrm>
                <a:off x="6023973" y="1369786"/>
                <a:ext cx="250248" cy="252262"/>
              </a:xfrm>
              <a:custGeom>
                <a:avLst/>
                <a:gdLst/>
                <a:ahLst/>
                <a:cxnLst/>
                <a:rect l="l" t="t" r="r" b="b"/>
                <a:pathLst>
                  <a:path w="14909" h="15029" extrusionOk="0">
                    <a:moveTo>
                      <a:pt x="11991" y="1"/>
                    </a:moveTo>
                    <a:lnTo>
                      <a:pt x="1" y="12071"/>
                    </a:lnTo>
                    <a:lnTo>
                      <a:pt x="2998" y="15029"/>
                    </a:lnTo>
                    <a:lnTo>
                      <a:pt x="14908" y="2839"/>
                    </a:lnTo>
                    <a:lnTo>
                      <a:pt x="11991" y="1"/>
                    </a:ln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01"/>
              <p:cNvSpPr/>
              <p:nvPr/>
            </p:nvSpPr>
            <p:spPr>
              <a:xfrm>
                <a:off x="6222529" y="1560304"/>
                <a:ext cx="250919" cy="251590"/>
              </a:xfrm>
              <a:custGeom>
                <a:avLst/>
                <a:gdLst/>
                <a:ahLst/>
                <a:cxnLst/>
                <a:rect l="l" t="t" r="r" b="b"/>
                <a:pathLst>
                  <a:path w="14949" h="14989" extrusionOk="0">
                    <a:moveTo>
                      <a:pt x="11991" y="1"/>
                    </a:moveTo>
                    <a:lnTo>
                      <a:pt x="1" y="12071"/>
                    </a:lnTo>
                    <a:lnTo>
                      <a:pt x="2998" y="14989"/>
                    </a:lnTo>
                    <a:lnTo>
                      <a:pt x="14949" y="2838"/>
                    </a:lnTo>
                    <a:lnTo>
                      <a:pt x="11991" y="1"/>
                    </a:ln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01"/>
              <p:cNvSpPr/>
              <p:nvPr/>
            </p:nvSpPr>
            <p:spPr>
              <a:xfrm>
                <a:off x="6252723" y="2794633"/>
                <a:ext cx="637998" cy="675563"/>
              </a:xfrm>
              <a:custGeom>
                <a:avLst/>
                <a:gdLst/>
                <a:ahLst/>
                <a:cxnLst/>
                <a:rect l="l" t="t" r="r" b="b"/>
                <a:pathLst>
                  <a:path w="38010" h="40248" extrusionOk="0">
                    <a:moveTo>
                      <a:pt x="22742" y="0"/>
                    </a:moveTo>
                    <a:lnTo>
                      <a:pt x="0" y="38249"/>
                    </a:lnTo>
                    <a:lnTo>
                      <a:pt x="9193" y="40247"/>
                    </a:lnTo>
                    <a:lnTo>
                      <a:pt x="38010" y="3757"/>
                    </a:lnTo>
                    <a:lnTo>
                      <a:pt x="22742" y="0"/>
                    </a:ln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01"/>
              <p:cNvSpPr/>
              <p:nvPr/>
            </p:nvSpPr>
            <p:spPr>
              <a:xfrm>
                <a:off x="6252723" y="3243409"/>
                <a:ext cx="290498" cy="226765"/>
              </a:xfrm>
              <a:custGeom>
                <a:avLst/>
                <a:gdLst/>
                <a:ahLst/>
                <a:cxnLst/>
                <a:rect l="l" t="t" r="r" b="b"/>
                <a:pathLst>
                  <a:path w="17307" h="13510" extrusionOk="0">
                    <a:moveTo>
                      <a:pt x="6835" y="0"/>
                    </a:moveTo>
                    <a:lnTo>
                      <a:pt x="0" y="11511"/>
                    </a:lnTo>
                    <a:lnTo>
                      <a:pt x="9193" y="13509"/>
                    </a:lnTo>
                    <a:lnTo>
                      <a:pt x="17306" y="3238"/>
                    </a:lnTo>
                    <a:lnTo>
                      <a:pt x="6835" y="0"/>
                    </a:lnTo>
                    <a:close/>
                  </a:path>
                </a:pathLst>
              </a:custGeom>
              <a:solidFill>
                <a:srgbClr val="FD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01"/>
              <p:cNvSpPr/>
              <p:nvPr/>
            </p:nvSpPr>
            <p:spPr>
              <a:xfrm>
                <a:off x="6174912" y="3394350"/>
                <a:ext cx="463568" cy="363613"/>
              </a:xfrm>
              <a:custGeom>
                <a:avLst/>
                <a:gdLst/>
                <a:ahLst/>
                <a:cxnLst/>
                <a:rect l="l" t="t" r="r" b="b"/>
                <a:pathLst>
                  <a:path w="27618" h="21663" extrusionOk="0">
                    <a:moveTo>
                      <a:pt x="5875" y="0"/>
                    </a:moveTo>
                    <a:lnTo>
                      <a:pt x="0" y="8233"/>
                    </a:lnTo>
                    <a:lnTo>
                      <a:pt x="26539" y="21662"/>
                    </a:lnTo>
                    <a:cubicBezTo>
                      <a:pt x="27618" y="20104"/>
                      <a:pt x="25420" y="16946"/>
                      <a:pt x="24221" y="15467"/>
                    </a:cubicBezTo>
                    <a:lnTo>
                      <a:pt x="14229" y="3957"/>
                    </a:lnTo>
                    <a:lnTo>
                      <a:pt x="5875" y="0"/>
                    </a:ln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01"/>
              <p:cNvSpPr/>
              <p:nvPr/>
            </p:nvSpPr>
            <p:spPr>
              <a:xfrm>
                <a:off x="6439883" y="3614626"/>
                <a:ext cx="217366" cy="159424"/>
              </a:xfrm>
              <a:custGeom>
                <a:avLst/>
                <a:gdLst/>
                <a:ahLst/>
                <a:cxnLst/>
                <a:rect l="l" t="t" r="r" b="b"/>
                <a:pathLst>
                  <a:path w="12950" h="9498" extrusionOk="0">
                    <a:moveTo>
                      <a:pt x="5868" y="0"/>
                    </a:moveTo>
                    <a:cubicBezTo>
                      <a:pt x="3949" y="0"/>
                      <a:pt x="1566" y="938"/>
                      <a:pt x="0" y="4861"/>
                    </a:cubicBezTo>
                    <a:lnTo>
                      <a:pt x="10592" y="9498"/>
                    </a:lnTo>
                    <a:lnTo>
                      <a:pt x="12950" y="5781"/>
                    </a:lnTo>
                    <a:lnTo>
                      <a:pt x="8993" y="785"/>
                    </a:lnTo>
                    <a:cubicBezTo>
                      <a:pt x="8993" y="785"/>
                      <a:pt x="7625" y="0"/>
                      <a:pt x="5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01"/>
              <p:cNvSpPr/>
              <p:nvPr/>
            </p:nvSpPr>
            <p:spPr>
              <a:xfrm>
                <a:off x="6349316" y="3422010"/>
                <a:ext cx="108700" cy="73653"/>
              </a:xfrm>
              <a:custGeom>
                <a:avLst/>
                <a:gdLst/>
                <a:ahLst/>
                <a:cxnLst/>
                <a:rect l="l" t="t" r="r" b="b"/>
                <a:pathLst>
                  <a:path w="6476" h="4388" extrusionOk="0">
                    <a:moveTo>
                      <a:pt x="3517" y="0"/>
                    </a:moveTo>
                    <a:cubicBezTo>
                      <a:pt x="3088" y="0"/>
                      <a:pt x="2660" y="101"/>
                      <a:pt x="2279" y="310"/>
                    </a:cubicBezTo>
                    <a:lnTo>
                      <a:pt x="1" y="1509"/>
                    </a:lnTo>
                    <a:lnTo>
                      <a:pt x="5636" y="4387"/>
                    </a:lnTo>
                    <a:lnTo>
                      <a:pt x="5836" y="3947"/>
                    </a:lnTo>
                    <a:cubicBezTo>
                      <a:pt x="6476" y="2708"/>
                      <a:pt x="6276" y="1030"/>
                      <a:pt x="4877" y="350"/>
                    </a:cubicBezTo>
                    <a:cubicBezTo>
                      <a:pt x="4459" y="121"/>
                      <a:pt x="3987" y="0"/>
                      <a:pt x="3517"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01"/>
              <p:cNvSpPr/>
              <p:nvPr/>
            </p:nvSpPr>
            <p:spPr>
              <a:xfrm>
                <a:off x="6160142" y="3505696"/>
                <a:ext cx="460228" cy="275744"/>
              </a:xfrm>
              <a:custGeom>
                <a:avLst/>
                <a:gdLst/>
                <a:ahLst/>
                <a:cxnLst/>
                <a:rect l="l" t="t" r="r" b="b"/>
                <a:pathLst>
                  <a:path w="27419" h="16428" extrusionOk="0">
                    <a:moveTo>
                      <a:pt x="1919" y="1"/>
                    </a:moveTo>
                    <a:lnTo>
                      <a:pt x="1" y="2958"/>
                    </a:lnTo>
                    <a:lnTo>
                      <a:pt x="26699" y="16427"/>
                    </a:lnTo>
                    <a:lnTo>
                      <a:pt x="27419" y="15028"/>
                    </a:lnTo>
                    <a:lnTo>
                      <a:pt x="19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01"/>
              <p:cNvSpPr/>
              <p:nvPr/>
            </p:nvSpPr>
            <p:spPr>
              <a:xfrm>
                <a:off x="6435855" y="3542118"/>
                <a:ext cx="63078" cy="15258"/>
              </a:xfrm>
              <a:custGeom>
                <a:avLst/>
                <a:gdLst/>
                <a:ahLst/>
                <a:cxnLst/>
                <a:rect l="l" t="t" r="r" b="b"/>
                <a:pathLst>
                  <a:path w="3758" h="909" extrusionOk="0">
                    <a:moveTo>
                      <a:pt x="1750" y="0"/>
                    </a:moveTo>
                    <a:cubicBezTo>
                      <a:pt x="1209" y="0"/>
                      <a:pt x="668" y="113"/>
                      <a:pt x="160" y="349"/>
                    </a:cubicBezTo>
                    <a:cubicBezTo>
                      <a:pt x="41" y="389"/>
                      <a:pt x="1" y="548"/>
                      <a:pt x="41" y="668"/>
                    </a:cubicBezTo>
                    <a:cubicBezTo>
                      <a:pt x="71" y="758"/>
                      <a:pt x="168" y="803"/>
                      <a:pt x="265" y="803"/>
                    </a:cubicBezTo>
                    <a:cubicBezTo>
                      <a:pt x="298" y="803"/>
                      <a:pt x="330" y="798"/>
                      <a:pt x="360" y="788"/>
                    </a:cubicBezTo>
                    <a:cubicBezTo>
                      <a:pt x="809" y="583"/>
                      <a:pt x="1292" y="482"/>
                      <a:pt x="1773" y="482"/>
                    </a:cubicBezTo>
                    <a:cubicBezTo>
                      <a:pt x="2322" y="482"/>
                      <a:pt x="2868" y="613"/>
                      <a:pt x="3358" y="868"/>
                    </a:cubicBezTo>
                    <a:cubicBezTo>
                      <a:pt x="3398" y="908"/>
                      <a:pt x="3438" y="908"/>
                      <a:pt x="3478" y="908"/>
                    </a:cubicBezTo>
                    <a:cubicBezTo>
                      <a:pt x="3558" y="908"/>
                      <a:pt x="3638" y="868"/>
                      <a:pt x="3678" y="788"/>
                    </a:cubicBezTo>
                    <a:cubicBezTo>
                      <a:pt x="3758" y="708"/>
                      <a:pt x="3718" y="548"/>
                      <a:pt x="3638" y="469"/>
                    </a:cubicBezTo>
                    <a:cubicBezTo>
                      <a:pt x="3048" y="163"/>
                      <a:pt x="2400" y="0"/>
                      <a:pt x="1750" y="0"/>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01"/>
              <p:cNvSpPr/>
              <p:nvPr/>
            </p:nvSpPr>
            <p:spPr>
              <a:xfrm>
                <a:off x="6415059" y="3519073"/>
                <a:ext cx="63749" cy="15493"/>
              </a:xfrm>
              <a:custGeom>
                <a:avLst/>
                <a:gdLst/>
                <a:ahLst/>
                <a:cxnLst/>
                <a:rect l="l" t="t" r="r" b="b"/>
                <a:pathLst>
                  <a:path w="3798" h="923" extrusionOk="0">
                    <a:moveTo>
                      <a:pt x="1793" y="1"/>
                    </a:moveTo>
                    <a:cubicBezTo>
                      <a:pt x="1246" y="1"/>
                      <a:pt x="701" y="121"/>
                      <a:pt x="200" y="363"/>
                    </a:cubicBezTo>
                    <a:cubicBezTo>
                      <a:pt x="81" y="403"/>
                      <a:pt x="1" y="523"/>
                      <a:pt x="81" y="642"/>
                    </a:cubicBezTo>
                    <a:cubicBezTo>
                      <a:pt x="113" y="741"/>
                      <a:pt x="200" y="813"/>
                      <a:pt x="319" y="813"/>
                    </a:cubicBezTo>
                    <a:cubicBezTo>
                      <a:pt x="345" y="813"/>
                      <a:pt x="372" y="809"/>
                      <a:pt x="400" y="802"/>
                    </a:cubicBezTo>
                    <a:cubicBezTo>
                      <a:pt x="832" y="577"/>
                      <a:pt x="1309" y="466"/>
                      <a:pt x="1792" y="466"/>
                    </a:cubicBezTo>
                    <a:cubicBezTo>
                      <a:pt x="2336" y="466"/>
                      <a:pt x="2889" y="607"/>
                      <a:pt x="3398" y="882"/>
                    </a:cubicBezTo>
                    <a:cubicBezTo>
                      <a:pt x="3438" y="882"/>
                      <a:pt x="3478" y="922"/>
                      <a:pt x="3518" y="922"/>
                    </a:cubicBezTo>
                    <a:cubicBezTo>
                      <a:pt x="3598" y="922"/>
                      <a:pt x="3678" y="882"/>
                      <a:pt x="3718" y="802"/>
                    </a:cubicBezTo>
                    <a:cubicBezTo>
                      <a:pt x="3798" y="682"/>
                      <a:pt x="3758" y="563"/>
                      <a:pt x="3638" y="483"/>
                    </a:cubicBezTo>
                    <a:cubicBezTo>
                      <a:pt x="3060" y="161"/>
                      <a:pt x="2424" y="1"/>
                      <a:pt x="1793"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01"/>
              <p:cNvSpPr/>
              <p:nvPr/>
            </p:nvSpPr>
            <p:spPr>
              <a:xfrm>
                <a:off x="6398292" y="3497841"/>
                <a:ext cx="63749" cy="15258"/>
              </a:xfrm>
              <a:custGeom>
                <a:avLst/>
                <a:gdLst/>
                <a:ahLst/>
                <a:cxnLst/>
                <a:rect l="l" t="t" r="r" b="b"/>
                <a:pathLst>
                  <a:path w="3798" h="909" extrusionOk="0">
                    <a:moveTo>
                      <a:pt x="1772" y="1"/>
                    </a:moveTo>
                    <a:cubicBezTo>
                      <a:pt x="1241" y="1"/>
                      <a:pt x="708" y="113"/>
                      <a:pt x="200" y="349"/>
                    </a:cubicBezTo>
                    <a:cubicBezTo>
                      <a:pt x="80" y="389"/>
                      <a:pt x="0" y="549"/>
                      <a:pt x="80" y="668"/>
                    </a:cubicBezTo>
                    <a:cubicBezTo>
                      <a:pt x="110" y="758"/>
                      <a:pt x="185" y="803"/>
                      <a:pt x="288" y="803"/>
                    </a:cubicBezTo>
                    <a:cubicBezTo>
                      <a:pt x="323" y="803"/>
                      <a:pt x="360" y="798"/>
                      <a:pt x="400" y="788"/>
                    </a:cubicBezTo>
                    <a:cubicBezTo>
                      <a:pt x="830" y="583"/>
                      <a:pt x="1303" y="482"/>
                      <a:pt x="1783" y="482"/>
                    </a:cubicBezTo>
                    <a:cubicBezTo>
                      <a:pt x="2331" y="482"/>
                      <a:pt x="2887" y="613"/>
                      <a:pt x="3398" y="868"/>
                    </a:cubicBezTo>
                    <a:cubicBezTo>
                      <a:pt x="3398" y="908"/>
                      <a:pt x="3478" y="908"/>
                      <a:pt x="3518" y="908"/>
                    </a:cubicBezTo>
                    <a:cubicBezTo>
                      <a:pt x="3597" y="908"/>
                      <a:pt x="3677" y="868"/>
                      <a:pt x="3717" y="788"/>
                    </a:cubicBezTo>
                    <a:cubicBezTo>
                      <a:pt x="3797" y="668"/>
                      <a:pt x="3757" y="549"/>
                      <a:pt x="3637" y="469"/>
                    </a:cubicBezTo>
                    <a:cubicBezTo>
                      <a:pt x="3048" y="163"/>
                      <a:pt x="2411" y="1"/>
                      <a:pt x="1772"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01"/>
              <p:cNvSpPr/>
              <p:nvPr/>
            </p:nvSpPr>
            <p:spPr>
              <a:xfrm>
                <a:off x="6252723" y="2553124"/>
                <a:ext cx="671534" cy="364167"/>
              </a:xfrm>
              <a:custGeom>
                <a:avLst/>
                <a:gdLst/>
                <a:ahLst/>
                <a:cxnLst/>
                <a:rect l="l" t="t" r="r" b="b"/>
                <a:pathLst>
                  <a:path w="40008" h="21696" extrusionOk="0">
                    <a:moveTo>
                      <a:pt x="20584" y="1"/>
                    </a:moveTo>
                    <a:lnTo>
                      <a:pt x="0" y="11591"/>
                    </a:lnTo>
                    <a:lnTo>
                      <a:pt x="29656" y="21343"/>
                    </a:lnTo>
                    <a:cubicBezTo>
                      <a:pt x="30389" y="21582"/>
                      <a:pt x="31137" y="21696"/>
                      <a:pt x="31874" y="21696"/>
                    </a:cubicBezTo>
                    <a:cubicBezTo>
                      <a:pt x="34353" y="21696"/>
                      <a:pt x="36716" y="20404"/>
                      <a:pt x="38010" y="18186"/>
                    </a:cubicBezTo>
                    <a:cubicBezTo>
                      <a:pt x="40008" y="14749"/>
                      <a:pt x="38849" y="10352"/>
                      <a:pt x="35372" y="8394"/>
                    </a:cubicBezTo>
                    <a:lnTo>
                      <a:pt x="20584" y="1"/>
                    </a:ln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01"/>
              <p:cNvSpPr/>
              <p:nvPr/>
            </p:nvSpPr>
            <p:spPr>
              <a:xfrm>
                <a:off x="5893829" y="2084895"/>
                <a:ext cx="421320" cy="456871"/>
              </a:xfrm>
              <a:custGeom>
                <a:avLst/>
                <a:gdLst/>
                <a:ahLst/>
                <a:cxnLst/>
                <a:rect l="l" t="t" r="r" b="b"/>
                <a:pathLst>
                  <a:path w="25101" h="27219" extrusionOk="0">
                    <a:moveTo>
                      <a:pt x="17347" y="0"/>
                    </a:moveTo>
                    <a:cubicBezTo>
                      <a:pt x="4557" y="6435"/>
                      <a:pt x="1" y="16787"/>
                      <a:pt x="1" y="16787"/>
                    </a:cubicBezTo>
                    <a:lnTo>
                      <a:pt x="9873" y="27218"/>
                    </a:lnTo>
                    <a:lnTo>
                      <a:pt x="21903" y="24500"/>
                    </a:lnTo>
                    <a:lnTo>
                      <a:pt x="25100" y="13509"/>
                    </a:lnTo>
                    <a:lnTo>
                      <a:pt x="17347" y="0"/>
                    </a:lnTo>
                    <a:close/>
                  </a:path>
                </a:pathLst>
              </a:custGeom>
              <a:solidFill>
                <a:srgbClr val="D692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01"/>
              <p:cNvSpPr/>
              <p:nvPr/>
            </p:nvSpPr>
            <p:spPr>
              <a:xfrm>
                <a:off x="5773085" y="2366635"/>
                <a:ext cx="825167" cy="482367"/>
              </a:xfrm>
              <a:custGeom>
                <a:avLst/>
                <a:gdLst/>
                <a:ahLst/>
                <a:cxnLst/>
                <a:rect l="l" t="t" r="r" b="b"/>
                <a:pathLst>
                  <a:path w="49161" h="28738" extrusionOk="0">
                    <a:moveTo>
                      <a:pt x="7195" y="1"/>
                    </a:moveTo>
                    <a:cubicBezTo>
                      <a:pt x="7195" y="1"/>
                      <a:pt x="1" y="13030"/>
                      <a:pt x="16347" y="21303"/>
                    </a:cubicBezTo>
                    <a:lnTo>
                      <a:pt x="33374" y="28737"/>
                    </a:lnTo>
                    <a:lnTo>
                      <a:pt x="49161" y="11112"/>
                    </a:lnTo>
                    <a:lnTo>
                      <a:pt x="33893" y="1759"/>
                    </a:lnTo>
                    <a:lnTo>
                      <a:pt x="28218" y="1"/>
                    </a:lnTo>
                    <a:close/>
                  </a:path>
                </a:pathLst>
              </a:custGeom>
              <a:solidFill>
                <a:srgbClr val="885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01"/>
              <p:cNvSpPr/>
              <p:nvPr/>
            </p:nvSpPr>
            <p:spPr>
              <a:xfrm>
                <a:off x="5905242" y="1708995"/>
                <a:ext cx="930493" cy="687211"/>
              </a:xfrm>
              <a:custGeom>
                <a:avLst/>
                <a:gdLst/>
                <a:ahLst/>
                <a:cxnLst/>
                <a:rect l="l" t="t" r="r" b="b"/>
                <a:pathLst>
                  <a:path w="55436" h="40942" extrusionOk="0">
                    <a:moveTo>
                      <a:pt x="45899" y="0"/>
                    </a:moveTo>
                    <a:cubicBezTo>
                      <a:pt x="39776" y="0"/>
                      <a:pt x="23273" y="3214"/>
                      <a:pt x="0" y="32508"/>
                    </a:cubicBezTo>
                    <a:lnTo>
                      <a:pt x="26019" y="40941"/>
                    </a:lnTo>
                    <a:cubicBezTo>
                      <a:pt x="26019" y="40941"/>
                      <a:pt x="47322" y="35985"/>
                      <a:pt x="54596" y="9807"/>
                    </a:cubicBezTo>
                    <a:cubicBezTo>
                      <a:pt x="55435" y="6809"/>
                      <a:pt x="48521" y="254"/>
                      <a:pt x="48521" y="254"/>
                    </a:cubicBezTo>
                    <a:cubicBezTo>
                      <a:pt x="48521" y="254"/>
                      <a:pt x="47620" y="0"/>
                      <a:pt x="45899" y="0"/>
                    </a:cubicBezTo>
                    <a:close/>
                  </a:path>
                </a:pathLst>
              </a:custGeom>
              <a:solidFill>
                <a:srgbClr val="FD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01"/>
              <p:cNvSpPr/>
              <p:nvPr/>
            </p:nvSpPr>
            <p:spPr>
              <a:xfrm>
                <a:off x="5882433" y="2169420"/>
                <a:ext cx="794971" cy="220924"/>
              </a:xfrm>
              <a:custGeom>
                <a:avLst/>
                <a:gdLst/>
                <a:ahLst/>
                <a:cxnLst/>
                <a:rect l="l" t="t" r="r" b="b"/>
                <a:pathLst>
                  <a:path w="47362" h="13162" extrusionOk="0">
                    <a:moveTo>
                      <a:pt x="47362" y="0"/>
                    </a:moveTo>
                    <a:lnTo>
                      <a:pt x="47362" y="0"/>
                    </a:lnTo>
                    <a:cubicBezTo>
                      <a:pt x="31894" y="8393"/>
                      <a:pt x="1479" y="10192"/>
                      <a:pt x="1479" y="10192"/>
                    </a:cubicBezTo>
                    <a:cubicBezTo>
                      <a:pt x="0" y="10232"/>
                      <a:pt x="40" y="13150"/>
                      <a:pt x="40" y="13150"/>
                    </a:cubicBezTo>
                    <a:cubicBezTo>
                      <a:pt x="591" y="13158"/>
                      <a:pt x="1138" y="13161"/>
                      <a:pt x="1682" y="13161"/>
                    </a:cubicBezTo>
                    <a:cubicBezTo>
                      <a:pt x="25602" y="13161"/>
                      <a:pt x="42606" y="5596"/>
                      <a:pt x="42606" y="5596"/>
                    </a:cubicBezTo>
                    <a:lnTo>
                      <a:pt x="47362" y="0"/>
                    </a:ln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01"/>
              <p:cNvSpPr/>
              <p:nvPr/>
            </p:nvSpPr>
            <p:spPr>
              <a:xfrm>
                <a:off x="6439211" y="2343338"/>
                <a:ext cx="630612" cy="277876"/>
              </a:xfrm>
              <a:custGeom>
                <a:avLst/>
                <a:gdLst/>
                <a:ahLst/>
                <a:cxnLst/>
                <a:rect l="l" t="t" r="r" b="b"/>
                <a:pathLst>
                  <a:path w="37570" h="16555" extrusionOk="0">
                    <a:moveTo>
                      <a:pt x="5442" y="1"/>
                    </a:moveTo>
                    <a:cubicBezTo>
                      <a:pt x="3667" y="1"/>
                      <a:pt x="2206" y="801"/>
                      <a:pt x="1399" y="2907"/>
                    </a:cubicBezTo>
                    <a:cubicBezTo>
                      <a:pt x="0" y="6584"/>
                      <a:pt x="1879" y="10701"/>
                      <a:pt x="5556" y="12060"/>
                    </a:cubicBezTo>
                    <a:lnTo>
                      <a:pt x="35212" y="16456"/>
                    </a:lnTo>
                    <a:cubicBezTo>
                      <a:pt x="35408" y="16524"/>
                      <a:pt x="35582" y="16555"/>
                      <a:pt x="35737" y="16555"/>
                    </a:cubicBezTo>
                    <a:cubicBezTo>
                      <a:pt x="36691" y="16555"/>
                      <a:pt x="36941" y="15381"/>
                      <a:pt x="37250" y="14178"/>
                    </a:cubicBezTo>
                    <a:cubicBezTo>
                      <a:pt x="37570" y="12979"/>
                      <a:pt x="36571" y="11780"/>
                      <a:pt x="35412" y="11301"/>
                    </a:cubicBezTo>
                    <a:lnTo>
                      <a:pt x="10032" y="1229"/>
                    </a:lnTo>
                    <a:cubicBezTo>
                      <a:pt x="8417" y="492"/>
                      <a:pt x="6833" y="1"/>
                      <a:pt x="5442" y="1"/>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01"/>
              <p:cNvSpPr/>
              <p:nvPr/>
            </p:nvSpPr>
            <p:spPr>
              <a:xfrm>
                <a:off x="6971838" y="2506750"/>
                <a:ext cx="240177" cy="199960"/>
              </a:xfrm>
              <a:custGeom>
                <a:avLst/>
                <a:gdLst/>
                <a:ahLst/>
                <a:cxnLst/>
                <a:rect l="l" t="t" r="r" b="b"/>
                <a:pathLst>
                  <a:path w="14309" h="11913" extrusionOk="0">
                    <a:moveTo>
                      <a:pt x="9910" y="0"/>
                    </a:moveTo>
                    <a:cubicBezTo>
                      <a:pt x="9713" y="0"/>
                      <a:pt x="9513" y="15"/>
                      <a:pt x="9313" y="46"/>
                    </a:cubicBezTo>
                    <a:lnTo>
                      <a:pt x="1999" y="965"/>
                    </a:lnTo>
                    <a:lnTo>
                      <a:pt x="1" y="6281"/>
                    </a:lnTo>
                    <a:cubicBezTo>
                      <a:pt x="1" y="6281"/>
                      <a:pt x="5156" y="11197"/>
                      <a:pt x="7475" y="11796"/>
                    </a:cubicBezTo>
                    <a:cubicBezTo>
                      <a:pt x="7778" y="11873"/>
                      <a:pt x="8091" y="11912"/>
                      <a:pt x="8409" y="11912"/>
                    </a:cubicBezTo>
                    <a:cubicBezTo>
                      <a:pt x="10563" y="11912"/>
                      <a:pt x="12934" y="10132"/>
                      <a:pt x="13909" y="6441"/>
                    </a:cubicBezTo>
                    <a:cubicBezTo>
                      <a:pt x="14309" y="4882"/>
                      <a:pt x="14069" y="3203"/>
                      <a:pt x="13230" y="1804"/>
                    </a:cubicBezTo>
                    <a:cubicBezTo>
                      <a:pt x="12498" y="690"/>
                      <a:pt x="11251" y="0"/>
                      <a:pt x="99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01"/>
              <p:cNvSpPr/>
              <p:nvPr/>
            </p:nvSpPr>
            <p:spPr>
              <a:xfrm>
                <a:off x="6953006" y="2559788"/>
                <a:ext cx="146315" cy="123789"/>
              </a:xfrm>
              <a:custGeom>
                <a:avLst/>
                <a:gdLst/>
                <a:ahLst/>
                <a:cxnLst/>
                <a:rect l="l" t="t" r="r" b="b"/>
                <a:pathLst>
                  <a:path w="8717" h="7375" extrusionOk="0">
                    <a:moveTo>
                      <a:pt x="4749" y="1"/>
                    </a:moveTo>
                    <a:cubicBezTo>
                      <a:pt x="1833" y="1"/>
                      <a:pt x="1" y="3399"/>
                      <a:pt x="1842" y="5879"/>
                    </a:cubicBezTo>
                    <a:cubicBezTo>
                      <a:pt x="2604" y="6905"/>
                      <a:pt x="3699" y="7375"/>
                      <a:pt x="4781" y="7375"/>
                    </a:cubicBezTo>
                    <a:cubicBezTo>
                      <a:pt x="6479" y="7375"/>
                      <a:pt x="8144" y="6217"/>
                      <a:pt x="8437" y="4240"/>
                    </a:cubicBezTo>
                    <a:cubicBezTo>
                      <a:pt x="8716" y="2202"/>
                      <a:pt x="7358" y="363"/>
                      <a:pt x="5319" y="43"/>
                    </a:cubicBezTo>
                    <a:cubicBezTo>
                      <a:pt x="5125" y="15"/>
                      <a:pt x="4935" y="1"/>
                      <a:pt x="4749"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01"/>
              <p:cNvSpPr/>
              <p:nvPr/>
            </p:nvSpPr>
            <p:spPr>
              <a:xfrm>
                <a:off x="6937632" y="2508176"/>
                <a:ext cx="67761" cy="104671"/>
              </a:xfrm>
              <a:custGeom>
                <a:avLst/>
                <a:gdLst/>
                <a:ahLst/>
                <a:cxnLst/>
                <a:rect l="l" t="t" r="r" b="b"/>
                <a:pathLst>
                  <a:path w="4037" h="6236" extrusionOk="0">
                    <a:moveTo>
                      <a:pt x="2039" y="1"/>
                    </a:moveTo>
                    <a:lnTo>
                      <a:pt x="0" y="5876"/>
                    </a:lnTo>
                    <a:lnTo>
                      <a:pt x="2079" y="6236"/>
                    </a:lnTo>
                    <a:lnTo>
                      <a:pt x="4037" y="880"/>
                    </a:lnTo>
                    <a:lnTo>
                      <a:pt x="20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01"/>
              <p:cNvSpPr/>
              <p:nvPr/>
            </p:nvSpPr>
            <p:spPr>
              <a:xfrm>
                <a:off x="6445925" y="1835330"/>
                <a:ext cx="256945" cy="717189"/>
              </a:xfrm>
              <a:custGeom>
                <a:avLst/>
                <a:gdLst/>
                <a:ahLst/>
                <a:cxnLst/>
                <a:rect l="l" t="t" r="r" b="b"/>
                <a:pathLst>
                  <a:path w="15308" h="42728" extrusionOk="0">
                    <a:moveTo>
                      <a:pt x="8128" y="0"/>
                    </a:moveTo>
                    <a:cubicBezTo>
                      <a:pt x="3638" y="0"/>
                      <a:pt x="0" y="3647"/>
                      <a:pt x="0" y="8155"/>
                    </a:cubicBezTo>
                    <a:lnTo>
                      <a:pt x="600" y="35812"/>
                    </a:lnTo>
                    <a:cubicBezTo>
                      <a:pt x="600" y="39674"/>
                      <a:pt x="3730" y="42727"/>
                      <a:pt x="7516" y="42727"/>
                    </a:cubicBezTo>
                    <a:cubicBezTo>
                      <a:pt x="7766" y="42727"/>
                      <a:pt x="8019" y="42714"/>
                      <a:pt x="8273" y="42687"/>
                    </a:cubicBezTo>
                    <a:cubicBezTo>
                      <a:pt x="11551" y="42327"/>
                      <a:pt x="11910" y="39449"/>
                      <a:pt x="12150" y="36132"/>
                    </a:cubicBezTo>
                    <a:lnTo>
                      <a:pt x="14948" y="8634"/>
                    </a:lnTo>
                    <a:cubicBezTo>
                      <a:pt x="15308" y="3918"/>
                      <a:pt x="12990" y="81"/>
                      <a:pt x="8273" y="1"/>
                    </a:cubicBezTo>
                    <a:cubicBezTo>
                      <a:pt x="8225" y="1"/>
                      <a:pt x="8176" y="0"/>
                      <a:pt x="8128" y="0"/>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01"/>
              <p:cNvSpPr/>
              <p:nvPr/>
            </p:nvSpPr>
            <p:spPr>
              <a:xfrm>
                <a:off x="6378168" y="1781084"/>
                <a:ext cx="327224" cy="388371"/>
              </a:xfrm>
              <a:custGeom>
                <a:avLst/>
                <a:gdLst/>
                <a:ahLst/>
                <a:cxnLst/>
                <a:rect l="l" t="t" r="r" b="b"/>
                <a:pathLst>
                  <a:path w="19495" h="23138" extrusionOk="0">
                    <a:moveTo>
                      <a:pt x="10540" y="0"/>
                    </a:moveTo>
                    <a:cubicBezTo>
                      <a:pt x="10051" y="0"/>
                      <a:pt x="9548" y="38"/>
                      <a:pt x="9033" y="116"/>
                    </a:cubicBezTo>
                    <a:lnTo>
                      <a:pt x="8713" y="156"/>
                    </a:lnTo>
                    <a:cubicBezTo>
                      <a:pt x="4117" y="995"/>
                      <a:pt x="760" y="4912"/>
                      <a:pt x="600" y="9548"/>
                    </a:cubicBezTo>
                    <a:lnTo>
                      <a:pt x="0" y="23137"/>
                    </a:lnTo>
                    <a:lnTo>
                      <a:pt x="0" y="23137"/>
                    </a:lnTo>
                    <a:lnTo>
                      <a:pt x="18066" y="20779"/>
                    </a:lnTo>
                    <a:cubicBezTo>
                      <a:pt x="18825" y="16423"/>
                      <a:pt x="19345" y="12666"/>
                      <a:pt x="19385" y="10028"/>
                    </a:cubicBezTo>
                    <a:cubicBezTo>
                      <a:pt x="19494" y="4395"/>
                      <a:pt x="15821" y="0"/>
                      <a:pt x="10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01"/>
              <p:cNvSpPr/>
              <p:nvPr/>
            </p:nvSpPr>
            <p:spPr>
              <a:xfrm>
                <a:off x="6375482" y="1988285"/>
                <a:ext cx="77161" cy="183175"/>
              </a:xfrm>
              <a:custGeom>
                <a:avLst/>
                <a:gdLst/>
                <a:ahLst/>
                <a:cxnLst/>
                <a:rect l="l" t="t" r="r" b="b"/>
                <a:pathLst>
                  <a:path w="4597" h="10913" extrusionOk="0">
                    <a:moveTo>
                      <a:pt x="640" y="1"/>
                    </a:moveTo>
                    <a:cubicBezTo>
                      <a:pt x="560" y="1"/>
                      <a:pt x="520" y="81"/>
                      <a:pt x="520" y="161"/>
                    </a:cubicBezTo>
                    <a:lnTo>
                      <a:pt x="1" y="10752"/>
                    </a:lnTo>
                    <a:cubicBezTo>
                      <a:pt x="1" y="10792"/>
                      <a:pt x="40" y="10832"/>
                      <a:pt x="40" y="10872"/>
                    </a:cubicBezTo>
                    <a:cubicBezTo>
                      <a:pt x="80" y="10912"/>
                      <a:pt x="120" y="10912"/>
                      <a:pt x="160" y="10912"/>
                    </a:cubicBezTo>
                    <a:lnTo>
                      <a:pt x="4437" y="10353"/>
                    </a:lnTo>
                    <a:cubicBezTo>
                      <a:pt x="4517" y="10353"/>
                      <a:pt x="4597" y="10273"/>
                      <a:pt x="4557" y="10193"/>
                    </a:cubicBezTo>
                    <a:cubicBezTo>
                      <a:pt x="4557" y="10113"/>
                      <a:pt x="4477" y="10073"/>
                      <a:pt x="4437" y="10073"/>
                    </a:cubicBezTo>
                    <a:lnTo>
                      <a:pt x="280" y="10592"/>
                    </a:lnTo>
                    <a:lnTo>
                      <a:pt x="800" y="161"/>
                    </a:lnTo>
                    <a:cubicBezTo>
                      <a:pt x="800" y="81"/>
                      <a:pt x="720" y="1"/>
                      <a:pt x="640" y="1"/>
                    </a:cubicBezTo>
                    <a:close/>
                  </a:path>
                </a:pathLst>
              </a:custGeom>
              <a:solidFill>
                <a:srgbClr val="21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01"/>
              <p:cNvSpPr/>
              <p:nvPr/>
            </p:nvSpPr>
            <p:spPr>
              <a:xfrm>
                <a:off x="6681372" y="1915173"/>
                <a:ext cx="18799" cy="216711"/>
              </a:xfrm>
              <a:custGeom>
                <a:avLst/>
                <a:gdLst/>
                <a:ahLst/>
                <a:cxnLst/>
                <a:rect l="l" t="t" r="r" b="b"/>
                <a:pathLst>
                  <a:path w="1120" h="12911" extrusionOk="0">
                    <a:moveTo>
                      <a:pt x="960" y="1"/>
                    </a:moveTo>
                    <a:cubicBezTo>
                      <a:pt x="880" y="1"/>
                      <a:pt x="840" y="80"/>
                      <a:pt x="800" y="160"/>
                    </a:cubicBezTo>
                    <a:lnTo>
                      <a:pt x="1" y="12750"/>
                    </a:lnTo>
                    <a:cubicBezTo>
                      <a:pt x="1" y="12830"/>
                      <a:pt x="41" y="12910"/>
                      <a:pt x="121" y="12910"/>
                    </a:cubicBezTo>
                    <a:cubicBezTo>
                      <a:pt x="201" y="12910"/>
                      <a:pt x="280" y="12870"/>
                      <a:pt x="280" y="12790"/>
                    </a:cubicBezTo>
                    <a:lnTo>
                      <a:pt x="1120" y="160"/>
                    </a:lnTo>
                    <a:cubicBezTo>
                      <a:pt x="1120" y="80"/>
                      <a:pt x="1040" y="40"/>
                      <a:pt x="960" y="1"/>
                    </a:cubicBezTo>
                    <a:close/>
                  </a:path>
                </a:pathLst>
              </a:custGeom>
              <a:solidFill>
                <a:srgbClr val="21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01"/>
              <p:cNvSpPr/>
              <p:nvPr/>
            </p:nvSpPr>
            <p:spPr>
              <a:xfrm>
                <a:off x="6832983" y="1364432"/>
                <a:ext cx="338117" cy="409118"/>
              </a:xfrm>
              <a:custGeom>
                <a:avLst/>
                <a:gdLst/>
                <a:ahLst/>
                <a:cxnLst/>
                <a:rect l="l" t="t" r="r" b="b"/>
                <a:pathLst>
                  <a:path w="20144" h="24374" extrusionOk="0">
                    <a:moveTo>
                      <a:pt x="13429" y="0"/>
                    </a:moveTo>
                    <a:lnTo>
                      <a:pt x="0" y="12550"/>
                    </a:lnTo>
                    <a:lnTo>
                      <a:pt x="3238" y="21103"/>
                    </a:lnTo>
                    <a:cubicBezTo>
                      <a:pt x="3238" y="21103"/>
                      <a:pt x="5836" y="22422"/>
                      <a:pt x="9872" y="24181"/>
                    </a:cubicBezTo>
                    <a:cubicBezTo>
                      <a:pt x="10176" y="24312"/>
                      <a:pt x="10474" y="24374"/>
                      <a:pt x="10766" y="24374"/>
                    </a:cubicBezTo>
                    <a:cubicBezTo>
                      <a:pt x="14394" y="24374"/>
                      <a:pt x="17109" y="14806"/>
                      <a:pt x="18625" y="9073"/>
                    </a:cubicBezTo>
                    <a:cubicBezTo>
                      <a:pt x="20144" y="3277"/>
                      <a:pt x="13429" y="0"/>
                      <a:pt x="13429" y="0"/>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01"/>
              <p:cNvSpPr/>
              <p:nvPr/>
            </p:nvSpPr>
            <p:spPr>
              <a:xfrm>
                <a:off x="6719606" y="1569703"/>
                <a:ext cx="231465" cy="303909"/>
              </a:xfrm>
              <a:custGeom>
                <a:avLst/>
                <a:gdLst/>
                <a:ahLst/>
                <a:cxnLst/>
                <a:rect l="l" t="t" r="r" b="b"/>
                <a:pathLst>
                  <a:path w="13790" h="18106" extrusionOk="0">
                    <a:moveTo>
                      <a:pt x="9113" y="0"/>
                    </a:moveTo>
                    <a:lnTo>
                      <a:pt x="1" y="8553"/>
                    </a:lnTo>
                    <a:lnTo>
                      <a:pt x="6076" y="18106"/>
                    </a:lnTo>
                    <a:lnTo>
                      <a:pt x="13790" y="9632"/>
                    </a:lnTo>
                    <a:lnTo>
                      <a:pt x="9113" y="0"/>
                    </a:ln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01"/>
              <p:cNvSpPr/>
              <p:nvPr/>
            </p:nvSpPr>
            <p:spPr>
              <a:xfrm>
                <a:off x="6887313" y="1681050"/>
                <a:ext cx="50338" cy="113399"/>
              </a:xfrm>
              <a:custGeom>
                <a:avLst/>
                <a:gdLst/>
                <a:ahLst/>
                <a:cxnLst/>
                <a:rect l="l" t="t" r="r" b="b"/>
                <a:pathLst>
                  <a:path w="2999" h="6756" extrusionOk="0">
                    <a:moveTo>
                      <a:pt x="1" y="1"/>
                    </a:moveTo>
                    <a:lnTo>
                      <a:pt x="360" y="6755"/>
                    </a:lnTo>
                    <a:lnTo>
                      <a:pt x="2998" y="3918"/>
                    </a:lnTo>
                    <a:cubicBezTo>
                      <a:pt x="2998" y="3918"/>
                      <a:pt x="840" y="920"/>
                      <a:pt x="1" y="1"/>
                    </a:cubicBezTo>
                    <a:close/>
                  </a:path>
                </a:pathLst>
              </a:custGeom>
              <a:solidFill>
                <a:srgbClr val="21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01"/>
              <p:cNvSpPr/>
              <p:nvPr/>
            </p:nvSpPr>
            <p:spPr>
              <a:xfrm>
                <a:off x="6769254" y="1331418"/>
                <a:ext cx="326720" cy="301375"/>
              </a:xfrm>
              <a:custGeom>
                <a:avLst/>
                <a:gdLst/>
                <a:ahLst/>
                <a:cxnLst/>
                <a:rect l="l" t="t" r="r" b="b"/>
                <a:pathLst>
                  <a:path w="19465" h="17955" extrusionOk="0">
                    <a:moveTo>
                      <a:pt x="8427" y="1"/>
                    </a:moveTo>
                    <a:cubicBezTo>
                      <a:pt x="7223" y="1"/>
                      <a:pt x="5992" y="231"/>
                      <a:pt x="4797" y="808"/>
                    </a:cubicBezTo>
                    <a:cubicBezTo>
                      <a:pt x="1999" y="2167"/>
                      <a:pt x="200" y="4925"/>
                      <a:pt x="80" y="8042"/>
                    </a:cubicBezTo>
                    <a:cubicBezTo>
                      <a:pt x="0" y="10400"/>
                      <a:pt x="360" y="13798"/>
                      <a:pt x="2079" y="17954"/>
                    </a:cubicBezTo>
                    <a:lnTo>
                      <a:pt x="7474" y="12918"/>
                    </a:lnTo>
                    <a:lnTo>
                      <a:pt x="8953" y="13997"/>
                    </a:lnTo>
                    <a:lnTo>
                      <a:pt x="12111" y="11080"/>
                    </a:lnTo>
                    <a:cubicBezTo>
                      <a:pt x="12111" y="11080"/>
                      <a:pt x="19465" y="10041"/>
                      <a:pt x="17426" y="3526"/>
                    </a:cubicBezTo>
                    <a:cubicBezTo>
                      <a:pt x="17426" y="3526"/>
                      <a:pt x="13140" y="1"/>
                      <a:pt x="8427" y="1"/>
                    </a:cubicBezTo>
                    <a:close/>
                  </a:path>
                </a:pathLst>
              </a:custGeom>
              <a:solidFill>
                <a:srgbClr val="21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01"/>
              <p:cNvSpPr/>
              <p:nvPr/>
            </p:nvSpPr>
            <p:spPr>
              <a:xfrm>
                <a:off x="7078501" y="1597196"/>
                <a:ext cx="48895" cy="86040"/>
              </a:xfrm>
              <a:custGeom>
                <a:avLst/>
                <a:gdLst/>
                <a:ahLst/>
                <a:cxnLst/>
                <a:rect l="l" t="t" r="r" b="b"/>
                <a:pathLst>
                  <a:path w="2913" h="5126" extrusionOk="0">
                    <a:moveTo>
                      <a:pt x="1679" y="1"/>
                    </a:moveTo>
                    <a:lnTo>
                      <a:pt x="0" y="4437"/>
                    </a:lnTo>
                    <a:lnTo>
                      <a:pt x="1559" y="5117"/>
                    </a:lnTo>
                    <a:cubicBezTo>
                      <a:pt x="1579" y="5123"/>
                      <a:pt x="1599" y="5125"/>
                      <a:pt x="1621" y="5125"/>
                    </a:cubicBezTo>
                    <a:cubicBezTo>
                      <a:pt x="2050" y="5125"/>
                      <a:pt x="2912" y="4058"/>
                      <a:pt x="2798" y="3678"/>
                    </a:cubicBezTo>
                    <a:lnTo>
                      <a:pt x="1679" y="1"/>
                    </a:ln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01"/>
              <p:cNvSpPr/>
              <p:nvPr/>
            </p:nvSpPr>
            <p:spPr>
              <a:xfrm>
                <a:off x="6811583" y="1495232"/>
                <a:ext cx="130101" cy="108112"/>
              </a:xfrm>
              <a:custGeom>
                <a:avLst/>
                <a:gdLst/>
                <a:ahLst/>
                <a:cxnLst/>
                <a:rect l="l" t="t" r="r" b="b"/>
                <a:pathLst>
                  <a:path w="7751" h="6441" extrusionOk="0">
                    <a:moveTo>
                      <a:pt x="3522" y="0"/>
                    </a:moveTo>
                    <a:cubicBezTo>
                      <a:pt x="1961" y="0"/>
                      <a:pt x="572" y="1132"/>
                      <a:pt x="356" y="2719"/>
                    </a:cubicBezTo>
                    <a:cubicBezTo>
                      <a:pt x="1" y="4821"/>
                      <a:pt x="1685" y="6440"/>
                      <a:pt x="3524" y="6440"/>
                    </a:cubicBezTo>
                    <a:cubicBezTo>
                      <a:pt x="4168" y="6440"/>
                      <a:pt x="4831" y="6242"/>
                      <a:pt x="5432" y="5796"/>
                    </a:cubicBezTo>
                    <a:cubicBezTo>
                      <a:pt x="7750" y="4117"/>
                      <a:pt x="6871" y="480"/>
                      <a:pt x="4033" y="41"/>
                    </a:cubicBezTo>
                    <a:cubicBezTo>
                      <a:pt x="3862" y="13"/>
                      <a:pt x="3691" y="0"/>
                      <a:pt x="3522" y="0"/>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01"/>
              <p:cNvSpPr/>
              <p:nvPr/>
            </p:nvSpPr>
            <p:spPr>
              <a:xfrm>
                <a:off x="6859149" y="1524251"/>
                <a:ext cx="33553" cy="50825"/>
              </a:xfrm>
              <a:custGeom>
                <a:avLst/>
                <a:gdLst/>
                <a:ahLst/>
                <a:cxnLst/>
                <a:rect l="l" t="t" r="r" b="b"/>
                <a:pathLst>
                  <a:path w="1999" h="3028" extrusionOk="0">
                    <a:moveTo>
                      <a:pt x="140" y="0"/>
                    </a:moveTo>
                    <a:cubicBezTo>
                      <a:pt x="100" y="0"/>
                      <a:pt x="60" y="10"/>
                      <a:pt x="40" y="30"/>
                    </a:cubicBezTo>
                    <a:cubicBezTo>
                      <a:pt x="0" y="110"/>
                      <a:pt x="0" y="190"/>
                      <a:pt x="40" y="270"/>
                    </a:cubicBezTo>
                    <a:cubicBezTo>
                      <a:pt x="1639" y="1469"/>
                      <a:pt x="1159" y="2788"/>
                      <a:pt x="1159" y="2868"/>
                    </a:cubicBezTo>
                    <a:cubicBezTo>
                      <a:pt x="1119" y="2908"/>
                      <a:pt x="1159" y="2988"/>
                      <a:pt x="1239" y="3028"/>
                    </a:cubicBezTo>
                    <a:lnTo>
                      <a:pt x="1279" y="3028"/>
                    </a:lnTo>
                    <a:cubicBezTo>
                      <a:pt x="1359" y="3028"/>
                      <a:pt x="1399" y="3028"/>
                      <a:pt x="1439" y="2988"/>
                    </a:cubicBezTo>
                    <a:cubicBezTo>
                      <a:pt x="1439" y="2948"/>
                      <a:pt x="1998" y="1389"/>
                      <a:pt x="240" y="30"/>
                    </a:cubicBezTo>
                    <a:cubicBezTo>
                      <a:pt x="220" y="10"/>
                      <a:pt x="180" y="0"/>
                      <a:pt x="1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01"/>
              <p:cNvSpPr/>
              <p:nvPr/>
            </p:nvSpPr>
            <p:spPr>
              <a:xfrm>
                <a:off x="6902939" y="1277356"/>
                <a:ext cx="74962" cy="61618"/>
              </a:xfrm>
              <a:custGeom>
                <a:avLst/>
                <a:gdLst/>
                <a:ahLst/>
                <a:cxnLst/>
                <a:rect l="l" t="t" r="r" b="b"/>
                <a:pathLst>
                  <a:path w="4466" h="3671" extrusionOk="0">
                    <a:moveTo>
                      <a:pt x="2109" y="0"/>
                    </a:moveTo>
                    <a:cubicBezTo>
                      <a:pt x="1302" y="0"/>
                      <a:pt x="580" y="526"/>
                      <a:pt x="349" y="1351"/>
                    </a:cubicBezTo>
                    <a:cubicBezTo>
                      <a:pt x="0" y="2586"/>
                      <a:pt x="981" y="3670"/>
                      <a:pt x="2119" y="3670"/>
                    </a:cubicBezTo>
                    <a:cubicBezTo>
                      <a:pt x="2418" y="3670"/>
                      <a:pt x="2727" y="3596"/>
                      <a:pt x="3026" y="3430"/>
                    </a:cubicBezTo>
                    <a:cubicBezTo>
                      <a:pt x="4465" y="2630"/>
                      <a:pt x="4186" y="472"/>
                      <a:pt x="2627" y="72"/>
                    </a:cubicBezTo>
                    <a:cubicBezTo>
                      <a:pt x="2453" y="24"/>
                      <a:pt x="2279" y="0"/>
                      <a:pt x="2109" y="0"/>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01"/>
              <p:cNvSpPr/>
              <p:nvPr/>
            </p:nvSpPr>
            <p:spPr>
              <a:xfrm>
                <a:off x="7123448" y="1428162"/>
                <a:ext cx="209997" cy="50993"/>
              </a:xfrm>
              <a:custGeom>
                <a:avLst/>
                <a:gdLst/>
                <a:ahLst/>
                <a:cxnLst/>
                <a:rect l="l" t="t" r="r" b="b"/>
                <a:pathLst>
                  <a:path w="12511" h="3038" extrusionOk="0">
                    <a:moveTo>
                      <a:pt x="0" y="0"/>
                    </a:moveTo>
                    <a:lnTo>
                      <a:pt x="2278" y="2918"/>
                    </a:lnTo>
                    <a:lnTo>
                      <a:pt x="11511" y="3038"/>
                    </a:lnTo>
                    <a:cubicBezTo>
                      <a:pt x="12110" y="3038"/>
                      <a:pt x="12510" y="2478"/>
                      <a:pt x="12390" y="1919"/>
                    </a:cubicBezTo>
                    <a:cubicBezTo>
                      <a:pt x="12310" y="1519"/>
                      <a:pt x="11951" y="1239"/>
                      <a:pt x="11551" y="1199"/>
                    </a:cubicBezTo>
                    <a:lnTo>
                      <a:pt x="0" y="0"/>
                    </a:ln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01"/>
              <p:cNvSpPr/>
              <p:nvPr/>
            </p:nvSpPr>
            <p:spPr>
              <a:xfrm>
                <a:off x="6755834" y="1300904"/>
                <a:ext cx="405878" cy="176233"/>
              </a:xfrm>
              <a:custGeom>
                <a:avLst/>
                <a:gdLst/>
                <a:ahLst/>
                <a:cxnLst/>
                <a:rect l="l" t="t" r="r" b="b"/>
                <a:pathLst>
                  <a:path w="24181" h="10476" extrusionOk="0">
                    <a:moveTo>
                      <a:pt x="11040" y="0"/>
                    </a:moveTo>
                    <a:cubicBezTo>
                      <a:pt x="977" y="0"/>
                      <a:pt x="0" y="10196"/>
                      <a:pt x="0" y="10196"/>
                    </a:cubicBezTo>
                    <a:lnTo>
                      <a:pt x="24180" y="10476"/>
                    </a:lnTo>
                    <a:cubicBezTo>
                      <a:pt x="24180" y="10476"/>
                      <a:pt x="21782" y="204"/>
                      <a:pt x="11391" y="4"/>
                    </a:cubicBezTo>
                    <a:cubicBezTo>
                      <a:pt x="11273" y="1"/>
                      <a:pt x="11156" y="0"/>
                      <a:pt x="11040" y="0"/>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01"/>
              <p:cNvSpPr/>
              <p:nvPr/>
            </p:nvSpPr>
            <p:spPr>
              <a:xfrm>
                <a:off x="7066433" y="1583684"/>
                <a:ext cx="32647" cy="27947"/>
              </a:xfrm>
              <a:custGeom>
                <a:avLst/>
                <a:gdLst/>
                <a:ahLst/>
                <a:cxnLst/>
                <a:rect l="l" t="t" r="r" b="b"/>
                <a:pathLst>
                  <a:path w="1945" h="1665" extrusionOk="0">
                    <a:moveTo>
                      <a:pt x="934" y="1"/>
                    </a:moveTo>
                    <a:cubicBezTo>
                      <a:pt x="632" y="1"/>
                      <a:pt x="334" y="161"/>
                      <a:pt x="200" y="486"/>
                    </a:cubicBezTo>
                    <a:cubicBezTo>
                      <a:pt x="0" y="886"/>
                      <a:pt x="160" y="1405"/>
                      <a:pt x="600" y="1565"/>
                    </a:cubicBezTo>
                    <a:cubicBezTo>
                      <a:pt x="722" y="1634"/>
                      <a:pt x="849" y="1665"/>
                      <a:pt x="972" y="1665"/>
                    </a:cubicBezTo>
                    <a:cubicBezTo>
                      <a:pt x="1492" y="1665"/>
                      <a:pt x="1945" y="1115"/>
                      <a:pt x="1719" y="566"/>
                    </a:cubicBezTo>
                    <a:cubicBezTo>
                      <a:pt x="1594" y="191"/>
                      <a:pt x="1262" y="1"/>
                      <a:pt x="934" y="1"/>
                    </a:cubicBezTo>
                    <a:close/>
                  </a:path>
                </a:pathLst>
              </a:custGeom>
              <a:solidFill>
                <a:srgbClr val="21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01"/>
              <p:cNvSpPr/>
              <p:nvPr/>
            </p:nvSpPr>
            <p:spPr>
              <a:xfrm>
                <a:off x="7028182" y="1516699"/>
                <a:ext cx="87903" cy="27527"/>
              </a:xfrm>
              <a:custGeom>
                <a:avLst/>
                <a:gdLst/>
                <a:ahLst/>
                <a:cxnLst/>
                <a:rect l="l" t="t" r="r" b="b"/>
                <a:pathLst>
                  <a:path w="5237" h="1640" extrusionOk="0">
                    <a:moveTo>
                      <a:pt x="2639" y="1"/>
                    </a:moveTo>
                    <a:cubicBezTo>
                      <a:pt x="1520" y="41"/>
                      <a:pt x="520" y="680"/>
                      <a:pt x="1" y="1639"/>
                    </a:cubicBezTo>
                    <a:lnTo>
                      <a:pt x="5237" y="1599"/>
                    </a:lnTo>
                    <a:cubicBezTo>
                      <a:pt x="4717" y="640"/>
                      <a:pt x="3718" y="1"/>
                      <a:pt x="2639" y="1"/>
                    </a:cubicBezTo>
                    <a:close/>
                  </a:path>
                </a:pathLst>
              </a:custGeom>
              <a:solidFill>
                <a:srgbClr val="212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101"/>
              <p:cNvSpPr/>
              <p:nvPr/>
            </p:nvSpPr>
            <p:spPr>
              <a:xfrm>
                <a:off x="6887984" y="1603909"/>
                <a:ext cx="244876" cy="176259"/>
              </a:xfrm>
              <a:custGeom>
                <a:avLst/>
                <a:gdLst/>
                <a:ahLst/>
                <a:cxnLst/>
                <a:rect l="l" t="t" r="r" b="b"/>
                <a:pathLst>
                  <a:path w="14589" h="10501" extrusionOk="0">
                    <a:moveTo>
                      <a:pt x="2479" y="1"/>
                    </a:moveTo>
                    <a:lnTo>
                      <a:pt x="1" y="4597"/>
                    </a:lnTo>
                    <a:lnTo>
                      <a:pt x="3398" y="9073"/>
                    </a:lnTo>
                    <a:cubicBezTo>
                      <a:pt x="4565" y="10084"/>
                      <a:pt x="5773" y="10501"/>
                      <a:pt x="6954" y="10501"/>
                    </a:cubicBezTo>
                    <a:cubicBezTo>
                      <a:pt x="9694" y="10501"/>
                      <a:pt x="12289" y="8258"/>
                      <a:pt x="13909" y="5996"/>
                    </a:cubicBezTo>
                    <a:cubicBezTo>
                      <a:pt x="14589" y="4957"/>
                      <a:pt x="14349" y="4437"/>
                      <a:pt x="14229" y="3078"/>
                    </a:cubicBezTo>
                    <a:cubicBezTo>
                      <a:pt x="10152" y="2718"/>
                      <a:pt x="6196" y="1679"/>
                      <a:pt x="2479" y="1"/>
                    </a:cubicBezTo>
                    <a:close/>
                  </a:path>
                </a:pathLst>
              </a:custGeom>
              <a:solidFill>
                <a:srgbClr val="FD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01"/>
              <p:cNvSpPr/>
              <p:nvPr/>
            </p:nvSpPr>
            <p:spPr>
              <a:xfrm>
                <a:off x="6918179" y="1561647"/>
                <a:ext cx="16114" cy="79175"/>
              </a:xfrm>
              <a:custGeom>
                <a:avLst/>
                <a:gdLst/>
                <a:ahLst/>
                <a:cxnLst/>
                <a:rect l="l" t="t" r="r" b="b"/>
                <a:pathLst>
                  <a:path w="960" h="4717" extrusionOk="0">
                    <a:moveTo>
                      <a:pt x="560" y="1"/>
                    </a:moveTo>
                    <a:lnTo>
                      <a:pt x="0" y="41"/>
                    </a:lnTo>
                    <a:lnTo>
                      <a:pt x="400" y="4717"/>
                    </a:lnTo>
                    <a:lnTo>
                      <a:pt x="959" y="4677"/>
                    </a:lnTo>
                    <a:lnTo>
                      <a:pt x="560" y="1"/>
                    </a:lnTo>
                    <a:close/>
                  </a:path>
                </a:pathLst>
              </a:custGeom>
              <a:solidFill>
                <a:srgbClr val="FD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01"/>
              <p:cNvSpPr/>
              <p:nvPr/>
            </p:nvSpPr>
            <p:spPr>
              <a:xfrm>
                <a:off x="6838354" y="1597867"/>
                <a:ext cx="58378" cy="84546"/>
              </a:xfrm>
              <a:custGeom>
                <a:avLst/>
                <a:gdLst/>
                <a:ahLst/>
                <a:cxnLst/>
                <a:rect l="l" t="t" r="r" b="b"/>
                <a:pathLst>
                  <a:path w="3478" h="5037" extrusionOk="0">
                    <a:moveTo>
                      <a:pt x="480" y="1"/>
                    </a:moveTo>
                    <a:lnTo>
                      <a:pt x="0" y="281"/>
                    </a:lnTo>
                    <a:lnTo>
                      <a:pt x="2998" y="5037"/>
                    </a:lnTo>
                    <a:lnTo>
                      <a:pt x="3477" y="4717"/>
                    </a:lnTo>
                    <a:lnTo>
                      <a:pt x="480" y="1"/>
                    </a:lnTo>
                    <a:close/>
                  </a:path>
                </a:pathLst>
              </a:custGeom>
              <a:solidFill>
                <a:srgbClr val="FDFB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01"/>
              <p:cNvSpPr/>
              <p:nvPr/>
            </p:nvSpPr>
            <p:spPr>
              <a:xfrm>
                <a:off x="5216976" y="4356975"/>
                <a:ext cx="2833039" cy="17"/>
              </a:xfrm>
              <a:custGeom>
                <a:avLst/>
                <a:gdLst/>
                <a:ahLst/>
                <a:cxnLst/>
                <a:rect l="l" t="t" r="r" b="b"/>
                <a:pathLst>
                  <a:path w="168784" h="1" fill="none" extrusionOk="0">
                    <a:moveTo>
                      <a:pt x="0" y="0"/>
                    </a:moveTo>
                    <a:lnTo>
                      <a:pt x="168783" y="0"/>
                    </a:lnTo>
                  </a:path>
                </a:pathLst>
              </a:custGeom>
              <a:noFill/>
              <a:ln w="1200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40" name="Google Shape;2340;p101"/>
          <p:cNvSpPr txBox="1">
            <a:spLocks noGrp="1"/>
          </p:cNvSpPr>
          <p:nvPr>
            <p:ph type="title"/>
          </p:nvPr>
        </p:nvSpPr>
        <p:spPr>
          <a:xfrm>
            <a:off x="1188275" y="1627525"/>
            <a:ext cx="2892900" cy="55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COMPANY</a:t>
            </a:r>
            <a:endParaRPr/>
          </a:p>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4"/>
        <p:cNvGrpSpPr/>
        <p:nvPr/>
      </p:nvGrpSpPr>
      <p:grpSpPr>
        <a:xfrm>
          <a:off x="0" y="0"/>
          <a:ext cx="0" cy="0"/>
          <a:chOff x="0" y="0"/>
          <a:chExt cx="0" cy="0"/>
        </a:xfrm>
      </p:grpSpPr>
      <p:sp>
        <p:nvSpPr>
          <p:cNvPr id="2345" name="Google Shape;2345;p102"/>
          <p:cNvSpPr txBox="1">
            <a:spLocks noGrp="1"/>
          </p:cNvSpPr>
          <p:nvPr>
            <p:ph type="title"/>
          </p:nvPr>
        </p:nvSpPr>
        <p:spPr>
          <a:xfrm>
            <a:off x="2934800" y="390525"/>
            <a:ext cx="3274500" cy="51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TWO COLUMNS</a:t>
            </a:r>
            <a:endParaRPr/>
          </a:p>
        </p:txBody>
      </p:sp>
      <p:sp>
        <p:nvSpPr>
          <p:cNvPr id="2346" name="Google Shape;2346;p102"/>
          <p:cNvSpPr txBox="1">
            <a:spLocks noGrp="1"/>
          </p:cNvSpPr>
          <p:nvPr>
            <p:ph type="subTitle" idx="1"/>
          </p:nvPr>
        </p:nvSpPr>
        <p:spPr>
          <a:xfrm>
            <a:off x="1715688" y="1942688"/>
            <a:ext cx="1685100" cy="5190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VENUS</a:t>
            </a:r>
            <a:endParaRPr/>
          </a:p>
        </p:txBody>
      </p:sp>
      <p:sp>
        <p:nvSpPr>
          <p:cNvPr id="2347" name="Google Shape;2347;p102"/>
          <p:cNvSpPr txBox="1">
            <a:spLocks noGrp="1"/>
          </p:cNvSpPr>
          <p:nvPr>
            <p:ph type="subTitle" idx="2"/>
          </p:nvPr>
        </p:nvSpPr>
        <p:spPr>
          <a:xfrm>
            <a:off x="1136400" y="2360775"/>
            <a:ext cx="2264400" cy="122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t>Venus has a beautiful name, but it’s terribly hot, even hotter than Mercury</a:t>
            </a:r>
            <a:endParaRPr/>
          </a:p>
          <a:p>
            <a:pPr marL="0" lvl="0" indent="0" algn="r" rtl="0">
              <a:spcBef>
                <a:spcPts val="1600"/>
              </a:spcBef>
              <a:spcAft>
                <a:spcPts val="1600"/>
              </a:spcAft>
              <a:buNone/>
            </a:pPr>
            <a:endParaRPr/>
          </a:p>
        </p:txBody>
      </p:sp>
      <p:sp>
        <p:nvSpPr>
          <p:cNvPr id="2348" name="Google Shape;2348;p102"/>
          <p:cNvSpPr txBox="1">
            <a:spLocks noGrp="1"/>
          </p:cNvSpPr>
          <p:nvPr>
            <p:ph type="subTitle" idx="3"/>
          </p:nvPr>
        </p:nvSpPr>
        <p:spPr>
          <a:xfrm>
            <a:off x="5743213" y="1942700"/>
            <a:ext cx="1685100" cy="51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SATURN</a:t>
            </a:r>
            <a:endParaRPr/>
          </a:p>
        </p:txBody>
      </p:sp>
      <p:sp>
        <p:nvSpPr>
          <p:cNvPr id="2349" name="Google Shape;2349;p102"/>
          <p:cNvSpPr txBox="1">
            <a:spLocks noGrp="1"/>
          </p:cNvSpPr>
          <p:nvPr>
            <p:ph type="subTitle" idx="4"/>
          </p:nvPr>
        </p:nvSpPr>
        <p:spPr>
          <a:xfrm>
            <a:off x="5743213" y="2360775"/>
            <a:ext cx="2264400" cy="1228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Saturn is the ringed one. It’s a gas giant, composed mostly of hydrogen and helium</a:t>
            </a:r>
            <a:endParaRPr/>
          </a:p>
        </p:txBody>
      </p:sp>
      <p:grpSp>
        <p:nvGrpSpPr>
          <p:cNvPr id="2350" name="Google Shape;2350;p102"/>
          <p:cNvGrpSpPr/>
          <p:nvPr/>
        </p:nvGrpSpPr>
        <p:grpSpPr>
          <a:xfrm flipH="1">
            <a:off x="4011389" y="1842261"/>
            <a:ext cx="1121528" cy="1727921"/>
            <a:chOff x="6037863" y="1425516"/>
            <a:chExt cx="337058" cy="503327"/>
          </a:xfrm>
        </p:grpSpPr>
        <p:sp>
          <p:nvSpPr>
            <p:cNvPr id="2351" name="Google Shape;2351;p102"/>
            <p:cNvSpPr/>
            <p:nvPr/>
          </p:nvSpPr>
          <p:spPr>
            <a:xfrm>
              <a:off x="6037863" y="1425516"/>
              <a:ext cx="337058" cy="503327"/>
            </a:xfrm>
            <a:custGeom>
              <a:avLst/>
              <a:gdLst/>
              <a:ahLst/>
              <a:cxnLst/>
              <a:rect l="l" t="t" r="r" b="b"/>
              <a:pathLst>
                <a:path w="21172" h="31616" extrusionOk="0">
                  <a:moveTo>
                    <a:pt x="10857" y="0"/>
                  </a:moveTo>
                  <a:cubicBezTo>
                    <a:pt x="9131" y="0"/>
                    <a:pt x="7305" y="425"/>
                    <a:pt x="5476" y="1372"/>
                  </a:cubicBezTo>
                  <a:cubicBezTo>
                    <a:pt x="4076" y="2168"/>
                    <a:pt x="2898" y="3314"/>
                    <a:pt x="2070" y="4715"/>
                  </a:cubicBezTo>
                  <a:cubicBezTo>
                    <a:pt x="1" y="8439"/>
                    <a:pt x="192" y="12100"/>
                    <a:pt x="1656" y="14997"/>
                  </a:cubicBezTo>
                  <a:lnTo>
                    <a:pt x="1752" y="15156"/>
                  </a:lnTo>
                  <a:cubicBezTo>
                    <a:pt x="1784" y="15220"/>
                    <a:pt x="1815" y="15284"/>
                    <a:pt x="1847" y="15347"/>
                  </a:cubicBezTo>
                  <a:lnTo>
                    <a:pt x="10857" y="31615"/>
                  </a:lnTo>
                  <a:lnTo>
                    <a:pt x="19866" y="15316"/>
                  </a:lnTo>
                  <a:cubicBezTo>
                    <a:pt x="19898" y="15252"/>
                    <a:pt x="19929" y="15188"/>
                    <a:pt x="19961" y="15156"/>
                  </a:cubicBezTo>
                  <a:lnTo>
                    <a:pt x="19993" y="15061"/>
                  </a:lnTo>
                  <a:cubicBezTo>
                    <a:pt x="20757" y="13597"/>
                    <a:pt x="21171" y="11973"/>
                    <a:pt x="21171" y="10318"/>
                  </a:cubicBezTo>
                  <a:cubicBezTo>
                    <a:pt x="21171" y="4625"/>
                    <a:pt x="16558" y="0"/>
                    <a:pt x="10857"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02"/>
            <p:cNvSpPr/>
            <p:nvPr/>
          </p:nvSpPr>
          <p:spPr>
            <a:xfrm>
              <a:off x="6133705" y="1515435"/>
              <a:ext cx="145461" cy="145477"/>
            </a:xfrm>
            <a:custGeom>
              <a:avLst/>
              <a:gdLst/>
              <a:ahLst/>
              <a:cxnLst/>
              <a:rect l="l" t="t" r="r" b="b"/>
              <a:pathLst>
                <a:path w="9137" h="9138" extrusionOk="0">
                  <a:moveTo>
                    <a:pt x="4585" y="1"/>
                  </a:moveTo>
                  <a:cubicBezTo>
                    <a:pt x="2070" y="1"/>
                    <a:pt x="0" y="2038"/>
                    <a:pt x="0" y="4553"/>
                  </a:cubicBezTo>
                  <a:cubicBezTo>
                    <a:pt x="0" y="7100"/>
                    <a:pt x="2070" y="9137"/>
                    <a:pt x="4585" y="9137"/>
                  </a:cubicBezTo>
                  <a:cubicBezTo>
                    <a:pt x="7099" y="9137"/>
                    <a:pt x="9137" y="7100"/>
                    <a:pt x="9137" y="4553"/>
                  </a:cubicBezTo>
                  <a:cubicBezTo>
                    <a:pt x="9137" y="2038"/>
                    <a:pt x="7099" y="1"/>
                    <a:pt x="4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6"/>
        <p:cNvGrpSpPr/>
        <p:nvPr/>
      </p:nvGrpSpPr>
      <p:grpSpPr>
        <a:xfrm>
          <a:off x="0" y="0"/>
          <a:ext cx="0" cy="0"/>
          <a:chOff x="0" y="0"/>
          <a:chExt cx="0" cy="0"/>
        </a:xfrm>
      </p:grpSpPr>
      <p:sp>
        <p:nvSpPr>
          <p:cNvPr id="1997" name="Google Shape;1997;p85"/>
          <p:cNvSpPr/>
          <p:nvPr/>
        </p:nvSpPr>
        <p:spPr>
          <a:xfrm>
            <a:off x="4509700" y="991500"/>
            <a:ext cx="1154100" cy="448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8" name="Google Shape;1998;p85"/>
          <p:cNvPicPr preferRelativeResize="0"/>
          <p:nvPr/>
        </p:nvPicPr>
        <p:blipFill>
          <a:blip r:embed="rId3">
            <a:alphaModFix/>
          </a:blip>
          <a:stretch>
            <a:fillRect/>
          </a:stretch>
        </p:blipFill>
        <p:spPr>
          <a:xfrm>
            <a:off x="1774113" y="808775"/>
            <a:ext cx="5595781" cy="3399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6"/>
        <p:cNvGrpSpPr/>
        <p:nvPr/>
      </p:nvGrpSpPr>
      <p:grpSpPr>
        <a:xfrm>
          <a:off x="0" y="0"/>
          <a:ext cx="0" cy="0"/>
          <a:chOff x="0" y="0"/>
          <a:chExt cx="0" cy="0"/>
        </a:xfrm>
      </p:grpSpPr>
      <p:sp>
        <p:nvSpPr>
          <p:cNvPr id="2357" name="Google Shape;2357;p103"/>
          <p:cNvSpPr txBox="1">
            <a:spLocks noGrp="1"/>
          </p:cNvSpPr>
          <p:nvPr>
            <p:ph type="title"/>
          </p:nvPr>
        </p:nvSpPr>
        <p:spPr>
          <a:xfrm>
            <a:off x="1991025" y="391575"/>
            <a:ext cx="5162100" cy="5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MARKET RESEARCH</a:t>
            </a:r>
            <a:endParaRPr/>
          </a:p>
        </p:txBody>
      </p:sp>
      <p:sp>
        <p:nvSpPr>
          <p:cNvPr id="2358" name="Google Shape;2358;p103"/>
          <p:cNvSpPr txBox="1"/>
          <p:nvPr/>
        </p:nvSpPr>
        <p:spPr>
          <a:xfrm>
            <a:off x="1454400" y="4076700"/>
            <a:ext cx="6235200" cy="30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rgbClr val="20124D"/>
                </a:solidFill>
                <a:latin typeface="Lato"/>
                <a:ea typeface="Lato"/>
                <a:cs typeface="Lato"/>
                <a:sym typeface="Lato"/>
              </a:rPr>
              <a:t>To modify this graph, click on it, follow the link, change the data and paste the resulting graph here</a:t>
            </a:r>
            <a:endParaRPr sz="1100">
              <a:solidFill>
                <a:srgbClr val="20124D"/>
              </a:solidFill>
              <a:latin typeface="Lato"/>
              <a:ea typeface="Lato"/>
              <a:cs typeface="Lato"/>
              <a:sym typeface="Lato"/>
            </a:endParaRPr>
          </a:p>
        </p:txBody>
      </p:sp>
      <p:sp>
        <p:nvSpPr>
          <p:cNvPr id="2359" name="Google Shape;2359;p103"/>
          <p:cNvSpPr txBox="1"/>
          <p:nvPr/>
        </p:nvSpPr>
        <p:spPr>
          <a:xfrm>
            <a:off x="1353525" y="1713525"/>
            <a:ext cx="1125600" cy="27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rgbClr val="F6B26B"/>
                </a:solidFill>
                <a:latin typeface="Oswald SemiBold"/>
                <a:ea typeface="Oswald SemiBold"/>
                <a:cs typeface="Oswald SemiBold"/>
                <a:sym typeface="Oswald SemiBold"/>
              </a:rPr>
              <a:t>JUPITER</a:t>
            </a:r>
            <a:endParaRPr sz="2000">
              <a:solidFill>
                <a:srgbClr val="F6B26B"/>
              </a:solidFill>
              <a:latin typeface="Oswald SemiBold"/>
              <a:ea typeface="Oswald SemiBold"/>
              <a:cs typeface="Oswald SemiBold"/>
              <a:sym typeface="Oswald SemiBold"/>
            </a:endParaRPr>
          </a:p>
        </p:txBody>
      </p:sp>
      <p:pic>
        <p:nvPicPr>
          <p:cNvPr id="2360" name="Google Shape;2360;p103" title="Points scored">
            <a:hlinkClick r:id="rId3"/>
          </p:cNvPr>
          <p:cNvPicPr preferRelativeResize="0"/>
          <p:nvPr/>
        </p:nvPicPr>
        <p:blipFill>
          <a:blip r:embed="rId4">
            <a:alphaModFix/>
          </a:blip>
          <a:stretch>
            <a:fillRect/>
          </a:stretch>
        </p:blipFill>
        <p:spPr>
          <a:xfrm>
            <a:off x="4464925" y="1335164"/>
            <a:ext cx="3999750" cy="2473160"/>
          </a:xfrm>
          <a:prstGeom prst="rect">
            <a:avLst/>
          </a:prstGeom>
          <a:noFill/>
          <a:ln>
            <a:noFill/>
          </a:ln>
        </p:spPr>
      </p:pic>
      <p:sp>
        <p:nvSpPr>
          <p:cNvPr id="2361" name="Google Shape;2361;p103"/>
          <p:cNvSpPr txBox="1"/>
          <p:nvPr/>
        </p:nvSpPr>
        <p:spPr>
          <a:xfrm>
            <a:off x="1353525" y="2870950"/>
            <a:ext cx="1236600" cy="27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rgbClr val="674EA7"/>
                </a:solidFill>
                <a:latin typeface="Oswald SemiBold"/>
                <a:ea typeface="Oswald SemiBold"/>
                <a:cs typeface="Oswald SemiBold"/>
                <a:sym typeface="Oswald SemiBold"/>
              </a:rPr>
              <a:t>MERCURY</a:t>
            </a:r>
            <a:endParaRPr sz="2000">
              <a:solidFill>
                <a:srgbClr val="674EA7"/>
              </a:solidFill>
              <a:latin typeface="Oswald SemiBold"/>
              <a:ea typeface="Oswald SemiBold"/>
              <a:cs typeface="Oswald SemiBold"/>
              <a:sym typeface="Oswald SemiBold"/>
            </a:endParaRPr>
          </a:p>
        </p:txBody>
      </p:sp>
      <p:sp>
        <p:nvSpPr>
          <p:cNvPr id="2362" name="Google Shape;2362;p103"/>
          <p:cNvSpPr txBox="1"/>
          <p:nvPr/>
        </p:nvSpPr>
        <p:spPr>
          <a:xfrm>
            <a:off x="1353525" y="1984125"/>
            <a:ext cx="2855400" cy="48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0124D"/>
                </a:solidFill>
                <a:latin typeface="Lato"/>
                <a:ea typeface="Lato"/>
                <a:cs typeface="Lato"/>
                <a:sym typeface="Lato"/>
              </a:rPr>
              <a:t>Jupiter is a gas giant and the biggest planet in the Solar System</a:t>
            </a:r>
            <a:endParaRPr>
              <a:solidFill>
                <a:srgbClr val="20124D"/>
              </a:solidFill>
              <a:latin typeface="Lato"/>
              <a:ea typeface="Lato"/>
              <a:cs typeface="Lato"/>
              <a:sym typeface="Lato"/>
            </a:endParaRPr>
          </a:p>
        </p:txBody>
      </p:sp>
      <p:sp>
        <p:nvSpPr>
          <p:cNvPr id="2363" name="Google Shape;2363;p103"/>
          <p:cNvSpPr txBox="1"/>
          <p:nvPr/>
        </p:nvSpPr>
        <p:spPr>
          <a:xfrm>
            <a:off x="1353525" y="3141550"/>
            <a:ext cx="2855400" cy="48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0124D"/>
                </a:solidFill>
                <a:latin typeface="Lato"/>
                <a:ea typeface="Lato"/>
                <a:cs typeface="Lato"/>
                <a:sym typeface="Lato"/>
              </a:rPr>
              <a:t>Mercury is the smallest planet in the Solar System</a:t>
            </a:r>
            <a:endParaRPr>
              <a:solidFill>
                <a:srgbClr val="20124D"/>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7"/>
        <p:cNvGrpSpPr/>
        <p:nvPr/>
      </p:nvGrpSpPr>
      <p:grpSpPr>
        <a:xfrm>
          <a:off x="0" y="0"/>
          <a:ext cx="0" cy="0"/>
          <a:chOff x="0" y="0"/>
          <a:chExt cx="0" cy="0"/>
        </a:xfrm>
      </p:grpSpPr>
      <p:sp>
        <p:nvSpPr>
          <p:cNvPr id="2368" name="Google Shape;2368;p104"/>
          <p:cNvSpPr/>
          <p:nvPr/>
        </p:nvSpPr>
        <p:spPr>
          <a:xfrm rot="-5400000">
            <a:off x="1612950" y="2413675"/>
            <a:ext cx="1619100" cy="241500"/>
          </a:xfrm>
          <a:prstGeom prst="roundRect">
            <a:avLst>
              <a:gd name="adj" fmla="val 28076"/>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04"/>
          <p:cNvSpPr/>
          <p:nvPr/>
        </p:nvSpPr>
        <p:spPr>
          <a:xfrm rot="-5400000">
            <a:off x="2589025" y="2413675"/>
            <a:ext cx="1619100" cy="241500"/>
          </a:xfrm>
          <a:prstGeom prst="roundRect">
            <a:avLst>
              <a:gd name="adj" fmla="val 28076"/>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04"/>
          <p:cNvSpPr/>
          <p:nvPr/>
        </p:nvSpPr>
        <p:spPr>
          <a:xfrm rot="-5400000">
            <a:off x="636875" y="2413675"/>
            <a:ext cx="1619100" cy="241500"/>
          </a:xfrm>
          <a:prstGeom prst="roundRect">
            <a:avLst>
              <a:gd name="adj" fmla="val 28076"/>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04"/>
          <p:cNvSpPr txBox="1">
            <a:spLocks noGrp="1"/>
          </p:cNvSpPr>
          <p:nvPr>
            <p:ph type="title"/>
          </p:nvPr>
        </p:nvSpPr>
        <p:spPr>
          <a:xfrm>
            <a:off x="2494425" y="390525"/>
            <a:ext cx="4155300" cy="51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ANALYSIS</a:t>
            </a:r>
            <a:endParaRPr/>
          </a:p>
        </p:txBody>
      </p:sp>
      <p:grpSp>
        <p:nvGrpSpPr>
          <p:cNvPr id="2372" name="Google Shape;2372;p104"/>
          <p:cNvGrpSpPr/>
          <p:nvPr/>
        </p:nvGrpSpPr>
        <p:grpSpPr>
          <a:xfrm>
            <a:off x="4572003" y="1870706"/>
            <a:ext cx="3852104" cy="2533042"/>
            <a:chOff x="235800" y="830650"/>
            <a:chExt cx="6978450" cy="4588844"/>
          </a:xfrm>
        </p:grpSpPr>
        <p:sp>
          <p:nvSpPr>
            <p:cNvPr id="2373" name="Google Shape;2373;p104"/>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rgbClr val="D9D2E9"/>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04"/>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rgbClr val="D9D2E9"/>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04"/>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rgbClr val="D9D2E9"/>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04"/>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rgbClr val="D9D2E9"/>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04"/>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rgbClr val="D9D2E9"/>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04"/>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rgbClr val="D9D2E9"/>
            </a:solid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9" name="Google Shape;2379;p104"/>
          <p:cNvSpPr/>
          <p:nvPr/>
        </p:nvSpPr>
        <p:spPr>
          <a:xfrm rot="10800000">
            <a:off x="5383455" y="2601222"/>
            <a:ext cx="207000" cy="207000"/>
          </a:xfrm>
          <a:prstGeom prst="ellipse">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04"/>
          <p:cNvSpPr/>
          <p:nvPr/>
        </p:nvSpPr>
        <p:spPr>
          <a:xfrm rot="10800000">
            <a:off x="4794641" y="2871748"/>
            <a:ext cx="207000" cy="207000"/>
          </a:xfrm>
          <a:prstGeom prst="ellipse">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04"/>
          <p:cNvSpPr/>
          <p:nvPr/>
        </p:nvSpPr>
        <p:spPr>
          <a:xfrm rot="10800000">
            <a:off x="6434438" y="2704679"/>
            <a:ext cx="126900" cy="126900"/>
          </a:xfrm>
          <a:prstGeom prst="ellipse">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04"/>
          <p:cNvSpPr/>
          <p:nvPr/>
        </p:nvSpPr>
        <p:spPr>
          <a:xfrm rot="10800000">
            <a:off x="5717830" y="3699024"/>
            <a:ext cx="207000" cy="207000"/>
          </a:xfrm>
          <a:prstGeom prst="ellipse">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04"/>
          <p:cNvSpPr/>
          <p:nvPr/>
        </p:nvSpPr>
        <p:spPr>
          <a:xfrm rot="10800000">
            <a:off x="6839753" y="2497424"/>
            <a:ext cx="127200" cy="127200"/>
          </a:xfrm>
          <a:prstGeom prst="ellipse">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04"/>
          <p:cNvSpPr/>
          <p:nvPr/>
        </p:nvSpPr>
        <p:spPr>
          <a:xfrm rot="10800000">
            <a:off x="7929773" y="3850024"/>
            <a:ext cx="207000" cy="207000"/>
          </a:xfrm>
          <a:prstGeom prst="ellipse">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04"/>
          <p:cNvSpPr/>
          <p:nvPr/>
        </p:nvSpPr>
        <p:spPr>
          <a:xfrm rot="10800000">
            <a:off x="6656741" y="2744486"/>
            <a:ext cx="127200" cy="127200"/>
          </a:xfrm>
          <a:prstGeom prst="ellipse">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04"/>
          <p:cNvSpPr/>
          <p:nvPr/>
        </p:nvSpPr>
        <p:spPr>
          <a:xfrm rot="-5400000">
            <a:off x="754625" y="2531425"/>
            <a:ext cx="1383600" cy="241500"/>
          </a:xfrm>
          <a:prstGeom prst="roundRect">
            <a:avLst>
              <a:gd name="adj" fmla="val 28076"/>
            </a:avLst>
          </a:pr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04"/>
          <p:cNvSpPr/>
          <p:nvPr/>
        </p:nvSpPr>
        <p:spPr>
          <a:xfrm rot="-5400000">
            <a:off x="2004900" y="2805625"/>
            <a:ext cx="835200" cy="241500"/>
          </a:xfrm>
          <a:prstGeom prst="roundRect">
            <a:avLst>
              <a:gd name="adj" fmla="val 28076"/>
            </a:avLst>
          </a:pr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04"/>
          <p:cNvSpPr/>
          <p:nvPr/>
        </p:nvSpPr>
        <p:spPr>
          <a:xfrm rot="-5400000">
            <a:off x="2835325" y="2659975"/>
            <a:ext cx="1126500" cy="241500"/>
          </a:xfrm>
          <a:prstGeom prst="roundRect">
            <a:avLst>
              <a:gd name="adj" fmla="val 28076"/>
            </a:avLst>
          </a:pr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04"/>
          <p:cNvSpPr txBox="1"/>
          <p:nvPr/>
        </p:nvSpPr>
        <p:spPr>
          <a:xfrm>
            <a:off x="1347750" y="1283450"/>
            <a:ext cx="2149500" cy="27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6B26B"/>
                </a:solidFill>
                <a:latin typeface="Oswald SemiBold"/>
                <a:ea typeface="Oswald SemiBold"/>
                <a:cs typeface="Oswald SemiBold"/>
                <a:sym typeface="Oswald SemiBold"/>
              </a:rPr>
              <a:t>TOP RATED VALUES</a:t>
            </a:r>
            <a:endParaRPr sz="1800">
              <a:solidFill>
                <a:srgbClr val="F6B26B"/>
              </a:solidFill>
              <a:latin typeface="Oswald SemiBold"/>
              <a:ea typeface="Oswald SemiBold"/>
              <a:cs typeface="Oswald SemiBold"/>
              <a:sym typeface="Oswald SemiBold"/>
            </a:endParaRPr>
          </a:p>
        </p:txBody>
      </p:sp>
      <p:sp>
        <p:nvSpPr>
          <p:cNvPr id="2390" name="Google Shape;2390;p104"/>
          <p:cNvSpPr txBox="1"/>
          <p:nvPr/>
        </p:nvSpPr>
        <p:spPr>
          <a:xfrm>
            <a:off x="5640450" y="1283450"/>
            <a:ext cx="2149500" cy="27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6B26B"/>
                </a:solidFill>
                <a:latin typeface="Oswald SemiBold"/>
                <a:ea typeface="Oswald SemiBold"/>
                <a:cs typeface="Oswald SemiBold"/>
                <a:sym typeface="Oswald SemiBold"/>
              </a:rPr>
              <a:t>OUTREACH</a:t>
            </a:r>
            <a:endParaRPr sz="1800">
              <a:solidFill>
                <a:srgbClr val="F6B26B"/>
              </a:solidFill>
              <a:latin typeface="Oswald SemiBold"/>
              <a:ea typeface="Oswald SemiBold"/>
              <a:cs typeface="Oswald SemiBold"/>
              <a:sym typeface="Oswald SemiBold"/>
            </a:endParaRPr>
          </a:p>
        </p:txBody>
      </p:sp>
      <p:sp>
        <p:nvSpPr>
          <p:cNvPr id="2391" name="Google Shape;2391;p104"/>
          <p:cNvSpPr txBox="1"/>
          <p:nvPr/>
        </p:nvSpPr>
        <p:spPr>
          <a:xfrm>
            <a:off x="1347750" y="4054050"/>
            <a:ext cx="2149500" cy="27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20124D"/>
                </a:solidFill>
                <a:latin typeface="Oswald SemiBold"/>
                <a:ea typeface="Oswald SemiBold"/>
                <a:cs typeface="Oswald SemiBold"/>
                <a:sym typeface="Oswald SemiBold"/>
              </a:rPr>
              <a:t>15,000,000</a:t>
            </a:r>
            <a:endParaRPr sz="2500">
              <a:solidFill>
                <a:srgbClr val="20124D"/>
              </a:solidFill>
              <a:latin typeface="Oswald SemiBold"/>
              <a:ea typeface="Oswald SemiBold"/>
              <a:cs typeface="Oswald SemiBold"/>
              <a:sym typeface="Oswald SemiBold"/>
            </a:endParaRPr>
          </a:p>
        </p:txBody>
      </p:sp>
      <p:sp>
        <p:nvSpPr>
          <p:cNvPr id="2392" name="Google Shape;2392;p104"/>
          <p:cNvSpPr txBox="1"/>
          <p:nvPr/>
        </p:nvSpPr>
        <p:spPr>
          <a:xfrm>
            <a:off x="1641300" y="4362500"/>
            <a:ext cx="15624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20124D"/>
                </a:solidFill>
                <a:latin typeface="Lato"/>
                <a:ea typeface="Lato"/>
                <a:cs typeface="Lato"/>
                <a:sym typeface="Lato"/>
              </a:rPr>
              <a:t>Worldwide Users</a:t>
            </a:r>
            <a:endParaRPr sz="1300">
              <a:solidFill>
                <a:srgbClr val="20124D"/>
              </a:solidFill>
              <a:latin typeface="Lato"/>
              <a:ea typeface="Lato"/>
              <a:cs typeface="Lato"/>
              <a:sym typeface="Lato"/>
            </a:endParaRPr>
          </a:p>
        </p:txBody>
      </p:sp>
      <p:grpSp>
        <p:nvGrpSpPr>
          <p:cNvPr id="2393" name="Google Shape;2393;p104"/>
          <p:cNvGrpSpPr/>
          <p:nvPr/>
        </p:nvGrpSpPr>
        <p:grpSpPr>
          <a:xfrm>
            <a:off x="3023833" y="3414999"/>
            <a:ext cx="280048" cy="347077"/>
            <a:chOff x="1694600" y="238125"/>
            <a:chExt cx="4211250" cy="5219200"/>
          </a:xfrm>
        </p:grpSpPr>
        <p:sp>
          <p:nvSpPr>
            <p:cNvPr id="2394" name="Google Shape;2394;p104"/>
            <p:cNvSpPr/>
            <p:nvPr/>
          </p:nvSpPr>
          <p:spPr>
            <a:xfrm>
              <a:off x="1694600" y="238125"/>
              <a:ext cx="4211250" cy="5219200"/>
            </a:xfrm>
            <a:custGeom>
              <a:avLst/>
              <a:gdLst/>
              <a:ahLst/>
              <a:cxnLst/>
              <a:rect l="l" t="t" r="r" b="b"/>
              <a:pathLst>
                <a:path w="168450" h="208768" extrusionOk="0">
                  <a:moveTo>
                    <a:pt x="120400" y="13798"/>
                  </a:moveTo>
                  <a:cubicBezTo>
                    <a:pt x="125032" y="13798"/>
                    <a:pt x="128816" y="17549"/>
                    <a:pt x="128816" y="22214"/>
                  </a:cubicBezTo>
                  <a:cubicBezTo>
                    <a:pt x="128816" y="23486"/>
                    <a:pt x="128522" y="24726"/>
                    <a:pt x="127968" y="25900"/>
                  </a:cubicBezTo>
                  <a:cubicBezTo>
                    <a:pt x="127446" y="26944"/>
                    <a:pt x="127413" y="28184"/>
                    <a:pt x="127837" y="29260"/>
                  </a:cubicBezTo>
                  <a:cubicBezTo>
                    <a:pt x="128294" y="30336"/>
                    <a:pt x="129175" y="31185"/>
                    <a:pt x="130284" y="31576"/>
                  </a:cubicBezTo>
                  <a:cubicBezTo>
                    <a:pt x="133676" y="32750"/>
                    <a:pt x="135960" y="35947"/>
                    <a:pt x="135960" y="39535"/>
                  </a:cubicBezTo>
                  <a:cubicBezTo>
                    <a:pt x="135960" y="43874"/>
                    <a:pt x="132600" y="47527"/>
                    <a:pt x="128294" y="47886"/>
                  </a:cubicBezTo>
                  <a:lnTo>
                    <a:pt x="127511" y="47886"/>
                  </a:lnTo>
                  <a:cubicBezTo>
                    <a:pt x="127381" y="47886"/>
                    <a:pt x="127283" y="47919"/>
                    <a:pt x="127152" y="47919"/>
                  </a:cubicBezTo>
                  <a:cubicBezTo>
                    <a:pt x="122716" y="47723"/>
                    <a:pt x="119128" y="44037"/>
                    <a:pt x="119128" y="39535"/>
                  </a:cubicBezTo>
                  <a:cubicBezTo>
                    <a:pt x="119128" y="38230"/>
                    <a:pt x="119421" y="36991"/>
                    <a:pt x="119976" y="35817"/>
                  </a:cubicBezTo>
                  <a:cubicBezTo>
                    <a:pt x="120498" y="34773"/>
                    <a:pt x="120530" y="33533"/>
                    <a:pt x="120106" y="32457"/>
                  </a:cubicBezTo>
                  <a:cubicBezTo>
                    <a:pt x="119650" y="31380"/>
                    <a:pt x="118769" y="30532"/>
                    <a:pt x="117660" y="30141"/>
                  </a:cubicBezTo>
                  <a:cubicBezTo>
                    <a:pt x="114267" y="28966"/>
                    <a:pt x="111984" y="25770"/>
                    <a:pt x="111984" y="22214"/>
                  </a:cubicBezTo>
                  <a:cubicBezTo>
                    <a:pt x="111984" y="20061"/>
                    <a:pt x="112800" y="18006"/>
                    <a:pt x="114267" y="16440"/>
                  </a:cubicBezTo>
                  <a:cubicBezTo>
                    <a:pt x="115898" y="14712"/>
                    <a:pt x="118051" y="13798"/>
                    <a:pt x="120400" y="13798"/>
                  </a:cubicBezTo>
                  <a:close/>
                  <a:moveTo>
                    <a:pt x="48995" y="13798"/>
                  </a:moveTo>
                  <a:cubicBezTo>
                    <a:pt x="51181" y="13798"/>
                    <a:pt x="53268" y="14614"/>
                    <a:pt x="54834" y="16147"/>
                  </a:cubicBezTo>
                  <a:cubicBezTo>
                    <a:pt x="56498" y="17745"/>
                    <a:pt x="57411" y="19898"/>
                    <a:pt x="57411" y="22214"/>
                  </a:cubicBezTo>
                  <a:cubicBezTo>
                    <a:pt x="57411" y="25802"/>
                    <a:pt x="55128" y="28966"/>
                    <a:pt x="51768" y="30141"/>
                  </a:cubicBezTo>
                  <a:cubicBezTo>
                    <a:pt x="50659" y="30532"/>
                    <a:pt x="49745" y="31380"/>
                    <a:pt x="49321" y="32457"/>
                  </a:cubicBezTo>
                  <a:cubicBezTo>
                    <a:pt x="48865" y="33533"/>
                    <a:pt x="48897" y="34773"/>
                    <a:pt x="49419" y="35817"/>
                  </a:cubicBezTo>
                  <a:cubicBezTo>
                    <a:pt x="49974" y="36991"/>
                    <a:pt x="50267" y="38230"/>
                    <a:pt x="50267" y="39535"/>
                  </a:cubicBezTo>
                  <a:cubicBezTo>
                    <a:pt x="50267" y="44167"/>
                    <a:pt x="46483" y="47951"/>
                    <a:pt x="41851" y="47951"/>
                  </a:cubicBezTo>
                  <a:cubicBezTo>
                    <a:pt x="41656" y="47951"/>
                    <a:pt x="41460" y="47919"/>
                    <a:pt x="41264" y="47919"/>
                  </a:cubicBezTo>
                  <a:lnTo>
                    <a:pt x="41199" y="47919"/>
                  </a:lnTo>
                  <a:cubicBezTo>
                    <a:pt x="36861" y="47592"/>
                    <a:pt x="33435" y="43906"/>
                    <a:pt x="33435" y="39535"/>
                  </a:cubicBezTo>
                  <a:cubicBezTo>
                    <a:pt x="33435" y="35947"/>
                    <a:pt x="35719" y="32750"/>
                    <a:pt x="39111" y="31576"/>
                  </a:cubicBezTo>
                  <a:cubicBezTo>
                    <a:pt x="40220" y="31185"/>
                    <a:pt x="41101" y="30336"/>
                    <a:pt x="41558" y="29260"/>
                  </a:cubicBezTo>
                  <a:cubicBezTo>
                    <a:pt x="42014" y="28184"/>
                    <a:pt x="41949" y="26944"/>
                    <a:pt x="41427" y="25900"/>
                  </a:cubicBezTo>
                  <a:cubicBezTo>
                    <a:pt x="40873" y="24758"/>
                    <a:pt x="40579" y="23486"/>
                    <a:pt x="40579" y="22214"/>
                  </a:cubicBezTo>
                  <a:cubicBezTo>
                    <a:pt x="40579" y="17549"/>
                    <a:pt x="44363" y="13798"/>
                    <a:pt x="48995" y="13798"/>
                  </a:cubicBezTo>
                  <a:close/>
                  <a:moveTo>
                    <a:pt x="36861" y="56106"/>
                  </a:moveTo>
                  <a:lnTo>
                    <a:pt x="36861" y="75972"/>
                  </a:lnTo>
                  <a:cubicBezTo>
                    <a:pt x="34381" y="75841"/>
                    <a:pt x="32033" y="74830"/>
                    <a:pt x="30271" y="73068"/>
                  </a:cubicBezTo>
                  <a:cubicBezTo>
                    <a:pt x="28412" y="71177"/>
                    <a:pt x="27368" y="68697"/>
                    <a:pt x="27368" y="66023"/>
                  </a:cubicBezTo>
                  <a:cubicBezTo>
                    <a:pt x="27368" y="60706"/>
                    <a:pt x="31576" y="56335"/>
                    <a:pt x="36861" y="56106"/>
                  </a:cubicBezTo>
                  <a:close/>
                  <a:moveTo>
                    <a:pt x="131589" y="56106"/>
                  </a:moveTo>
                  <a:cubicBezTo>
                    <a:pt x="134068" y="56204"/>
                    <a:pt x="136416" y="57215"/>
                    <a:pt x="138178" y="59009"/>
                  </a:cubicBezTo>
                  <a:cubicBezTo>
                    <a:pt x="140037" y="60869"/>
                    <a:pt x="141081" y="63380"/>
                    <a:pt x="141081" y="66023"/>
                  </a:cubicBezTo>
                  <a:cubicBezTo>
                    <a:pt x="141081" y="71372"/>
                    <a:pt x="136873" y="75711"/>
                    <a:pt x="131589" y="75972"/>
                  </a:cubicBezTo>
                  <a:lnTo>
                    <a:pt x="131589" y="56106"/>
                  </a:lnTo>
                  <a:close/>
                  <a:moveTo>
                    <a:pt x="84225" y="8188"/>
                  </a:moveTo>
                  <a:cubicBezTo>
                    <a:pt x="88759" y="8188"/>
                    <a:pt x="93228" y="8970"/>
                    <a:pt x="97436" y="10471"/>
                  </a:cubicBezTo>
                  <a:cubicBezTo>
                    <a:pt x="100339" y="11515"/>
                    <a:pt x="103079" y="12885"/>
                    <a:pt x="105656" y="14581"/>
                  </a:cubicBezTo>
                  <a:cubicBezTo>
                    <a:pt x="104449" y="16897"/>
                    <a:pt x="103796" y="19507"/>
                    <a:pt x="103796" y="22214"/>
                  </a:cubicBezTo>
                  <a:cubicBezTo>
                    <a:pt x="103796" y="27890"/>
                    <a:pt x="106700" y="33077"/>
                    <a:pt x="111299" y="36078"/>
                  </a:cubicBezTo>
                  <a:cubicBezTo>
                    <a:pt x="111071" y="37219"/>
                    <a:pt x="110940" y="38361"/>
                    <a:pt x="110940" y="39535"/>
                  </a:cubicBezTo>
                  <a:cubicBezTo>
                    <a:pt x="110940" y="47234"/>
                    <a:pt x="116257" y="53758"/>
                    <a:pt x="123401" y="55584"/>
                  </a:cubicBezTo>
                  <a:lnTo>
                    <a:pt x="123401" y="80082"/>
                  </a:lnTo>
                  <a:lnTo>
                    <a:pt x="123401" y="84681"/>
                  </a:lnTo>
                  <a:cubicBezTo>
                    <a:pt x="123401" y="106308"/>
                    <a:pt x="105819" y="123890"/>
                    <a:pt x="84225" y="123890"/>
                  </a:cubicBezTo>
                  <a:cubicBezTo>
                    <a:pt x="73754" y="123890"/>
                    <a:pt x="63902" y="119813"/>
                    <a:pt x="56530" y="112408"/>
                  </a:cubicBezTo>
                  <a:cubicBezTo>
                    <a:pt x="49126" y="105003"/>
                    <a:pt x="45048" y="95152"/>
                    <a:pt x="45048" y="84681"/>
                  </a:cubicBezTo>
                  <a:lnTo>
                    <a:pt x="45048" y="80082"/>
                  </a:lnTo>
                  <a:lnTo>
                    <a:pt x="45048" y="55813"/>
                  </a:lnTo>
                  <a:cubicBezTo>
                    <a:pt x="52681" y="54312"/>
                    <a:pt x="58455" y="47592"/>
                    <a:pt x="58455" y="39535"/>
                  </a:cubicBezTo>
                  <a:cubicBezTo>
                    <a:pt x="58455" y="38361"/>
                    <a:pt x="58324" y="37219"/>
                    <a:pt x="58096" y="36078"/>
                  </a:cubicBezTo>
                  <a:cubicBezTo>
                    <a:pt x="62695" y="33077"/>
                    <a:pt x="65599" y="27890"/>
                    <a:pt x="65599" y="22214"/>
                  </a:cubicBezTo>
                  <a:cubicBezTo>
                    <a:pt x="65599" y="19311"/>
                    <a:pt x="64881" y="16538"/>
                    <a:pt x="63511" y="14092"/>
                  </a:cubicBezTo>
                  <a:cubicBezTo>
                    <a:pt x="69709" y="10243"/>
                    <a:pt x="76787" y="8188"/>
                    <a:pt x="84225" y="8188"/>
                  </a:cubicBezTo>
                  <a:close/>
                  <a:moveTo>
                    <a:pt x="91140" y="132078"/>
                  </a:moveTo>
                  <a:lnTo>
                    <a:pt x="91140" y="143593"/>
                  </a:lnTo>
                  <a:lnTo>
                    <a:pt x="77309" y="143593"/>
                  </a:lnTo>
                  <a:lnTo>
                    <a:pt x="77309" y="132078"/>
                  </a:lnTo>
                  <a:close/>
                  <a:moveTo>
                    <a:pt x="103372" y="151780"/>
                  </a:moveTo>
                  <a:cubicBezTo>
                    <a:pt x="101480" y="160620"/>
                    <a:pt x="93619" y="167275"/>
                    <a:pt x="84225" y="167275"/>
                  </a:cubicBezTo>
                  <a:cubicBezTo>
                    <a:pt x="74830" y="167275"/>
                    <a:pt x="66969" y="160620"/>
                    <a:pt x="65077" y="151780"/>
                  </a:cubicBezTo>
                  <a:close/>
                  <a:moveTo>
                    <a:pt x="56759" y="151780"/>
                  </a:moveTo>
                  <a:cubicBezTo>
                    <a:pt x="58553" y="163817"/>
                    <a:pt x="68078" y="173375"/>
                    <a:pt x="80147" y="175136"/>
                  </a:cubicBezTo>
                  <a:lnTo>
                    <a:pt x="80147" y="200580"/>
                  </a:lnTo>
                  <a:lnTo>
                    <a:pt x="8188" y="200580"/>
                  </a:lnTo>
                  <a:lnTo>
                    <a:pt x="8188" y="181921"/>
                  </a:lnTo>
                  <a:cubicBezTo>
                    <a:pt x="8188" y="165285"/>
                    <a:pt x="21692" y="151780"/>
                    <a:pt x="38328" y="151780"/>
                  </a:cubicBezTo>
                  <a:close/>
                  <a:moveTo>
                    <a:pt x="130153" y="151780"/>
                  </a:moveTo>
                  <a:cubicBezTo>
                    <a:pt x="146757" y="151780"/>
                    <a:pt x="160261" y="165285"/>
                    <a:pt x="160261" y="181921"/>
                  </a:cubicBezTo>
                  <a:lnTo>
                    <a:pt x="160261" y="200580"/>
                  </a:lnTo>
                  <a:lnTo>
                    <a:pt x="88302" y="200580"/>
                  </a:lnTo>
                  <a:lnTo>
                    <a:pt x="88302" y="175136"/>
                  </a:lnTo>
                  <a:cubicBezTo>
                    <a:pt x="100371" y="173375"/>
                    <a:pt x="109896" y="163817"/>
                    <a:pt x="111690" y="151780"/>
                  </a:cubicBezTo>
                  <a:close/>
                  <a:moveTo>
                    <a:pt x="84225" y="0"/>
                  </a:moveTo>
                  <a:cubicBezTo>
                    <a:pt x="74667" y="0"/>
                    <a:pt x="65566" y="2805"/>
                    <a:pt x="57737" y="8090"/>
                  </a:cubicBezTo>
                  <a:cubicBezTo>
                    <a:pt x="55128" y="6459"/>
                    <a:pt x="52127" y="5611"/>
                    <a:pt x="48995" y="5611"/>
                  </a:cubicBezTo>
                  <a:cubicBezTo>
                    <a:pt x="39862" y="5611"/>
                    <a:pt x="32392" y="13048"/>
                    <a:pt x="32392" y="22214"/>
                  </a:cubicBezTo>
                  <a:cubicBezTo>
                    <a:pt x="32392" y="23388"/>
                    <a:pt x="32522" y="24530"/>
                    <a:pt x="32750" y="25639"/>
                  </a:cubicBezTo>
                  <a:cubicBezTo>
                    <a:pt x="28151" y="28673"/>
                    <a:pt x="25248" y="33859"/>
                    <a:pt x="25248" y="39535"/>
                  </a:cubicBezTo>
                  <a:cubicBezTo>
                    <a:pt x="25248" y="43450"/>
                    <a:pt x="26651" y="47070"/>
                    <a:pt x="28967" y="49941"/>
                  </a:cubicBezTo>
                  <a:cubicBezTo>
                    <a:pt x="23160" y="52975"/>
                    <a:pt x="19181" y="59042"/>
                    <a:pt x="19181" y="66023"/>
                  </a:cubicBezTo>
                  <a:cubicBezTo>
                    <a:pt x="19181" y="70883"/>
                    <a:pt x="21073" y="75417"/>
                    <a:pt x="24498" y="78842"/>
                  </a:cubicBezTo>
                  <a:cubicBezTo>
                    <a:pt x="27792" y="82169"/>
                    <a:pt x="32196" y="84029"/>
                    <a:pt x="36861" y="84159"/>
                  </a:cubicBezTo>
                  <a:lnTo>
                    <a:pt x="36861" y="84681"/>
                  </a:lnTo>
                  <a:cubicBezTo>
                    <a:pt x="36861" y="97338"/>
                    <a:pt x="41786" y="109244"/>
                    <a:pt x="50724" y="118182"/>
                  </a:cubicBezTo>
                  <a:cubicBezTo>
                    <a:pt x="55976" y="123434"/>
                    <a:pt x="62271" y="127315"/>
                    <a:pt x="69122" y="129599"/>
                  </a:cubicBezTo>
                  <a:lnTo>
                    <a:pt x="69122" y="143593"/>
                  </a:lnTo>
                  <a:lnTo>
                    <a:pt x="38296" y="143593"/>
                  </a:lnTo>
                  <a:cubicBezTo>
                    <a:pt x="17191" y="143593"/>
                    <a:pt x="0" y="160783"/>
                    <a:pt x="0" y="181921"/>
                  </a:cubicBezTo>
                  <a:lnTo>
                    <a:pt x="0" y="204690"/>
                  </a:lnTo>
                  <a:cubicBezTo>
                    <a:pt x="0" y="206940"/>
                    <a:pt x="1827" y="208767"/>
                    <a:pt x="4110" y="208767"/>
                  </a:cubicBezTo>
                  <a:lnTo>
                    <a:pt x="164339" y="208767"/>
                  </a:lnTo>
                  <a:cubicBezTo>
                    <a:pt x="166622" y="208767"/>
                    <a:pt x="168449" y="206940"/>
                    <a:pt x="168449" y="204690"/>
                  </a:cubicBezTo>
                  <a:lnTo>
                    <a:pt x="168449" y="181921"/>
                  </a:lnTo>
                  <a:cubicBezTo>
                    <a:pt x="168449" y="160783"/>
                    <a:pt x="151258" y="143593"/>
                    <a:pt x="130121" y="143593"/>
                  </a:cubicBezTo>
                  <a:lnTo>
                    <a:pt x="99328" y="143593"/>
                  </a:lnTo>
                  <a:lnTo>
                    <a:pt x="99328" y="129599"/>
                  </a:lnTo>
                  <a:cubicBezTo>
                    <a:pt x="118084" y="123270"/>
                    <a:pt x="131589" y="105525"/>
                    <a:pt x="131589" y="84681"/>
                  </a:cubicBezTo>
                  <a:lnTo>
                    <a:pt x="131589" y="84159"/>
                  </a:lnTo>
                  <a:cubicBezTo>
                    <a:pt x="141375" y="83898"/>
                    <a:pt x="149269" y="75874"/>
                    <a:pt x="149269" y="66023"/>
                  </a:cubicBezTo>
                  <a:cubicBezTo>
                    <a:pt x="149269" y="61195"/>
                    <a:pt x="147377" y="56628"/>
                    <a:pt x="143952" y="53203"/>
                  </a:cubicBezTo>
                  <a:cubicBezTo>
                    <a:pt x="142810" y="52061"/>
                    <a:pt x="141538" y="51083"/>
                    <a:pt x="140135" y="50300"/>
                  </a:cubicBezTo>
                  <a:cubicBezTo>
                    <a:pt x="142647" y="47364"/>
                    <a:pt x="144147" y="43613"/>
                    <a:pt x="144147" y="39535"/>
                  </a:cubicBezTo>
                  <a:cubicBezTo>
                    <a:pt x="144147" y="33859"/>
                    <a:pt x="141244" y="28673"/>
                    <a:pt x="136645" y="25639"/>
                  </a:cubicBezTo>
                  <a:cubicBezTo>
                    <a:pt x="136873" y="24530"/>
                    <a:pt x="137004" y="23356"/>
                    <a:pt x="137004" y="22214"/>
                  </a:cubicBezTo>
                  <a:cubicBezTo>
                    <a:pt x="137004" y="13048"/>
                    <a:pt x="129566" y="5611"/>
                    <a:pt x="120400" y="5611"/>
                  </a:cubicBezTo>
                  <a:cubicBezTo>
                    <a:pt x="117105" y="5611"/>
                    <a:pt x="113876" y="6589"/>
                    <a:pt x="111169" y="8416"/>
                  </a:cubicBezTo>
                  <a:cubicBezTo>
                    <a:pt x="107776" y="6067"/>
                    <a:pt x="104090" y="4143"/>
                    <a:pt x="100208" y="2773"/>
                  </a:cubicBezTo>
                  <a:cubicBezTo>
                    <a:pt x="95087" y="946"/>
                    <a:pt x="89705" y="0"/>
                    <a:pt x="8422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04"/>
            <p:cNvSpPr/>
            <p:nvPr/>
          </p:nvSpPr>
          <p:spPr>
            <a:xfrm>
              <a:off x="4345775" y="4835875"/>
              <a:ext cx="778000" cy="204725"/>
            </a:xfrm>
            <a:custGeom>
              <a:avLst/>
              <a:gdLst/>
              <a:ahLst/>
              <a:cxnLst/>
              <a:rect l="l" t="t" r="r" b="b"/>
              <a:pathLst>
                <a:path w="31120" h="8189" extrusionOk="0">
                  <a:moveTo>
                    <a:pt x="4078" y="1"/>
                  </a:moveTo>
                  <a:cubicBezTo>
                    <a:pt x="1827" y="1"/>
                    <a:pt x="0" y="1860"/>
                    <a:pt x="0" y="4111"/>
                  </a:cubicBezTo>
                  <a:cubicBezTo>
                    <a:pt x="0" y="6362"/>
                    <a:pt x="1827" y="8188"/>
                    <a:pt x="4078" y="8188"/>
                  </a:cubicBezTo>
                  <a:lnTo>
                    <a:pt x="27010" y="8188"/>
                  </a:lnTo>
                  <a:cubicBezTo>
                    <a:pt x="29293" y="8188"/>
                    <a:pt x="31120" y="6362"/>
                    <a:pt x="31120" y="4111"/>
                  </a:cubicBezTo>
                  <a:cubicBezTo>
                    <a:pt x="31120" y="1860"/>
                    <a:pt x="29293" y="1"/>
                    <a:pt x="2701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04"/>
            <p:cNvSpPr/>
            <p:nvPr/>
          </p:nvSpPr>
          <p:spPr>
            <a:xfrm>
              <a:off x="5216725" y="4835875"/>
              <a:ext cx="264250" cy="204725"/>
            </a:xfrm>
            <a:custGeom>
              <a:avLst/>
              <a:gdLst/>
              <a:ahLst/>
              <a:cxnLst/>
              <a:rect l="l" t="t" r="r" b="b"/>
              <a:pathLst>
                <a:path w="10570" h="8189" extrusionOk="0">
                  <a:moveTo>
                    <a:pt x="5285" y="1"/>
                  </a:moveTo>
                  <a:cubicBezTo>
                    <a:pt x="0" y="1"/>
                    <a:pt x="0" y="8188"/>
                    <a:pt x="5285" y="8188"/>
                  </a:cubicBezTo>
                  <a:cubicBezTo>
                    <a:pt x="10536" y="8188"/>
                    <a:pt x="10569" y="1"/>
                    <a:pt x="52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7" name="Google Shape;2397;p104"/>
          <p:cNvSpPr txBox="1"/>
          <p:nvPr/>
        </p:nvSpPr>
        <p:spPr>
          <a:xfrm>
            <a:off x="1024175" y="3405850"/>
            <a:ext cx="844500" cy="24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Saturn</a:t>
            </a:r>
            <a:endParaRPr>
              <a:latin typeface="Lato"/>
              <a:ea typeface="Lato"/>
              <a:cs typeface="Lato"/>
              <a:sym typeface="Lato"/>
            </a:endParaRPr>
          </a:p>
        </p:txBody>
      </p:sp>
      <p:sp>
        <p:nvSpPr>
          <p:cNvPr id="2398" name="Google Shape;2398;p104"/>
          <p:cNvSpPr txBox="1"/>
          <p:nvPr/>
        </p:nvSpPr>
        <p:spPr>
          <a:xfrm>
            <a:off x="2000250" y="3405850"/>
            <a:ext cx="844500" cy="24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Venus</a:t>
            </a:r>
            <a:endParaRPr>
              <a:latin typeface="Lato"/>
              <a:ea typeface="Lato"/>
              <a:cs typeface="Lato"/>
              <a:sym typeface="Lato"/>
            </a:endParaRPr>
          </a:p>
        </p:txBody>
      </p:sp>
      <p:sp>
        <p:nvSpPr>
          <p:cNvPr id="2399" name="Google Shape;2399;p104"/>
          <p:cNvSpPr txBox="1"/>
          <p:nvPr/>
        </p:nvSpPr>
        <p:spPr>
          <a:xfrm>
            <a:off x="2976325" y="3405850"/>
            <a:ext cx="844500" cy="24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Mars</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3"/>
        <p:cNvGrpSpPr/>
        <p:nvPr/>
      </p:nvGrpSpPr>
      <p:grpSpPr>
        <a:xfrm>
          <a:off x="0" y="0"/>
          <a:ext cx="0" cy="0"/>
          <a:chOff x="0" y="0"/>
          <a:chExt cx="0" cy="0"/>
        </a:xfrm>
      </p:grpSpPr>
      <p:grpSp>
        <p:nvGrpSpPr>
          <p:cNvPr id="2404" name="Google Shape;2404;p105"/>
          <p:cNvGrpSpPr/>
          <p:nvPr/>
        </p:nvGrpSpPr>
        <p:grpSpPr>
          <a:xfrm>
            <a:off x="3590750" y="3412600"/>
            <a:ext cx="1951200" cy="367212"/>
            <a:chOff x="3590750" y="3412600"/>
            <a:chExt cx="1951200" cy="367212"/>
          </a:xfrm>
        </p:grpSpPr>
        <p:sp>
          <p:nvSpPr>
            <p:cNvPr id="2405" name="Google Shape;2405;p105"/>
            <p:cNvSpPr/>
            <p:nvPr/>
          </p:nvSpPr>
          <p:spPr>
            <a:xfrm>
              <a:off x="3590750" y="3412612"/>
              <a:ext cx="1951200" cy="367200"/>
            </a:xfrm>
            <a:prstGeom prst="roundRect">
              <a:avLst>
                <a:gd name="adj" fmla="val 28076"/>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05"/>
            <p:cNvSpPr/>
            <p:nvPr/>
          </p:nvSpPr>
          <p:spPr>
            <a:xfrm>
              <a:off x="3590750" y="3412600"/>
              <a:ext cx="1409400" cy="367200"/>
            </a:xfrm>
            <a:prstGeom prst="roundRect">
              <a:avLst>
                <a:gd name="adj" fmla="val 28076"/>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7" name="Google Shape;2407;p105"/>
          <p:cNvGrpSpPr/>
          <p:nvPr/>
        </p:nvGrpSpPr>
        <p:grpSpPr>
          <a:xfrm>
            <a:off x="3590750" y="3953800"/>
            <a:ext cx="1951200" cy="367212"/>
            <a:chOff x="3590750" y="3953800"/>
            <a:chExt cx="1951200" cy="367212"/>
          </a:xfrm>
        </p:grpSpPr>
        <p:sp>
          <p:nvSpPr>
            <p:cNvPr id="2408" name="Google Shape;2408;p105"/>
            <p:cNvSpPr/>
            <p:nvPr/>
          </p:nvSpPr>
          <p:spPr>
            <a:xfrm>
              <a:off x="3590750" y="3953812"/>
              <a:ext cx="1951200" cy="367200"/>
            </a:xfrm>
            <a:prstGeom prst="roundRect">
              <a:avLst>
                <a:gd name="adj" fmla="val 28076"/>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05"/>
            <p:cNvSpPr/>
            <p:nvPr/>
          </p:nvSpPr>
          <p:spPr>
            <a:xfrm>
              <a:off x="3590750" y="3953800"/>
              <a:ext cx="708900" cy="367200"/>
            </a:xfrm>
            <a:prstGeom prst="roundRect">
              <a:avLst>
                <a:gd name="adj" fmla="val 28076"/>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0" name="Google Shape;2410;p105"/>
          <p:cNvGrpSpPr/>
          <p:nvPr/>
        </p:nvGrpSpPr>
        <p:grpSpPr>
          <a:xfrm>
            <a:off x="3590750" y="2834550"/>
            <a:ext cx="1951200" cy="367212"/>
            <a:chOff x="3590750" y="2834550"/>
            <a:chExt cx="1951200" cy="367212"/>
          </a:xfrm>
        </p:grpSpPr>
        <p:sp>
          <p:nvSpPr>
            <p:cNvPr id="2411" name="Google Shape;2411;p105"/>
            <p:cNvSpPr/>
            <p:nvPr/>
          </p:nvSpPr>
          <p:spPr>
            <a:xfrm>
              <a:off x="3590750" y="2834562"/>
              <a:ext cx="1951200" cy="367200"/>
            </a:xfrm>
            <a:prstGeom prst="roundRect">
              <a:avLst>
                <a:gd name="adj" fmla="val 28076"/>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05"/>
            <p:cNvSpPr/>
            <p:nvPr/>
          </p:nvSpPr>
          <p:spPr>
            <a:xfrm>
              <a:off x="3590750" y="2834550"/>
              <a:ext cx="1640400" cy="367200"/>
            </a:xfrm>
            <a:prstGeom prst="roundRect">
              <a:avLst>
                <a:gd name="adj" fmla="val 28076"/>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3" name="Google Shape;2413;p105"/>
          <p:cNvSpPr/>
          <p:nvPr/>
        </p:nvSpPr>
        <p:spPr>
          <a:xfrm flipH="1">
            <a:off x="719992" y="1148625"/>
            <a:ext cx="939896" cy="598251"/>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4" name="Google Shape;2414;p105"/>
          <p:cNvGrpSpPr/>
          <p:nvPr/>
        </p:nvGrpSpPr>
        <p:grpSpPr>
          <a:xfrm>
            <a:off x="6406454" y="1114699"/>
            <a:ext cx="996201" cy="1280449"/>
            <a:chOff x="1783200" y="238325"/>
            <a:chExt cx="4004025" cy="5146500"/>
          </a:xfrm>
        </p:grpSpPr>
        <p:sp>
          <p:nvSpPr>
            <p:cNvPr id="2415" name="Google Shape;2415;p105"/>
            <p:cNvSpPr/>
            <p:nvPr/>
          </p:nvSpPr>
          <p:spPr>
            <a:xfrm>
              <a:off x="3712025" y="238325"/>
              <a:ext cx="1806050" cy="3046425"/>
            </a:xfrm>
            <a:custGeom>
              <a:avLst/>
              <a:gdLst/>
              <a:ahLst/>
              <a:cxnLst/>
              <a:rect l="l" t="t" r="r" b="b"/>
              <a:pathLst>
                <a:path w="72242" h="121857" extrusionOk="0">
                  <a:moveTo>
                    <a:pt x="24785" y="1"/>
                  </a:moveTo>
                  <a:cubicBezTo>
                    <a:pt x="22684" y="1"/>
                    <a:pt x="20578" y="242"/>
                    <a:pt x="18509" y="747"/>
                  </a:cubicBezTo>
                  <a:cubicBezTo>
                    <a:pt x="9538" y="3014"/>
                    <a:pt x="6894" y="9247"/>
                    <a:pt x="4627" y="17557"/>
                  </a:cubicBezTo>
                  <a:cubicBezTo>
                    <a:pt x="2361" y="25678"/>
                    <a:pt x="1700" y="34083"/>
                    <a:pt x="1133" y="42487"/>
                  </a:cubicBezTo>
                  <a:cubicBezTo>
                    <a:pt x="472" y="53631"/>
                    <a:pt x="0" y="64774"/>
                    <a:pt x="1605" y="75823"/>
                  </a:cubicBezTo>
                  <a:cubicBezTo>
                    <a:pt x="3116" y="86777"/>
                    <a:pt x="6894" y="97732"/>
                    <a:pt x="13976" y="106325"/>
                  </a:cubicBezTo>
                  <a:cubicBezTo>
                    <a:pt x="21995" y="116153"/>
                    <a:pt x="34924" y="121857"/>
                    <a:pt x="47693" y="121857"/>
                  </a:cubicBezTo>
                  <a:cubicBezTo>
                    <a:pt x="50262" y="121857"/>
                    <a:pt x="52824" y="121626"/>
                    <a:pt x="55338" y="121151"/>
                  </a:cubicBezTo>
                  <a:cubicBezTo>
                    <a:pt x="60532" y="120207"/>
                    <a:pt x="65632" y="117563"/>
                    <a:pt x="68653" y="113124"/>
                  </a:cubicBezTo>
                  <a:cubicBezTo>
                    <a:pt x="71770" y="108686"/>
                    <a:pt x="72242" y="102453"/>
                    <a:pt x="69220" y="98109"/>
                  </a:cubicBezTo>
                  <a:lnTo>
                    <a:pt x="69220" y="98109"/>
                  </a:lnTo>
                  <a:cubicBezTo>
                    <a:pt x="69787" y="100942"/>
                    <a:pt x="68748" y="103964"/>
                    <a:pt x="66670" y="105947"/>
                  </a:cubicBezTo>
                  <a:cubicBezTo>
                    <a:pt x="64404" y="107931"/>
                    <a:pt x="61571" y="109064"/>
                    <a:pt x="58643" y="109158"/>
                  </a:cubicBezTo>
                  <a:cubicBezTo>
                    <a:pt x="58401" y="109169"/>
                    <a:pt x="58159" y="109174"/>
                    <a:pt x="57917" y="109174"/>
                  </a:cubicBezTo>
                  <a:cubicBezTo>
                    <a:pt x="51770" y="109174"/>
                    <a:pt x="46064" y="105730"/>
                    <a:pt x="43156" y="100187"/>
                  </a:cubicBezTo>
                  <a:cubicBezTo>
                    <a:pt x="40229" y="94049"/>
                    <a:pt x="41268" y="86872"/>
                    <a:pt x="42779" y="80261"/>
                  </a:cubicBezTo>
                  <a:cubicBezTo>
                    <a:pt x="45234" y="69024"/>
                    <a:pt x="48445" y="57975"/>
                    <a:pt x="52316" y="47115"/>
                  </a:cubicBezTo>
                  <a:cubicBezTo>
                    <a:pt x="56094" y="36538"/>
                    <a:pt x="56566" y="24923"/>
                    <a:pt x="50711" y="14913"/>
                  </a:cubicBezTo>
                  <a:cubicBezTo>
                    <a:pt x="48539" y="11324"/>
                    <a:pt x="45517" y="8113"/>
                    <a:pt x="42118" y="5658"/>
                  </a:cubicBezTo>
                  <a:cubicBezTo>
                    <a:pt x="37050" y="2069"/>
                    <a:pt x="30934" y="1"/>
                    <a:pt x="24785" y="1"/>
                  </a:cubicBezTo>
                  <a:close/>
                </a:path>
              </a:pathLst>
            </a:custGeom>
            <a:solidFill>
              <a:srgbClr val="2B0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05"/>
            <p:cNvSpPr/>
            <p:nvPr/>
          </p:nvSpPr>
          <p:spPr>
            <a:xfrm>
              <a:off x="3719100" y="301850"/>
              <a:ext cx="1074200" cy="1711275"/>
            </a:xfrm>
            <a:custGeom>
              <a:avLst/>
              <a:gdLst/>
              <a:ahLst/>
              <a:cxnLst/>
              <a:rect l="l" t="t" r="r" b="b"/>
              <a:pathLst>
                <a:path w="42968" h="68451" extrusionOk="0">
                  <a:moveTo>
                    <a:pt x="13032" y="1"/>
                  </a:moveTo>
                  <a:cubicBezTo>
                    <a:pt x="7649" y="3023"/>
                    <a:pt x="6139" y="8405"/>
                    <a:pt x="4344" y="15110"/>
                  </a:cubicBezTo>
                  <a:cubicBezTo>
                    <a:pt x="2078" y="23232"/>
                    <a:pt x="1417" y="31731"/>
                    <a:pt x="850" y="39946"/>
                  </a:cubicBezTo>
                  <a:cubicBezTo>
                    <a:pt x="95" y="49390"/>
                    <a:pt x="0" y="58833"/>
                    <a:pt x="661" y="68277"/>
                  </a:cubicBezTo>
                  <a:cubicBezTo>
                    <a:pt x="2089" y="68391"/>
                    <a:pt x="3526" y="68450"/>
                    <a:pt x="4961" y="68450"/>
                  </a:cubicBezTo>
                  <a:cubicBezTo>
                    <a:pt x="18905" y="68450"/>
                    <a:pt x="32784" y="62918"/>
                    <a:pt x="38435" y="49390"/>
                  </a:cubicBezTo>
                  <a:cubicBezTo>
                    <a:pt x="42212" y="40135"/>
                    <a:pt x="42968" y="25592"/>
                    <a:pt x="38057" y="16338"/>
                  </a:cubicBezTo>
                  <a:cubicBezTo>
                    <a:pt x="31730" y="4345"/>
                    <a:pt x="22287" y="851"/>
                    <a:pt x="13032"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05"/>
            <p:cNvSpPr/>
            <p:nvPr/>
          </p:nvSpPr>
          <p:spPr>
            <a:xfrm>
              <a:off x="4330550" y="3374950"/>
              <a:ext cx="1456675" cy="2007500"/>
            </a:xfrm>
            <a:custGeom>
              <a:avLst/>
              <a:gdLst/>
              <a:ahLst/>
              <a:cxnLst/>
              <a:rect l="l" t="t" r="r" b="b"/>
              <a:pathLst>
                <a:path w="58267" h="80300" extrusionOk="0">
                  <a:moveTo>
                    <a:pt x="15520" y="1"/>
                  </a:moveTo>
                  <a:cubicBezTo>
                    <a:pt x="13775" y="1"/>
                    <a:pt x="12003" y="343"/>
                    <a:pt x="10294" y="1069"/>
                  </a:cubicBezTo>
                  <a:lnTo>
                    <a:pt x="10200" y="1069"/>
                  </a:lnTo>
                  <a:cubicBezTo>
                    <a:pt x="3306" y="3902"/>
                    <a:pt x="1" y="11835"/>
                    <a:pt x="2928" y="18728"/>
                  </a:cubicBezTo>
                  <a:lnTo>
                    <a:pt x="28709" y="80300"/>
                  </a:lnTo>
                  <a:lnTo>
                    <a:pt x="58266" y="80300"/>
                  </a:lnTo>
                  <a:lnTo>
                    <a:pt x="28048" y="8341"/>
                  </a:lnTo>
                  <a:cubicBezTo>
                    <a:pt x="25846" y="3156"/>
                    <a:pt x="20813" y="1"/>
                    <a:pt x="15520" y="1"/>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05"/>
            <p:cNvSpPr/>
            <p:nvPr/>
          </p:nvSpPr>
          <p:spPr>
            <a:xfrm>
              <a:off x="1783200" y="3377000"/>
              <a:ext cx="1456675" cy="2007825"/>
            </a:xfrm>
            <a:custGeom>
              <a:avLst/>
              <a:gdLst/>
              <a:ahLst/>
              <a:cxnLst/>
              <a:rect l="l" t="t" r="r" b="b"/>
              <a:pathLst>
                <a:path w="58267" h="80313" extrusionOk="0">
                  <a:moveTo>
                    <a:pt x="42691" y="0"/>
                  </a:moveTo>
                  <a:cubicBezTo>
                    <a:pt x="37419" y="0"/>
                    <a:pt x="32413" y="3116"/>
                    <a:pt x="30219" y="8353"/>
                  </a:cubicBezTo>
                  <a:lnTo>
                    <a:pt x="1" y="80312"/>
                  </a:lnTo>
                  <a:lnTo>
                    <a:pt x="29464" y="80218"/>
                  </a:lnTo>
                  <a:lnTo>
                    <a:pt x="55339" y="18741"/>
                  </a:lnTo>
                  <a:cubicBezTo>
                    <a:pt x="58266" y="11847"/>
                    <a:pt x="54961" y="3915"/>
                    <a:pt x="48067" y="1082"/>
                  </a:cubicBezTo>
                  <a:lnTo>
                    <a:pt x="47973" y="1082"/>
                  </a:lnTo>
                  <a:cubicBezTo>
                    <a:pt x="46246" y="348"/>
                    <a:pt x="44454" y="0"/>
                    <a:pt x="42691" y="0"/>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05"/>
            <p:cNvSpPr/>
            <p:nvPr/>
          </p:nvSpPr>
          <p:spPr>
            <a:xfrm>
              <a:off x="2829050" y="2325125"/>
              <a:ext cx="1841500" cy="2827825"/>
            </a:xfrm>
            <a:custGeom>
              <a:avLst/>
              <a:gdLst/>
              <a:ahLst/>
              <a:cxnLst/>
              <a:rect l="l" t="t" r="r" b="b"/>
              <a:pathLst>
                <a:path w="73660" h="113113" extrusionOk="0">
                  <a:moveTo>
                    <a:pt x="25687" y="0"/>
                  </a:moveTo>
                  <a:cubicBezTo>
                    <a:pt x="25498" y="2550"/>
                    <a:pt x="25498" y="12560"/>
                    <a:pt x="25215" y="14543"/>
                  </a:cubicBezTo>
                  <a:cubicBezTo>
                    <a:pt x="24459" y="20492"/>
                    <a:pt x="23798" y="27292"/>
                    <a:pt x="20210" y="32485"/>
                  </a:cubicBezTo>
                  <a:cubicBezTo>
                    <a:pt x="15960" y="38624"/>
                    <a:pt x="7839" y="40512"/>
                    <a:pt x="1134" y="42968"/>
                  </a:cubicBezTo>
                  <a:cubicBezTo>
                    <a:pt x="1" y="43440"/>
                    <a:pt x="662" y="50522"/>
                    <a:pt x="567" y="51750"/>
                  </a:cubicBezTo>
                  <a:cubicBezTo>
                    <a:pt x="284" y="71298"/>
                    <a:pt x="6611" y="91035"/>
                    <a:pt x="20871" y="104728"/>
                  </a:cubicBezTo>
                  <a:cubicBezTo>
                    <a:pt x="24459" y="108316"/>
                    <a:pt x="28897" y="110960"/>
                    <a:pt x="33714" y="112471"/>
                  </a:cubicBezTo>
                  <a:cubicBezTo>
                    <a:pt x="35309" y="112908"/>
                    <a:pt x="36893" y="113113"/>
                    <a:pt x="38452" y="113113"/>
                  </a:cubicBezTo>
                  <a:cubicBezTo>
                    <a:pt x="43629" y="113113"/>
                    <a:pt x="48514" y="110856"/>
                    <a:pt x="52506" y="107372"/>
                  </a:cubicBezTo>
                  <a:cubicBezTo>
                    <a:pt x="56755" y="103406"/>
                    <a:pt x="60155" y="98684"/>
                    <a:pt x="62705" y="93396"/>
                  </a:cubicBezTo>
                  <a:cubicBezTo>
                    <a:pt x="62799" y="93112"/>
                    <a:pt x="62988" y="92829"/>
                    <a:pt x="63177" y="92546"/>
                  </a:cubicBezTo>
                  <a:cubicBezTo>
                    <a:pt x="67804" y="82536"/>
                    <a:pt x="70826" y="71865"/>
                    <a:pt x="72337" y="60910"/>
                  </a:cubicBezTo>
                  <a:cubicBezTo>
                    <a:pt x="73093" y="54583"/>
                    <a:pt x="72998" y="48162"/>
                    <a:pt x="73659" y="41834"/>
                  </a:cubicBezTo>
                  <a:cubicBezTo>
                    <a:pt x="72715" y="41551"/>
                    <a:pt x="71770" y="41173"/>
                    <a:pt x="70826" y="40796"/>
                  </a:cubicBezTo>
                  <a:cubicBezTo>
                    <a:pt x="67521" y="39568"/>
                    <a:pt x="64027" y="38624"/>
                    <a:pt x="61099" y="36641"/>
                  </a:cubicBezTo>
                  <a:cubicBezTo>
                    <a:pt x="54772" y="32297"/>
                    <a:pt x="54678" y="20020"/>
                    <a:pt x="55906" y="13315"/>
                  </a:cubicBezTo>
                  <a:cubicBezTo>
                    <a:pt x="56472" y="8877"/>
                    <a:pt x="56850" y="4438"/>
                    <a:pt x="56850" y="0"/>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05"/>
            <p:cNvSpPr/>
            <p:nvPr/>
          </p:nvSpPr>
          <p:spPr>
            <a:xfrm>
              <a:off x="3138325" y="3481925"/>
              <a:ext cx="496175" cy="96300"/>
            </a:xfrm>
            <a:custGeom>
              <a:avLst/>
              <a:gdLst/>
              <a:ahLst/>
              <a:cxnLst/>
              <a:rect l="l" t="t" r="r" b="b"/>
              <a:pathLst>
                <a:path w="19847" h="3852" extrusionOk="0">
                  <a:moveTo>
                    <a:pt x="1323" y="1"/>
                  </a:moveTo>
                  <a:cubicBezTo>
                    <a:pt x="1" y="1"/>
                    <a:pt x="1" y="1890"/>
                    <a:pt x="1323" y="1890"/>
                  </a:cubicBezTo>
                  <a:lnTo>
                    <a:pt x="8877" y="1890"/>
                  </a:lnTo>
                  <a:cubicBezTo>
                    <a:pt x="9863" y="1890"/>
                    <a:pt x="11455" y="1711"/>
                    <a:pt x="13041" y="1711"/>
                  </a:cubicBezTo>
                  <a:cubicBezTo>
                    <a:pt x="15103" y="1711"/>
                    <a:pt x="17155" y="2013"/>
                    <a:pt x="17849" y="3401"/>
                  </a:cubicBezTo>
                  <a:cubicBezTo>
                    <a:pt x="18022" y="3719"/>
                    <a:pt x="18294" y="3851"/>
                    <a:pt x="18570" y="3851"/>
                  </a:cubicBezTo>
                  <a:cubicBezTo>
                    <a:pt x="19196" y="3851"/>
                    <a:pt x="19847" y="3176"/>
                    <a:pt x="19454" y="2456"/>
                  </a:cubicBezTo>
                  <a:cubicBezTo>
                    <a:pt x="18226" y="1"/>
                    <a:pt x="15771" y="1"/>
                    <a:pt x="13316" y="1"/>
                  </a:cubicBezTo>
                  <a:close/>
                </a:path>
              </a:pathLst>
            </a:custGeom>
            <a:solidFill>
              <a:srgbClr val="39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05"/>
            <p:cNvSpPr/>
            <p:nvPr/>
          </p:nvSpPr>
          <p:spPr>
            <a:xfrm>
              <a:off x="3902875" y="3481850"/>
              <a:ext cx="493800" cy="96375"/>
            </a:xfrm>
            <a:custGeom>
              <a:avLst/>
              <a:gdLst/>
              <a:ahLst/>
              <a:cxnLst/>
              <a:rect l="l" t="t" r="r" b="b"/>
              <a:pathLst>
                <a:path w="19752" h="3855" extrusionOk="0">
                  <a:moveTo>
                    <a:pt x="18612" y="0"/>
                  </a:moveTo>
                  <a:cubicBezTo>
                    <a:pt x="18583" y="0"/>
                    <a:pt x="18554" y="2"/>
                    <a:pt x="18524" y="4"/>
                  </a:cubicBezTo>
                  <a:lnTo>
                    <a:pt x="6531" y="4"/>
                  </a:lnTo>
                  <a:cubicBezTo>
                    <a:pt x="4076" y="4"/>
                    <a:pt x="1621" y="4"/>
                    <a:pt x="393" y="2459"/>
                  </a:cubicBezTo>
                  <a:cubicBezTo>
                    <a:pt x="0" y="3179"/>
                    <a:pt x="651" y="3854"/>
                    <a:pt x="1276" y="3854"/>
                  </a:cubicBezTo>
                  <a:cubicBezTo>
                    <a:pt x="1553" y="3854"/>
                    <a:pt x="1824" y="3722"/>
                    <a:pt x="1998" y="3404"/>
                  </a:cubicBezTo>
                  <a:cubicBezTo>
                    <a:pt x="2681" y="1981"/>
                    <a:pt x="4976" y="1724"/>
                    <a:pt x="7167" y="1724"/>
                  </a:cubicBezTo>
                  <a:cubicBezTo>
                    <a:pt x="8404" y="1724"/>
                    <a:pt x="9608" y="1806"/>
                    <a:pt x="10470" y="1806"/>
                  </a:cubicBezTo>
                  <a:cubicBezTo>
                    <a:pt x="10615" y="1806"/>
                    <a:pt x="10751" y="1804"/>
                    <a:pt x="10875" y="1798"/>
                  </a:cubicBezTo>
                  <a:lnTo>
                    <a:pt x="18524" y="1798"/>
                  </a:lnTo>
                  <a:cubicBezTo>
                    <a:pt x="19722" y="1798"/>
                    <a:pt x="19751" y="0"/>
                    <a:pt x="18612" y="0"/>
                  </a:cubicBezTo>
                  <a:close/>
                </a:path>
              </a:pathLst>
            </a:custGeom>
            <a:solidFill>
              <a:srgbClr val="39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05"/>
            <p:cNvSpPr/>
            <p:nvPr/>
          </p:nvSpPr>
          <p:spPr>
            <a:xfrm>
              <a:off x="2876275" y="3788850"/>
              <a:ext cx="1730525" cy="1367450"/>
            </a:xfrm>
            <a:custGeom>
              <a:avLst/>
              <a:gdLst/>
              <a:ahLst/>
              <a:cxnLst/>
              <a:rect l="l" t="t" r="r" b="b"/>
              <a:pathLst>
                <a:path w="69221" h="54698" extrusionOk="0">
                  <a:moveTo>
                    <a:pt x="0" y="0"/>
                  </a:moveTo>
                  <a:lnTo>
                    <a:pt x="0" y="0"/>
                  </a:lnTo>
                  <a:cubicBezTo>
                    <a:pt x="1417" y="16715"/>
                    <a:pt x="7555" y="33147"/>
                    <a:pt x="19454" y="45518"/>
                  </a:cubicBezTo>
                  <a:cubicBezTo>
                    <a:pt x="22853" y="49201"/>
                    <a:pt x="27197" y="52128"/>
                    <a:pt x="31919" y="53828"/>
                  </a:cubicBezTo>
                  <a:cubicBezTo>
                    <a:pt x="33749" y="54421"/>
                    <a:pt x="35565" y="54697"/>
                    <a:pt x="37340" y="54697"/>
                  </a:cubicBezTo>
                  <a:cubicBezTo>
                    <a:pt x="42068" y="54697"/>
                    <a:pt x="46506" y="52737"/>
                    <a:pt x="50145" y="49578"/>
                  </a:cubicBezTo>
                  <a:cubicBezTo>
                    <a:pt x="54300" y="45707"/>
                    <a:pt x="57700" y="41174"/>
                    <a:pt x="60155" y="36074"/>
                  </a:cubicBezTo>
                  <a:cubicBezTo>
                    <a:pt x="60249" y="35791"/>
                    <a:pt x="60438" y="35508"/>
                    <a:pt x="60533" y="35130"/>
                  </a:cubicBezTo>
                  <a:cubicBezTo>
                    <a:pt x="64876" y="25875"/>
                    <a:pt x="67804" y="15960"/>
                    <a:pt x="69220" y="5761"/>
                  </a:cubicBezTo>
                  <a:lnTo>
                    <a:pt x="69220" y="5761"/>
                  </a:lnTo>
                  <a:cubicBezTo>
                    <a:pt x="62043" y="12088"/>
                    <a:pt x="52506" y="15960"/>
                    <a:pt x="42307" y="17471"/>
                  </a:cubicBezTo>
                  <a:cubicBezTo>
                    <a:pt x="39956" y="17794"/>
                    <a:pt x="37526" y="17961"/>
                    <a:pt x="35069" y="17961"/>
                  </a:cubicBezTo>
                  <a:cubicBezTo>
                    <a:pt x="21036" y="17961"/>
                    <a:pt x="6108" y="12537"/>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05"/>
            <p:cNvSpPr/>
            <p:nvPr/>
          </p:nvSpPr>
          <p:spPr>
            <a:xfrm>
              <a:off x="2576450" y="3202150"/>
              <a:ext cx="2434050" cy="2180300"/>
            </a:xfrm>
            <a:custGeom>
              <a:avLst/>
              <a:gdLst/>
              <a:ahLst/>
              <a:cxnLst/>
              <a:rect l="l" t="t" r="r" b="b"/>
              <a:pathLst>
                <a:path w="97362" h="87212" extrusionOk="0">
                  <a:moveTo>
                    <a:pt x="19162" y="0"/>
                  </a:moveTo>
                  <a:cubicBezTo>
                    <a:pt x="18532" y="0"/>
                    <a:pt x="16942" y="827"/>
                    <a:pt x="16526" y="993"/>
                  </a:cubicBezTo>
                  <a:cubicBezTo>
                    <a:pt x="14638" y="1937"/>
                    <a:pt x="12843" y="3071"/>
                    <a:pt x="10955" y="3920"/>
                  </a:cubicBezTo>
                  <a:cubicBezTo>
                    <a:pt x="10294" y="4204"/>
                    <a:pt x="5477" y="5809"/>
                    <a:pt x="5383" y="6565"/>
                  </a:cubicBezTo>
                  <a:cubicBezTo>
                    <a:pt x="3494" y="28096"/>
                    <a:pt x="0" y="52271"/>
                    <a:pt x="3683" y="74935"/>
                  </a:cubicBezTo>
                  <a:cubicBezTo>
                    <a:pt x="4344" y="78996"/>
                    <a:pt x="5005" y="83151"/>
                    <a:pt x="5572" y="87212"/>
                  </a:cubicBezTo>
                  <a:lnTo>
                    <a:pt x="91601" y="87212"/>
                  </a:lnTo>
                  <a:cubicBezTo>
                    <a:pt x="92168" y="83245"/>
                    <a:pt x="92734" y="79279"/>
                    <a:pt x="93490" y="75407"/>
                  </a:cubicBezTo>
                  <a:cubicBezTo>
                    <a:pt x="97362" y="52743"/>
                    <a:pt x="93962" y="28662"/>
                    <a:pt x="92262" y="7037"/>
                  </a:cubicBezTo>
                  <a:cubicBezTo>
                    <a:pt x="92168" y="6281"/>
                    <a:pt x="87352" y="4676"/>
                    <a:pt x="86785" y="4393"/>
                  </a:cubicBezTo>
                  <a:cubicBezTo>
                    <a:pt x="84802" y="3448"/>
                    <a:pt x="83008" y="2315"/>
                    <a:pt x="81119" y="1371"/>
                  </a:cubicBezTo>
                  <a:cubicBezTo>
                    <a:pt x="80783" y="1203"/>
                    <a:pt x="79175" y="287"/>
                    <a:pt x="78559" y="287"/>
                  </a:cubicBezTo>
                  <a:cubicBezTo>
                    <a:pt x="78483" y="287"/>
                    <a:pt x="78422" y="301"/>
                    <a:pt x="78380" y="332"/>
                  </a:cubicBezTo>
                  <a:cubicBezTo>
                    <a:pt x="77908" y="615"/>
                    <a:pt x="78192" y="3071"/>
                    <a:pt x="78192" y="3637"/>
                  </a:cubicBezTo>
                  <a:cubicBezTo>
                    <a:pt x="77814" y="16291"/>
                    <a:pt x="76681" y="29134"/>
                    <a:pt x="72809" y="41316"/>
                  </a:cubicBezTo>
                  <a:cubicBezTo>
                    <a:pt x="70826" y="47360"/>
                    <a:pt x="68182" y="53121"/>
                    <a:pt x="64876" y="58504"/>
                  </a:cubicBezTo>
                  <a:cubicBezTo>
                    <a:pt x="61666" y="63697"/>
                    <a:pt x="57605" y="69836"/>
                    <a:pt x="51939" y="72480"/>
                  </a:cubicBezTo>
                  <a:lnTo>
                    <a:pt x="51183" y="72858"/>
                  </a:lnTo>
                  <a:cubicBezTo>
                    <a:pt x="50197" y="73269"/>
                    <a:pt x="49067" y="73537"/>
                    <a:pt x="47918" y="73537"/>
                  </a:cubicBezTo>
                  <a:cubicBezTo>
                    <a:pt x="47748" y="73537"/>
                    <a:pt x="47577" y="73531"/>
                    <a:pt x="47406" y="73519"/>
                  </a:cubicBezTo>
                  <a:cubicBezTo>
                    <a:pt x="43440" y="73141"/>
                    <a:pt x="39757" y="71536"/>
                    <a:pt x="36830" y="68797"/>
                  </a:cubicBezTo>
                  <a:cubicBezTo>
                    <a:pt x="20304" y="54348"/>
                    <a:pt x="15865" y="29890"/>
                    <a:pt x="18698" y="9020"/>
                  </a:cubicBezTo>
                  <a:cubicBezTo>
                    <a:pt x="18887" y="7698"/>
                    <a:pt x="20870" y="1087"/>
                    <a:pt x="19359" y="49"/>
                  </a:cubicBezTo>
                  <a:cubicBezTo>
                    <a:pt x="19314" y="15"/>
                    <a:pt x="19247" y="0"/>
                    <a:pt x="19162" y="0"/>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05"/>
            <p:cNvSpPr/>
            <p:nvPr/>
          </p:nvSpPr>
          <p:spPr>
            <a:xfrm>
              <a:off x="4463175" y="1539225"/>
              <a:ext cx="318325" cy="566450"/>
            </a:xfrm>
            <a:custGeom>
              <a:avLst/>
              <a:gdLst/>
              <a:ahLst/>
              <a:cxnLst/>
              <a:rect l="l" t="t" r="r" b="b"/>
              <a:pathLst>
                <a:path w="12733" h="22658" extrusionOk="0">
                  <a:moveTo>
                    <a:pt x="7957" y="0"/>
                  </a:moveTo>
                  <a:cubicBezTo>
                    <a:pt x="5056" y="0"/>
                    <a:pt x="2918" y="3657"/>
                    <a:pt x="2345" y="6033"/>
                  </a:cubicBezTo>
                  <a:cubicBezTo>
                    <a:pt x="1820" y="8394"/>
                    <a:pt x="0" y="22657"/>
                    <a:pt x="4232" y="22657"/>
                  </a:cubicBezTo>
                  <a:cubicBezTo>
                    <a:pt x="4570" y="22657"/>
                    <a:pt x="4947" y="22566"/>
                    <a:pt x="5367" y="22370"/>
                  </a:cubicBezTo>
                  <a:cubicBezTo>
                    <a:pt x="6122" y="21993"/>
                    <a:pt x="6783" y="21426"/>
                    <a:pt x="7350" y="20671"/>
                  </a:cubicBezTo>
                  <a:cubicBezTo>
                    <a:pt x="10938" y="16421"/>
                    <a:pt x="12733" y="10849"/>
                    <a:pt x="12260" y="5372"/>
                  </a:cubicBezTo>
                  <a:cubicBezTo>
                    <a:pt x="12072" y="3200"/>
                    <a:pt x="11033" y="934"/>
                    <a:pt x="9333" y="273"/>
                  </a:cubicBezTo>
                  <a:cubicBezTo>
                    <a:pt x="8858" y="85"/>
                    <a:pt x="8399" y="0"/>
                    <a:pt x="7957" y="0"/>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05"/>
            <p:cNvSpPr/>
            <p:nvPr/>
          </p:nvSpPr>
          <p:spPr>
            <a:xfrm>
              <a:off x="4571350" y="1657000"/>
              <a:ext cx="125150" cy="306925"/>
            </a:xfrm>
            <a:custGeom>
              <a:avLst/>
              <a:gdLst/>
              <a:ahLst/>
              <a:cxnLst/>
              <a:rect l="l" t="t" r="r" b="b"/>
              <a:pathLst>
                <a:path w="5006" h="12277" fill="none" extrusionOk="0">
                  <a:moveTo>
                    <a:pt x="5006" y="1889"/>
                  </a:moveTo>
                  <a:cubicBezTo>
                    <a:pt x="4911" y="1417"/>
                    <a:pt x="4817" y="1039"/>
                    <a:pt x="4628" y="661"/>
                  </a:cubicBezTo>
                  <a:cubicBezTo>
                    <a:pt x="4439" y="283"/>
                    <a:pt x="4062" y="95"/>
                    <a:pt x="3684" y="0"/>
                  </a:cubicBezTo>
                  <a:cubicBezTo>
                    <a:pt x="2928" y="0"/>
                    <a:pt x="2456" y="850"/>
                    <a:pt x="2267" y="1605"/>
                  </a:cubicBezTo>
                  <a:cubicBezTo>
                    <a:pt x="1795" y="3494"/>
                    <a:pt x="1512" y="5383"/>
                    <a:pt x="1606" y="7366"/>
                  </a:cubicBezTo>
                  <a:cubicBezTo>
                    <a:pt x="1701" y="7177"/>
                    <a:pt x="1984" y="7177"/>
                    <a:pt x="2173" y="7272"/>
                  </a:cubicBezTo>
                  <a:cubicBezTo>
                    <a:pt x="2362" y="7460"/>
                    <a:pt x="2551" y="7649"/>
                    <a:pt x="2551" y="7933"/>
                  </a:cubicBezTo>
                  <a:cubicBezTo>
                    <a:pt x="3023" y="9821"/>
                    <a:pt x="1890" y="11804"/>
                    <a:pt x="1" y="12277"/>
                  </a:cubicBezTo>
                </a:path>
              </a:pathLst>
            </a:custGeom>
            <a:noFill/>
            <a:ln w="9525" cap="rnd"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05"/>
            <p:cNvSpPr/>
            <p:nvPr/>
          </p:nvSpPr>
          <p:spPr>
            <a:xfrm>
              <a:off x="2935300" y="1539225"/>
              <a:ext cx="318325" cy="566450"/>
            </a:xfrm>
            <a:custGeom>
              <a:avLst/>
              <a:gdLst/>
              <a:ahLst/>
              <a:cxnLst/>
              <a:rect l="l" t="t" r="r" b="b"/>
              <a:pathLst>
                <a:path w="12733" h="22658" extrusionOk="0">
                  <a:moveTo>
                    <a:pt x="4776" y="0"/>
                  </a:moveTo>
                  <a:cubicBezTo>
                    <a:pt x="4334" y="0"/>
                    <a:pt x="3874" y="85"/>
                    <a:pt x="3400" y="273"/>
                  </a:cubicBezTo>
                  <a:cubicBezTo>
                    <a:pt x="1700" y="934"/>
                    <a:pt x="661" y="3200"/>
                    <a:pt x="472" y="5372"/>
                  </a:cubicBezTo>
                  <a:cubicBezTo>
                    <a:pt x="0" y="10849"/>
                    <a:pt x="1794" y="16421"/>
                    <a:pt x="5383" y="20671"/>
                  </a:cubicBezTo>
                  <a:cubicBezTo>
                    <a:pt x="5855" y="21426"/>
                    <a:pt x="6611" y="21993"/>
                    <a:pt x="7366" y="22370"/>
                  </a:cubicBezTo>
                  <a:cubicBezTo>
                    <a:pt x="7786" y="22566"/>
                    <a:pt x="8163" y="22657"/>
                    <a:pt x="8501" y="22657"/>
                  </a:cubicBezTo>
                  <a:cubicBezTo>
                    <a:pt x="12733" y="22657"/>
                    <a:pt x="10913" y="8394"/>
                    <a:pt x="10388" y="6033"/>
                  </a:cubicBezTo>
                  <a:cubicBezTo>
                    <a:pt x="9814" y="3657"/>
                    <a:pt x="7676" y="0"/>
                    <a:pt x="4776" y="0"/>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05"/>
            <p:cNvSpPr/>
            <p:nvPr/>
          </p:nvSpPr>
          <p:spPr>
            <a:xfrm>
              <a:off x="3020275" y="1657000"/>
              <a:ext cx="125150" cy="306925"/>
            </a:xfrm>
            <a:custGeom>
              <a:avLst/>
              <a:gdLst/>
              <a:ahLst/>
              <a:cxnLst/>
              <a:rect l="l" t="t" r="r" b="b"/>
              <a:pathLst>
                <a:path w="5006" h="12277" fill="none" extrusionOk="0">
                  <a:moveTo>
                    <a:pt x="1" y="1889"/>
                  </a:moveTo>
                  <a:cubicBezTo>
                    <a:pt x="95" y="1417"/>
                    <a:pt x="190" y="1039"/>
                    <a:pt x="379" y="661"/>
                  </a:cubicBezTo>
                  <a:cubicBezTo>
                    <a:pt x="567" y="283"/>
                    <a:pt x="945" y="95"/>
                    <a:pt x="1323" y="0"/>
                  </a:cubicBezTo>
                  <a:cubicBezTo>
                    <a:pt x="2078" y="0"/>
                    <a:pt x="2551" y="850"/>
                    <a:pt x="2739" y="1605"/>
                  </a:cubicBezTo>
                  <a:cubicBezTo>
                    <a:pt x="3212" y="3494"/>
                    <a:pt x="3495" y="5383"/>
                    <a:pt x="3495" y="7366"/>
                  </a:cubicBezTo>
                  <a:cubicBezTo>
                    <a:pt x="3306" y="7177"/>
                    <a:pt x="3023" y="7083"/>
                    <a:pt x="2834" y="7272"/>
                  </a:cubicBezTo>
                  <a:cubicBezTo>
                    <a:pt x="2645" y="7366"/>
                    <a:pt x="2551" y="7649"/>
                    <a:pt x="2456" y="7838"/>
                  </a:cubicBezTo>
                  <a:cubicBezTo>
                    <a:pt x="1984" y="9727"/>
                    <a:pt x="3117" y="11710"/>
                    <a:pt x="5006" y="12277"/>
                  </a:cubicBezTo>
                </a:path>
              </a:pathLst>
            </a:custGeom>
            <a:noFill/>
            <a:ln w="9525" cap="rnd"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05"/>
            <p:cNvSpPr/>
            <p:nvPr/>
          </p:nvSpPr>
          <p:spPr>
            <a:xfrm>
              <a:off x="3135975" y="728375"/>
              <a:ext cx="1425975" cy="2052400"/>
            </a:xfrm>
            <a:custGeom>
              <a:avLst/>
              <a:gdLst/>
              <a:ahLst/>
              <a:cxnLst/>
              <a:rect l="l" t="t" r="r" b="b"/>
              <a:pathLst>
                <a:path w="57039" h="82096" extrusionOk="0">
                  <a:moveTo>
                    <a:pt x="29785" y="1"/>
                  </a:moveTo>
                  <a:cubicBezTo>
                    <a:pt x="24486" y="1"/>
                    <a:pt x="19211" y="1239"/>
                    <a:pt x="14449" y="3715"/>
                  </a:cubicBezTo>
                  <a:cubicBezTo>
                    <a:pt x="8216" y="7209"/>
                    <a:pt x="4061" y="13442"/>
                    <a:pt x="2361" y="20241"/>
                  </a:cubicBezTo>
                  <a:cubicBezTo>
                    <a:pt x="1133" y="24585"/>
                    <a:pt x="472" y="29118"/>
                    <a:pt x="189" y="33651"/>
                  </a:cubicBezTo>
                  <a:cubicBezTo>
                    <a:pt x="0" y="37523"/>
                    <a:pt x="95" y="41489"/>
                    <a:pt x="567" y="45361"/>
                  </a:cubicBezTo>
                  <a:cubicBezTo>
                    <a:pt x="1700" y="54804"/>
                    <a:pt x="5005" y="64342"/>
                    <a:pt x="10860" y="71803"/>
                  </a:cubicBezTo>
                  <a:cubicBezTo>
                    <a:pt x="14732" y="76808"/>
                    <a:pt x="20020" y="81057"/>
                    <a:pt x="26536" y="81907"/>
                  </a:cubicBezTo>
                  <a:cubicBezTo>
                    <a:pt x="27386" y="82001"/>
                    <a:pt x="28330" y="82096"/>
                    <a:pt x="29275" y="82096"/>
                  </a:cubicBezTo>
                  <a:cubicBezTo>
                    <a:pt x="35130" y="81907"/>
                    <a:pt x="40323" y="78696"/>
                    <a:pt x="44290" y="74447"/>
                  </a:cubicBezTo>
                  <a:cubicBezTo>
                    <a:pt x="49200" y="69064"/>
                    <a:pt x="52222" y="62076"/>
                    <a:pt x="54016" y="55088"/>
                  </a:cubicBezTo>
                  <a:cubicBezTo>
                    <a:pt x="56283" y="46494"/>
                    <a:pt x="57038" y="37617"/>
                    <a:pt x="56188" y="28740"/>
                  </a:cubicBezTo>
                  <a:cubicBezTo>
                    <a:pt x="55716" y="22697"/>
                    <a:pt x="55338" y="15047"/>
                    <a:pt x="51750" y="9948"/>
                  </a:cubicBezTo>
                  <a:cubicBezTo>
                    <a:pt x="48350" y="5226"/>
                    <a:pt x="43251" y="2015"/>
                    <a:pt x="37490" y="882"/>
                  </a:cubicBezTo>
                  <a:cubicBezTo>
                    <a:pt x="34954" y="294"/>
                    <a:pt x="32366" y="1"/>
                    <a:pt x="29785" y="1"/>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05"/>
            <p:cNvSpPr/>
            <p:nvPr/>
          </p:nvSpPr>
          <p:spPr>
            <a:xfrm>
              <a:off x="3038168" y="259650"/>
              <a:ext cx="1709275" cy="2617925"/>
            </a:xfrm>
            <a:custGeom>
              <a:avLst/>
              <a:gdLst/>
              <a:ahLst/>
              <a:cxnLst/>
              <a:rect l="l" t="t" r="r" b="b"/>
              <a:pathLst>
                <a:path w="68371" h="104717" extrusionOk="0">
                  <a:moveTo>
                    <a:pt x="8016" y="104331"/>
                  </a:moveTo>
                  <a:cubicBezTo>
                    <a:pt x="8020" y="104365"/>
                    <a:pt x="8024" y="104399"/>
                    <a:pt x="8027" y="104433"/>
                  </a:cubicBezTo>
                  <a:cubicBezTo>
                    <a:pt x="8024" y="104400"/>
                    <a:pt x="8020" y="104366"/>
                    <a:pt x="8016" y="104331"/>
                  </a:cubicBezTo>
                  <a:close/>
                  <a:moveTo>
                    <a:pt x="33711" y="0"/>
                  </a:moveTo>
                  <a:cubicBezTo>
                    <a:pt x="30795" y="0"/>
                    <a:pt x="27868" y="431"/>
                    <a:pt x="25025" y="1311"/>
                  </a:cubicBezTo>
                  <a:cubicBezTo>
                    <a:pt x="18887" y="3105"/>
                    <a:pt x="13316" y="6694"/>
                    <a:pt x="9066" y="11510"/>
                  </a:cubicBezTo>
                  <a:cubicBezTo>
                    <a:pt x="4817" y="16137"/>
                    <a:pt x="3495" y="21520"/>
                    <a:pt x="2550" y="27564"/>
                  </a:cubicBezTo>
                  <a:cubicBezTo>
                    <a:pt x="473" y="40879"/>
                    <a:pt x="0" y="54478"/>
                    <a:pt x="1134" y="67887"/>
                  </a:cubicBezTo>
                  <a:cubicBezTo>
                    <a:pt x="1700" y="74592"/>
                    <a:pt x="2550" y="81203"/>
                    <a:pt x="3683" y="87718"/>
                  </a:cubicBezTo>
                  <a:cubicBezTo>
                    <a:pt x="5540" y="98303"/>
                    <a:pt x="7762" y="102315"/>
                    <a:pt x="8016" y="104331"/>
                  </a:cubicBezTo>
                  <a:lnTo>
                    <a:pt x="8016" y="104331"/>
                  </a:lnTo>
                  <a:cubicBezTo>
                    <a:pt x="6985" y="95017"/>
                    <a:pt x="6517" y="85796"/>
                    <a:pt x="6611" y="76481"/>
                  </a:cubicBezTo>
                  <a:cubicBezTo>
                    <a:pt x="6894" y="68643"/>
                    <a:pt x="7177" y="60333"/>
                    <a:pt x="10672" y="53155"/>
                  </a:cubicBezTo>
                  <a:cubicBezTo>
                    <a:pt x="11805" y="50795"/>
                    <a:pt x="13882" y="49284"/>
                    <a:pt x="15488" y="47301"/>
                  </a:cubicBezTo>
                  <a:cubicBezTo>
                    <a:pt x="18037" y="44184"/>
                    <a:pt x="20493" y="41162"/>
                    <a:pt x="22948" y="38140"/>
                  </a:cubicBezTo>
                  <a:cubicBezTo>
                    <a:pt x="23326" y="37574"/>
                    <a:pt x="23798" y="37007"/>
                    <a:pt x="24176" y="36441"/>
                  </a:cubicBezTo>
                  <a:lnTo>
                    <a:pt x="30503" y="28036"/>
                  </a:lnTo>
                  <a:cubicBezTo>
                    <a:pt x="31825" y="26147"/>
                    <a:pt x="34186" y="24070"/>
                    <a:pt x="35035" y="21898"/>
                  </a:cubicBezTo>
                  <a:cubicBezTo>
                    <a:pt x="40135" y="27092"/>
                    <a:pt x="44573" y="33041"/>
                    <a:pt x="48256" y="39368"/>
                  </a:cubicBezTo>
                  <a:cubicBezTo>
                    <a:pt x="53922" y="49095"/>
                    <a:pt x="55433" y="58255"/>
                    <a:pt x="56094" y="69493"/>
                  </a:cubicBezTo>
                  <a:cubicBezTo>
                    <a:pt x="56755" y="80730"/>
                    <a:pt x="55716" y="93479"/>
                    <a:pt x="54678" y="104717"/>
                  </a:cubicBezTo>
                  <a:cubicBezTo>
                    <a:pt x="56661" y="100373"/>
                    <a:pt x="58172" y="95934"/>
                    <a:pt x="59211" y="91307"/>
                  </a:cubicBezTo>
                  <a:cubicBezTo>
                    <a:pt x="59966" y="87530"/>
                    <a:pt x="60721" y="83658"/>
                    <a:pt x="61477" y="79880"/>
                  </a:cubicBezTo>
                  <a:cubicBezTo>
                    <a:pt x="65065" y="61938"/>
                    <a:pt x="68371" y="44184"/>
                    <a:pt x="63649" y="25864"/>
                  </a:cubicBezTo>
                  <a:cubicBezTo>
                    <a:pt x="61383" y="17176"/>
                    <a:pt x="56472" y="8771"/>
                    <a:pt x="48728" y="4050"/>
                  </a:cubicBezTo>
                  <a:cubicBezTo>
                    <a:pt x="44123" y="1383"/>
                    <a:pt x="38934" y="0"/>
                    <a:pt x="33711" y="0"/>
                  </a:cubicBezTo>
                  <a:close/>
                </a:path>
              </a:pathLst>
            </a:custGeom>
            <a:solidFill>
              <a:srgbClr val="51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05"/>
            <p:cNvSpPr/>
            <p:nvPr/>
          </p:nvSpPr>
          <p:spPr>
            <a:xfrm>
              <a:off x="3752150" y="1638100"/>
              <a:ext cx="103900" cy="517050"/>
            </a:xfrm>
            <a:custGeom>
              <a:avLst/>
              <a:gdLst/>
              <a:ahLst/>
              <a:cxnLst/>
              <a:rect l="l" t="t" r="r" b="b"/>
              <a:pathLst>
                <a:path w="4156" h="20682" fill="none" extrusionOk="0">
                  <a:moveTo>
                    <a:pt x="4155" y="20682"/>
                  </a:moveTo>
                  <a:cubicBezTo>
                    <a:pt x="2833" y="20304"/>
                    <a:pt x="1606" y="19549"/>
                    <a:pt x="756" y="18510"/>
                  </a:cubicBezTo>
                  <a:cubicBezTo>
                    <a:pt x="189" y="17377"/>
                    <a:pt x="0" y="16054"/>
                    <a:pt x="284" y="14732"/>
                  </a:cubicBezTo>
                  <a:cubicBezTo>
                    <a:pt x="661" y="9822"/>
                    <a:pt x="1134" y="4911"/>
                    <a:pt x="1606" y="1"/>
                  </a:cubicBezTo>
                </a:path>
              </a:pathLst>
            </a:custGeom>
            <a:noFill/>
            <a:ln w="9525" cap="rnd" cmpd="sng">
              <a:solidFill>
                <a:srgbClr val="20124D"/>
              </a:solidFill>
              <a:prstDash val="solid"/>
              <a:miter lim="94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05"/>
            <p:cNvSpPr/>
            <p:nvPr/>
          </p:nvSpPr>
          <p:spPr>
            <a:xfrm>
              <a:off x="3393925" y="1687200"/>
              <a:ext cx="178200" cy="130850"/>
            </a:xfrm>
            <a:custGeom>
              <a:avLst/>
              <a:gdLst/>
              <a:ahLst/>
              <a:cxnLst/>
              <a:rect l="l" t="t" r="r" b="b"/>
              <a:pathLst>
                <a:path w="7128" h="5234" extrusionOk="0">
                  <a:moveTo>
                    <a:pt x="3500" y="0"/>
                  </a:moveTo>
                  <a:cubicBezTo>
                    <a:pt x="413" y="0"/>
                    <a:pt x="0" y="4849"/>
                    <a:pt x="3281" y="5214"/>
                  </a:cubicBezTo>
                  <a:cubicBezTo>
                    <a:pt x="3400" y="5227"/>
                    <a:pt x="3515" y="5233"/>
                    <a:pt x="3628" y="5233"/>
                  </a:cubicBezTo>
                  <a:cubicBezTo>
                    <a:pt x="6715" y="5233"/>
                    <a:pt x="7128" y="384"/>
                    <a:pt x="3847" y="20"/>
                  </a:cubicBezTo>
                  <a:cubicBezTo>
                    <a:pt x="3728" y="7"/>
                    <a:pt x="3612" y="0"/>
                    <a:pt x="3500" y="0"/>
                  </a:cubicBezTo>
                  <a:close/>
                </a:path>
              </a:pathLst>
            </a:custGeom>
            <a:solidFill>
              <a:srgbClr val="39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05"/>
            <p:cNvSpPr/>
            <p:nvPr/>
          </p:nvSpPr>
          <p:spPr>
            <a:xfrm>
              <a:off x="3308300" y="1484650"/>
              <a:ext cx="304575" cy="54325"/>
            </a:xfrm>
            <a:custGeom>
              <a:avLst/>
              <a:gdLst/>
              <a:ahLst/>
              <a:cxnLst/>
              <a:rect l="l" t="t" r="r" b="b"/>
              <a:pathLst>
                <a:path w="12183" h="2173" fill="none" extrusionOk="0">
                  <a:moveTo>
                    <a:pt x="1" y="2172"/>
                  </a:moveTo>
                  <a:cubicBezTo>
                    <a:pt x="3778" y="95"/>
                    <a:pt x="8311" y="0"/>
                    <a:pt x="12183" y="1984"/>
                  </a:cubicBezTo>
                </a:path>
              </a:pathLst>
            </a:custGeom>
            <a:noFill/>
            <a:ln w="9525" cap="rnd" cmpd="sng">
              <a:solidFill>
                <a:srgbClr val="39222F"/>
              </a:solidFill>
              <a:prstDash val="solid"/>
              <a:miter lim="94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05"/>
            <p:cNvSpPr/>
            <p:nvPr/>
          </p:nvSpPr>
          <p:spPr>
            <a:xfrm>
              <a:off x="4063775" y="1484650"/>
              <a:ext cx="302225" cy="54325"/>
            </a:xfrm>
            <a:custGeom>
              <a:avLst/>
              <a:gdLst/>
              <a:ahLst/>
              <a:cxnLst/>
              <a:rect l="l" t="t" r="r" b="b"/>
              <a:pathLst>
                <a:path w="12089" h="2173" fill="none" extrusionOk="0">
                  <a:moveTo>
                    <a:pt x="1" y="2172"/>
                  </a:moveTo>
                  <a:cubicBezTo>
                    <a:pt x="3778" y="95"/>
                    <a:pt x="8311" y="0"/>
                    <a:pt x="12088" y="1984"/>
                  </a:cubicBezTo>
                </a:path>
              </a:pathLst>
            </a:custGeom>
            <a:noFill/>
            <a:ln w="9525" cap="rnd" cmpd="sng">
              <a:solidFill>
                <a:srgbClr val="39222F"/>
              </a:solidFill>
              <a:prstDash val="solid"/>
              <a:miter lim="94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05"/>
            <p:cNvSpPr/>
            <p:nvPr/>
          </p:nvSpPr>
          <p:spPr>
            <a:xfrm>
              <a:off x="4088000" y="1687200"/>
              <a:ext cx="178225" cy="130850"/>
            </a:xfrm>
            <a:custGeom>
              <a:avLst/>
              <a:gdLst/>
              <a:ahLst/>
              <a:cxnLst/>
              <a:rect l="l" t="t" r="r" b="b"/>
              <a:pathLst>
                <a:path w="7129" h="5234" extrusionOk="0">
                  <a:moveTo>
                    <a:pt x="3628" y="0"/>
                  </a:moveTo>
                  <a:cubicBezTo>
                    <a:pt x="3516" y="0"/>
                    <a:pt x="3400" y="7"/>
                    <a:pt x="3281" y="20"/>
                  </a:cubicBezTo>
                  <a:cubicBezTo>
                    <a:pt x="1" y="384"/>
                    <a:pt x="413" y="5233"/>
                    <a:pt x="3501" y="5233"/>
                  </a:cubicBezTo>
                  <a:cubicBezTo>
                    <a:pt x="3613" y="5233"/>
                    <a:pt x="3729" y="5227"/>
                    <a:pt x="3848" y="5214"/>
                  </a:cubicBezTo>
                  <a:cubicBezTo>
                    <a:pt x="7128" y="4849"/>
                    <a:pt x="6716" y="0"/>
                    <a:pt x="3628" y="0"/>
                  </a:cubicBezTo>
                  <a:close/>
                </a:path>
              </a:pathLst>
            </a:custGeom>
            <a:solidFill>
              <a:srgbClr val="39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05"/>
            <p:cNvSpPr/>
            <p:nvPr/>
          </p:nvSpPr>
          <p:spPr>
            <a:xfrm>
              <a:off x="3616175" y="2287900"/>
              <a:ext cx="437150" cy="116400"/>
            </a:xfrm>
            <a:custGeom>
              <a:avLst/>
              <a:gdLst/>
              <a:ahLst/>
              <a:cxnLst/>
              <a:rect l="l" t="t" r="r" b="b"/>
              <a:pathLst>
                <a:path w="17486" h="4656" extrusionOk="0">
                  <a:moveTo>
                    <a:pt x="15178" y="1"/>
                  </a:moveTo>
                  <a:cubicBezTo>
                    <a:pt x="14962" y="1"/>
                    <a:pt x="14735" y="52"/>
                    <a:pt x="14505" y="167"/>
                  </a:cubicBezTo>
                  <a:cubicBezTo>
                    <a:pt x="12616" y="1161"/>
                    <a:pt x="10571" y="1658"/>
                    <a:pt x="8520" y="1658"/>
                  </a:cubicBezTo>
                  <a:cubicBezTo>
                    <a:pt x="6674" y="1658"/>
                    <a:pt x="4823" y="1255"/>
                    <a:pt x="3079" y="450"/>
                  </a:cubicBezTo>
                  <a:cubicBezTo>
                    <a:pt x="2864" y="355"/>
                    <a:pt x="2650" y="312"/>
                    <a:pt x="2445" y="312"/>
                  </a:cubicBezTo>
                  <a:cubicBezTo>
                    <a:pt x="1027" y="312"/>
                    <a:pt x="0" y="2352"/>
                    <a:pt x="1568" y="3094"/>
                  </a:cubicBezTo>
                  <a:cubicBezTo>
                    <a:pt x="3785" y="4135"/>
                    <a:pt x="6154" y="4656"/>
                    <a:pt x="8519" y="4656"/>
                  </a:cubicBezTo>
                  <a:cubicBezTo>
                    <a:pt x="11089" y="4656"/>
                    <a:pt x="13655" y="4041"/>
                    <a:pt x="16016" y="2811"/>
                  </a:cubicBezTo>
                  <a:cubicBezTo>
                    <a:pt x="17485" y="2076"/>
                    <a:pt x="16555" y="1"/>
                    <a:pt x="15178" y="1"/>
                  </a:cubicBezTo>
                  <a:close/>
                </a:path>
              </a:pathLst>
            </a:custGeom>
            <a:solidFill>
              <a:srgbClr val="39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6" name="Google Shape;2436;p105"/>
          <p:cNvSpPr txBox="1">
            <a:spLocks noGrp="1"/>
          </p:cNvSpPr>
          <p:nvPr>
            <p:ph type="title" idx="4294967295"/>
          </p:nvPr>
        </p:nvSpPr>
        <p:spPr>
          <a:xfrm>
            <a:off x="3795487" y="1708300"/>
            <a:ext cx="1559400" cy="39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rPr>
              <a:t>$</a:t>
            </a:r>
            <a:r>
              <a:rPr lang="en" sz="2500"/>
              <a:t>50.00</a:t>
            </a:r>
            <a:endParaRPr sz="2500"/>
          </a:p>
        </p:txBody>
      </p:sp>
      <p:sp>
        <p:nvSpPr>
          <p:cNvPr id="2437" name="Google Shape;2437;p105"/>
          <p:cNvSpPr txBox="1"/>
          <p:nvPr/>
        </p:nvSpPr>
        <p:spPr>
          <a:xfrm>
            <a:off x="3021350" y="1366150"/>
            <a:ext cx="3107700" cy="30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6B26B"/>
                </a:solidFill>
                <a:latin typeface="Oswald SemiBold"/>
                <a:ea typeface="Oswald SemiBold"/>
                <a:cs typeface="Oswald SemiBold"/>
                <a:sym typeface="Oswald SemiBold"/>
              </a:rPr>
              <a:t>Average Spend Per Customer</a:t>
            </a:r>
            <a:endParaRPr sz="1800">
              <a:solidFill>
                <a:srgbClr val="F6B26B"/>
              </a:solidFill>
              <a:latin typeface="Oswald SemiBold"/>
              <a:ea typeface="Oswald SemiBold"/>
              <a:cs typeface="Oswald SemiBold"/>
              <a:sym typeface="Oswald SemiBold"/>
            </a:endParaRPr>
          </a:p>
        </p:txBody>
      </p:sp>
      <p:grpSp>
        <p:nvGrpSpPr>
          <p:cNvPr id="2438" name="Google Shape;2438;p105"/>
          <p:cNvGrpSpPr/>
          <p:nvPr/>
        </p:nvGrpSpPr>
        <p:grpSpPr>
          <a:xfrm>
            <a:off x="1680050" y="2605175"/>
            <a:ext cx="241500" cy="1283700"/>
            <a:chOff x="1680050" y="2605175"/>
            <a:chExt cx="241500" cy="1283700"/>
          </a:xfrm>
        </p:grpSpPr>
        <p:sp>
          <p:nvSpPr>
            <p:cNvPr id="2439" name="Google Shape;2439;p105"/>
            <p:cNvSpPr/>
            <p:nvPr/>
          </p:nvSpPr>
          <p:spPr>
            <a:xfrm rot="-5400000">
              <a:off x="1158950" y="3126275"/>
              <a:ext cx="1283700" cy="241500"/>
            </a:xfrm>
            <a:prstGeom prst="roundRect">
              <a:avLst>
                <a:gd name="adj" fmla="val 28076"/>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05"/>
            <p:cNvSpPr/>
            <p:nvPr/>
          </p:nvSpPr>
          <p:spPr>
            <a:xfrm rot="-5400000">
              <a:off x="1252250" y="3219575"/>
              <a:ext cx="1097100" cy="241500"/>
            </a:xfrm>
            <a:prstGeom prst="roundRect">
              <a:avLst>
                <a:gd name="adj" fmla="val 28076"/>
              </a:avLst>
            </a:pr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1" name="Google Shape;2441;p105"/>
          <p:cNvGrpSpPr/>
          <p:nvPr/>
        </p:nvGrpSpPr>
        <p:grpSpPr>
          <a:xfrm>
            <a:off x="2080625" y="2605175"/>
            <a:ext cx="241500" cy="1283700"/>
            <a:chOff x="2080625" y="2605175"/>
            <a:chExt cx="241500" cy="1283700"/>
          </a:xfrm>
        </p:grpSpPr>
        <p:sp>
          <p:nvSpPr>
            <p:cNvPr id="2442" name="Google Shape;2442;p105"/>
            <p:cNvSpPr/>
            <p:nvPr/>
          </p:nvSpPr>
          <p:spPr>
            <a:xfrm rot="-5400000">
              <a:off x="1559525" y="3126275"/>
              <a:ext cx="1283700" cy="241500"/>
            </a:xfrm>
            <a:prstGeom prst="roundRect">
              <a:avLst>
                <a:gd name="adj" fmla="val 28076"/>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05"/>
            <p:cNvSpPr/>
            <p:nvPr/>
          </p:nvSpPr>
          <p:spPr>
            <a:xfrm rot="-5400000">
              <a:off x="1870025" y="3436775"/>
              <a:ext cx="662700" cy="241500"/>
            </a:xfrm>
            <a:prstGeom prst="roundRect">
              <a:avLst>
                <a:gd name="adj" fmla="val 28076"/>
              </a:avLst>
            </a:pr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105"/>
          <p:cNvGrpSpPr/>
          <p:nvPr/>
        </p:nvGrpSpPr>
        <p:grpSpPr>
          <a:xfrm>
            <a:off x="2481200" y="2605175"/>
            <a:ext cx="241500" cy="1283700"/>
            <a:chOff x="2481200" y="2605175"/>
            <a:chExt cx="241500" cy="1283700"/>
          </a:xfrm>
        </p:grpSpPr>
        <p:sp>
          <p:nvSpPr>
            <p:cNvPr id="2445" name="Google Shape;2445;p105"/>
            <p:cNvSpPr/>
            <p:nvPr/>
          </p:nvSpPr>
          <p:spPr>
            <a:xfrm rot="-5400000">
              <a:off x="1960100" y="3126275"/>
              <a:ext cx="1283700" cy="241500"/>
            </a:xfrm>
            <a:prstGeom prst="roundRect">
              <a:avLst>
                <a:gd name="adj" fmla="val 28076"/>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05"/>
            <p:cNvSpPr/>
            <p:nvPr/>
          </p:nvSpPr>
          <p:spPr>
            <a:xfrm rot="-5400000">
              <a:off x="2155250" y="3321425"/>
              <a:ext cx="893400" cy="241500"/>
            </a:xfrm>
            <a:prstGeom prst="roundRect">
              <a:avLst>
                <a:gd name="adj" fmla="val 28076"/>
              </a:avLst>
            </a:pr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7" name="Google Shape;2447;p105"/>
          <p:cNvSpPr txBox="1">
            <a:spLocks noGrp="1"/>
          </p:cNvSpPr>
          <p:nvPr>
            <p:ph type="title" idx="4294967295"/>
          </p:nvPr>
        </p:nvSpPr>
        <p:spPr>
          <a:xfrm>
            <a:off x="720000" y="1356325"/>
            <a:ext cx="1151100" cy="39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40%</a:t>
            </a:r>
            <a:endParaRPr sz="2500"/>
          </a:p>
        </p:txBody>
      </p:sp>
      <p:sp>
        <p:nvSpPr>
          <p:cNvPr id="2448" name="Google Shape;2448;p105"/>
          <p:cNvSpPr/>
          <p:nvPr/>
        </p:nvSpPr>
        <p:spPr>
          <a:xfrm flipH="1">
            <a:off x="7490492" y="1148625"/>
            <a:ext cx="939896" cy="598251"/>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05"/>
          <p:cNvSpPr txBox="1">
            <a:spLocks noGrp="1"/>
          </p:cNvSpPr>
          <p:nvPr>
            <p:ph type="title" idx="4294967295"/>
          </p:nvPr>
        </p:nvSpPr>
        <p:spPr>
          <a:xfrm>
            <a:off x="7469975" y="1325625"/>
            <a:ext cx="1151100" cy="39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60%</a:t>
            </a:r>
            <a:endParaRPr sz="2500"/>
          </a:p>
        </p:txBody>
      </p:sp>
      <p:sp>
        <p:nvSpPr>
          <p:cNvPr id="2450" name="Google Shape;2450;p105"/>
          <p:cNvSpPr txBox="1">
            <a:spLocks noGrp="1"/>
          </p:cNvSpPr>
          <p:nvPr>
            <p:ph type="title" idx="4294967295"/>
          </p:nvPr>
        </p:nvSpPr>
        <p:spPr>
          <a:xfrm>
            <a:off x="3996450" y="2841700"/>
            <a:ext cx="1151100" cy="39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20-35</a:t>
            </a:r>
            <a:endParaRPr sz="2000"/>
          </a:p>
        </p:txBody>
      </p:sp>
      <p:grpSp>
        <p:nvGrpSpPr>
          <p:cNvPr id="2451" name="Google Shape;2451;p105"/>
          <p:cNvGrpSpPr/>
          <p:nvPr/>
        </p:nvGrpSpPr>
        <p:grpSpPr>
          <a:xfrm>
            <a:off x="1670134" y="4028828"/>
            <a:ext cx="241281" cy="246175"/>
            <a:chOff x="4467450" y="3808475"/>
            <a:chExt cx="470150" cy="479500"/>
          </a:xfrm>
        </p:grpSpPr>
        <p:sp>
          <p:nvSpPr>
            <p:cNvPr id="2452" name="Google Shape;2452;p105"/>
            <p:cNvSpPr/>
            <p:nvPr/>
          </p:nvSpPr>
          <p:spPr>
            <a:xfrm>
              <a:off x="4729325" y="3808475"/>
              <a:ext cx="56625" cy="138200"/>
            </a:xfrm>
            <a:custGeom>
              <a:avLst/>
              <a:gdLst/>
              <a:ahLst/>
              <a:cxnLst/>
              <a:rect l="l" t="t" r="r" b="b"/>
              <a:pathLst>
                <a:path w="2265"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7" y="5341"/>
                  </a:cubicBezTo>
                  <a:cubicBezTo>
                    <a:pt x="1782" y="5103"/>
                    <a:pt x="1755" y="4735"/>
                    <a:pt x="1510" y="4529"/>
                  </a:cubicBezTo>
                  <a:cubicBezTo>
                    <a:pt x="1432" y="4457"/>
                    <a:pt x="1133" y="4128"/>
                    <a:pt x="1133" y="3820"/>
                  </a:cubicBezTo>
                  <a:cubicBezTo>
                    <a:pt x="1133" y="3521"/>
                    <a:pt x="1413" y="3195"/>
                    <a:pt x="1510" y="3107"/>
                  </a:cubicBezTo>
                  <a:cubicBezTo>
                    <a:pt x="1586" y="3038"/>
                    <a:pt x="2265" y="2407"/>
                    <a:pt x="2265" y="1555"/>
                  </a:cubicBezTo>
                  <a:cubicBezTo>
                    <a:pt x="2265" y="701"/>
                    <a:pt x="1589" y="70"/>
                    <a:pt x="1510"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53" name="Google Shape;2453;p105"/>
            <p:cNvSpPr/>
            <p:nvPr/>
          </p:nvSpPr>
          <p:spPr>
            <a:xfrm>
              <a:off x="4644400"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54" name="Google Shape;2454;p105"/>
            <p:cNvSpPr/>
            <p:nvPr/>
          </p:nvSpPr>
          <p:spPr>
            <a:xfrm>
              <a:off x="4559475"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1" y="2965"/>
                    <a:pt x="1" y="3820"/>
                  </a:cubicBezTo>
                  <a:cubicBezTo>
                    <a:pt x="1" y="4671"/>
                    <a:pt x="677" y="5302"/>
                    <a:pt x="755" y="5372"/>
                  </a:cubicBezTo>
                  <a:cubicBezTo>
                    <a:pt x="866" y="5476"/>
                    <a:pt x="1007" y="5528"/>
                    <a:pt x="1148" y="5528"/>
                  </a:cubicBezTo>
                  <a:cubicBezTo>
                    <a:pt x="1303"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55" name="Google Shape;2455;p105"/>
            <p:cNvSpPr/>
            <p:nvPr/>
          </p:nvSpPr>
          <p:spPr>
            <a:xfrm>
              <a:off x="4467450" y="3975675"/>
              <a:ext cx="470150" cy="312300"/>
            </a:xfrm>
            <a:custGeom>
              <a:avLst/>
              <a:gdLst/>
              <a:ahLst/>
              <a:cxnLst/>
              <a:rect l="l" t="t" r="r" b="b"/>
              <a:pathLst>
                <a:path w="18806" h="12492" extrusionOk="0">
                  <a:moveTo>
                    <a:pt x="16340" y="2263"/>
                  </a:moveTo>
                  <a:cubicBezTo>
                    <a:pt x="16709" y="2263"/>
                    <a:pt x="17020" y="2371"/>
                    <a:pt x="17233" y="2582"/>
                  </a:cubicBezTo>
                  <a:cubicBezTo>
                    <a:pt x="17622" y="2974"/>
                    <a:pt x="17571" y="3581"/>
                    <a:pt x="17505" y="3907"/>
                  </a:cubicBezTo>
                  <a:cubicBezTo>
                    <a:pt x="17375" y="4553"/>
                    <a:pt x="16994" y="5221"/>
                    <a:pt x="16430" y="5785"/>
                  </a:cubicBezTo>
                  <a:cubicBezTo>
                    <a:pt x="15793" y="6426"/>
                    <a:pt x="15014" y="6824"/>
                    <a:pt x="14337" y="6897"/>
                  </a:cubicBezTo>
                  <a:cubicBezTo>
                    <a:pt x="15056" y="5562"/>
                    <a:pt x="15539" y="4007"/>
                    <a:pt x="15744" y="2346"/>
                  </a:cubicBezTo>
                  <a:cubicBezTo>
                    <a:pt x="15954" y="2291"/>
                    <a:pt x="16154" y="2263"/>
                    <a:pt x="16340" y="2263"/>
                  </a:cubicBezTo>
                  <a:close/>
                  <a:moveTo>
                    <a:pt x="14709" y="1132"/>
                  </a:moveTo>
                  <a:cubicBezTo>
                    <a:pt x="14618" y="3340"/>
                    <a:pt x="13999" y="5390"/>
                    <a:pt x="12978" y="6987"/>
                  </a:cubicBezTo>
                  <a:cubicBezTo>
                    <a:pt x="12948" y="7023"/>
                    <a:pt x="12921" y="7066"/>
                    <a:pt x="12900" y="7108"/>
                  </a:cubicBezTo>
                  <a:cubicBezTo>
                    <a:pt x="12390" y="7881"/>
                    <a:pt x="11786" y="8542"/>
                    <a:pt x="11103" y="9059"/>
                  </a:cubicBezTo>
                  <a:lnTo>
                    <a:pt x="4750" y="9059"/>
                  </a:lnTo>
                  <a:cubicBezTo>
                    <a:pt x="2634" y="7461"/>
                    <a:pt x="1281" y="4478"/>
                    <a:pt x="1145" y="1132"/>
                  </a:cubicBezTo>
                  <a:close/>
                  <a:moveTo>
                    <a:pt x="13247" y="10191"/>
                  </a:moveTo>
                  <a:lnTo>
                    <a:pt x="12827" y="11048"/>
                  </a:lnTo>
                  <a:cubicBezTo>
                    <a:pt x="12731" y="11239"/>
                    <a:pt x="12538" y="11359"/>
                    <a:pt x="12326" y="11359"/>
                  </a:cubicBezTo>
                  <a:lnTo>
                    <a:pt x="3531" y="11359"/>
                  </a:lnTo>
                  <a:cubicBezTo>
                    <a:pt x="3316" y="11359"/>
                    <a:pt x="3120" y="11239"/>
                    <a:pt x="3026" y="11048"/>
                  </a:cubicBezTo>
                  <a:lnTo>
                    <a:pt x="2607" y="10191"/>
                  </a:lnTo>
                  <a:close/>
                  <a:moveTo>
                    <a:pt x="569" y="0"/>
                  </a:moveTo>
                  <a:cubicBezTo>
                    <a:pt x="255" y="0"/>
                    <a:pt x="1" y="254"/>
                    <a:pt x="1" y="565"/>
                  </a:cubicBezTo>
                  <a:cubicBezTo>
                    <a:pt x="1" y="3931"/>
                    <a:pt x="1145" y="7045"/>
                    <a:pt x="3060" y="9059"/>
                  </a:cubicBezTo>
                  <a:lnTo>
                    <a:pt x="569" y="9059"/>
                  </a:lnTo>
                  <a:cubicBezTo>
                    <a:pt x="255" y="9059"/>
                    <a:pt x="1" y="9312"/>
                    <a:pt x="1" y="9623"/>
                  </a:cubicBezTo>
                  <a:cubicBezTo>
                    <a:pt x="1" y="9937"/>
                    <a:pt x="255" y="10191"/>
                    <a:pt x="569" y="10191"/>
                  </a:cubicBezTo>
                  <a:lnTo>
                    <a:pt x="1348" y="10191"/>
                  </a:lnTo>
                  <a:lnTo>
                    <a:pt x="2012" y="11550"/>
                  </a:lnTo>
                  <a:lnTo>
                    <a:pt x="2012" y="11556"/>
                  </a:lnTo>
                  <a:cubicBezTo>
                    <a:pt x="2298" y="12127"/>
                    <a:pt x="2883" y="12492"/>
                    <a:pt x="3523" y="12492"/>
                  </a:cubicBezTo>
                  <a:cubicBezTo>
                    <a:pt x="3525" y="12492"/>
                    <a:pt x="3528" y="12492"/>
                    <a:pt x="3531" y="12492"/>
                  </a:cubicBezTo>
                  <a:lnTo>
                    <a:pt x="12326" y="12492"/>
                  </a:lnTo>
                  <a:cubicBezTo>
                    <a:pt x="12329" y="12492"/>
                    <a:pt x="12332" y="12492"/>
                    <a:pt x="12334" y="12492"/>
                  </a:cubicBezTo>
                  <a:cubicBezTo>
                    <a:pt x="12974" y="12492"/>
                    <a:pt x="13559" y="12127"/>
                    <a:pt x="13845" y="11553"/>
                  </a:cubicBezTo>
                  <a:lnTo>
                    <a:pt x="13845" y="11550"/>
                  </a:lnTo>
                  <a:lnTo>
                    <a:pt x="14509" y="10191"/>
                  </a:lnTo>
                  <a:lnTo>
                    <a:pt x="15288" y="10191"/>
                  </a:lnTo>
                  <a:cubicBezTo>
                    <a:pt x="15602" y="10191"/>
                    <a:pt x="15856" y="9937"/>
                    <a:pt x="15856" y="9623"/>
                  </a:cubicBezTo>
                  <a:cubicBezTo>
                    <a:pt x="15856" y="9309"/>
                    <a:pt x="15602" y="9059"/>
                    <a:pt x="15288" y="9059"/>
                  </a:cubicBezTo>
                  <a:lnTo>
                    <a:pt x="12797" y="9059"/>
                  </a:lnTo>
                  <a:cubicBezTo>
                    <a:pt x="13111" y="8726"/>
                    <a:pt x="13401" y="8373"/>
                    <a:pt x="13664" y="8002"/>
                  </a:cubicBezTo>
                  <a:cubicBezTo>
                    <a:pt x="13812" y="8026"/>
                    <a:pt x="13963" y="8038"/>
                    <a:pt x="14114" y="8038"/>
                  </a:cubicBezTo>
                  <a:cubicBezTo>
                    <a:pt x="15143" y="8038"/>
                    <a:pt x="16303" y="7516"/>
                    <a:pt x="17233" y="6589"/>
                  </a:cubicBezTo>
                  <a:cubicBezTo>
                    <a:pt x="17951" y="5867"/>
                    <a:pt x="18444" y="4994"/>
                    <a:pt x="18619" y="4131"/>
                  </a:cubicBezTo>
                  <a:cubicBezTo>
                    <a:pt x="18806" y="3183"/>
                    <a:pt x="18601" y="2349"/>
                    <a:pt x="18033" y="1785"/>
                  </a:cubicBezTo>
                  <a:cubicBezTo>
                    <a:pt x="17604" y="1353"/>
                    <a:pt x="17013" y="1132"/>
                    <a:pt x="16345" y="1132"/>
                  </a:cubicBezTo>
                  <a:cubicBezTo>
                    <a:pt x="16181" y="1132"/>
                    <a:pt x="16013" y="1145"/>
                    <a:pt x="15841" y="1172"/>
                  </a:cubicBezTo>
                  <a:cubicBezTo>
                    <a:pt x="15850" y="972"/>
                    <a:pt x="15853" y="770"/>
                    <a:pt x="15853" y="565"/>
                  </a:cubicBezTo>
                  <a:cubicBezTo>
                    <a:pt x="15853" y="254"/>
                    <a:pt x="15599" y="0"/>
                    <a:pt x="15288"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56" name="Google Shape;2456;p105"/>
          <p:cNvGrpSpPr/>
          <p:nvPr/>
        </p:nvGrpSpPr>
        <p:grpSpPr>
          <a:xfrm>
            <a:off x="2491315" y="4060375"/>
            <a:ext cx="221265" cy="218216"/>
            <a:chOff x="2079300" y="4399325"/>
            <a:chExt cx="489850" cy="483100"/>
          </a:xfrm>
        </p:grpSpPr>
        <p:sp>
          <p:nvSpPr>
            <p:cNvPr id="2457" name="Google Shape;2457;p105"/>
            <p:cNvSpPr/>
            <p:nvPr/>
          </p:nvSpPr>
          <p:spPr>
            <a:xfrm>
              <a:off x="2079300" y="4399325"/>
              <a:ext cx="489850" cy="483100"/>
            </a:xfrm>
            <a:custGeom>
              <a:avLst/>
              <a:gdLst/>
              <a:ahLst/>
              <a:cxnLst/>
              <a:rect l="l" t="t" r="r" b="b"/>
              <a:pathLst>
                <a:path w="19594" h="19324" extrusionOk="0">
                  <a:moveTo>
                    <a:pt x="17109" y="1134"/>
                  </a:moveTo>
                  <a:cubicBezTo>
                    <a:pt x="17415" y="1134"/>
                    <a:pt x="17714" y="1254"/>
                    <a:pt x="17939" y="1479"/>
                  </a:cubicBezTo>
                  <a:cubicBezTo>
                    <a:pt x="18268" y="1805"/>
                    <a:pt x="18371" y="2297"/>
                    <a:pt x="18205" y="2732"/>
                  </a:cubicBezTo>
                  <a:cubicBezTo>
                    <a:pt x="18003" y="3260"/>
                    <a:pt x="17770" y="3774"/>
                    <a:pt x="17507" y="4275"/>
                  </a:cubicBezTo>
                  <a:cubicBezTo>
                    <a:pt x="16288" y="4088"/>
                    <a:pt x="15330" y="3130"/>
                    <a:pt x="15143" y="1911"/>
                  </a:cubicBezTo>
                  <a:cubicBezTo>
                    <a:pt x="15644" y="1648"/>
                    <a:pt x="16158" y="1415"/>
                    <a:pt x="16686" y="1210"/>
                  </a:cubicBezTo>
                  <a:lnTo>
                    <a:pt x="16686" y="1213"/>
                  </a:lnTo>
                  <a:cubicBezTo>
                    <a:pt x="16824" y="1160"/>
                    <a:pt x="16967" y="1134"/>
                    <a:pt x="17109" y="1134"/>
                  </a:cubicBezTo>
                  <a:close/>
                  <a:moveTo>
                    <a:pt x="2905" y="2901"/>
                  </a:moveTo>
                  <a:lnTo>
                    <a:pt x="10016" y="4541"/>
                  </a:lnTo>
                  <a:cubicBezTo>
                    <a:pt x="9744" y="4855"/>
                    <a:pt x="9485" y="5178"/>
                    <a:pt x="9234" y="5513"/>
                  </a:cubicBezTo>
                  <a:lnTo>
                    <a:pt x="9234" y="5516"/>
                  </a:lnTo>
                  <a:lnTo>
                    <a:pt x="7812" y="7463"/>
                  </a:lnTo>
                  <a:lnTo>
                    <a:pt x="2027" y="3780"/>
                  </a:lnTo>
                  <a:lnTo>
                    <a:pt x="2905" y="2901"/>
                  </a:lnTo>
                  <a:close/>
                  <a:moveTo>
                    <a:pt x="2465" y="11352"/>
                  </a:moveTo>
                  <a:lnTo>
                    <a:pt x="4738" y="11676"/>
                  </a:lnTo>
                  <a:lnTo>
                    <a:pt x="3488" y="13388"/>
                  </a:lnTo>
                  <a:lnTo>
                    <a:pt x="1574" y="12240"/>
                  </a:lnTo>
                  <a:lnTo>
                    <a:pt x="2465" y="11352"/>
                  </a:lnTo>
                  <a:close/>
                  <a:moveTo>
                    <a:pt x="14111" y="2502"/>
                  </a:moveTo>
                  <a:cubicBezTo>
                    <a:pt x="14479" y="3870"/>
                    <a:pt x="15545" y="4939"/>
                    <a:pt x="16913" y="5308"/>
                  </a:cubicBezTo>
                  <a:cubicBezTo>
                    <a:pt x="16318" y="6250"/>
                    <a:pt x="15617" y="7122"/>
                    <a:pt x="14823" y="7907"/>
                  </a:cubicBezTo>
                  <a:cubicBezTo>
                    <a:pt x="14811" y="7916"/>
                    <a:pt x="14802" y="7928"/>
                    <a:pt x="14793" y="7937"/>
                  </a:cubicBezTo>
                  <a:cubicBezTo>
                    <a:pt x="14304" y="8418"/>
                    <a:pt x="13784" y="8861"/>
                    <a:pt x="13235" y="9269"/>
                  </a:cubicBezTo>
                  <a:lnTo>
                    <a:pt x="5140" y="15184"/>
                  </a:lnTo>
                  <a:cubicBezTo>
                    <a:pt x="5128" y="15196"/>
                    <a:pt x="5113" y="15208"/>
                    <a:pt x="5101" y="15217"/>
                  </a:cubicBezTo>
                  <a:cubicBezTo>
                    <a:pt x="5082" y="15235"/>
                    <a:pt x="5061" y="15248"/>
                    <a:pt x="5040" y="15260"/>
                  </a:cubicBezTo>
                  <a:cubicBezTo>
                    <a:pt x="5031" y="15263"/>
                    <a:pt x="5022" y="15269"/>
                    <a:pt x="5016" y="15272"/>
                  </a:cubicBezTo>
                  <a:cubicBezTo>
                    <a:pt x="4925" y="15314"/>
                    <a:pt x="4801" y="15339"/>
                    <a:pt x="4674" y="15339"/>
                  </a:cubicBezTo>
                  <a:cubicBezTo>
                    <a:pt x="4506" y="15339"/>
                    <a:pt x="4333" y="15295"/>
                    <a:pt x="4228" y="15190"/>
                  </a:cubicBezTo>
                  <a:cubicBezTo>
                    <a:pt x="3998" y="14961"/>
                    <a:pt x="4004" y="14544"/>
                    <a:pt x="4237" y="14278"/>
                  </a:cubicBezTo>
                  <a:cubicBezTo>
                    <a:pt x="4249" y="14266"/>
                    <a:pt x="4261" y="14251"/>
                    <a:pt x="4270" y="14239"/>
                  </a:cubicBezTo>
                  <a:lnTo>
                    <a:pt x="10149" y="6186"/>
                  </a:lnTo>
                  <a:cubicBezTo>
                    <a:pt x="11230" y="4722"/>
                    <a:pt x="12574" y="3475"/>
                    <a:pt x="14111" y="2502"/>
                  </a:cubicBezTo>
                  <a:close/>
                  <a:moveTo>
                    <a:pt x="14877" y="9402"/>
                  </a:moveTo>
                  <a:lnTo>
                    <a:pt x="16517" y="16513"/>
                  </a:lnTo>
                  <a:lnTo>
                    <a:pt x="15635" y="17391"/>
                  </a:lnTo>
                  <a:lnTo>
                    <a:pt x="11955" y="11606"/>
                  </a:lnTo>
                  <a:lnTo>
                    <a:pt x="13905" y="10181"/>
                  </a:lnTo>
                  <a:cubicBezTo>
                    <a:pt x="14240" y="9933"/>
                    <a:pt x="14563" y="9674"/>
                    <a:pt x="14877" y="9402"/>
                  </a:cubicBezTo>
                  <a:close/>
                  <a:moveTo>
                    <a:pt x="7743" y="14686"/>
                  </a:moveTo>
                  <a:lnTo>
                    <a:pt x="8069" y="16957"/>
                  </a:lnTo>
                  <a:lnTo>
                    <a:pt x="7181" y="17844"/>
                  </a:lnTo>
                  <a:lnTo>
                    <a:pt x="6034" y="15936"/>
                  </a:lnTo>
                  <a:lnTo>
                    <a:pt x="7743" y="14686"/>
                  </a:lnTo>
                  <a:close/>
                  <a:moveTo>
                    <a:pt x="17108" y="0"/>
                  </a:moveTo>
                  <a:cubicBezTo>
                    <a:pt x="16830" y="0"/>
                    <a:pt x="16550" y="50"/>
                    <a:pt x="16282" y="153"/>
                  </a:cubicBezTo>
                  <a:cubicBezTo>
                    <a:pt x="14280" y="923"/>
                    <a:pt x="12456" y="2092"/>
                    <a:pt x="10919" y="3586"/>
                  </a:cubicBezTo>
                  <a:lnTo>
                    <a:pt x="7758" y="2856"/>
                  </a:lnTo>
                  <a:lnTo>
                    <a:pt x="7978" y="2635"/>
                  </a:lnTo>
                  <a:cubicBezTo>
                    <a:pt x="8198" y="2415"/>
                    <a:pt x="8198" y="2056"/>
                    <a:pt x="7978" y="1835"/>
                  </a:cubicBezTo>
                  <a:cubicBezTo>
                    <a:pt x="7868" y="1724"/>
                    <a:pt x="7724" y="1669"/>
                    <a:pt x="7579" y="1669"/>
                  </a:cubicBezTo>
                  <a:cubicBezTo>
                    <a:pt x="7434" y="1669"/>
                    <a:pt x="7288" y="1725"/>
                    <a:pt x="7178" y="1835"/>
                  </a:cubicBezTo>
                  <a:lnTo>
                    <a:pt x="6456" y="2557"/>
                  </a:lnTo>
                  <a:lnTo>
                    <a:pt x="3850" y="1956"/>
                  </a:lnTo>
                  <a:lnTo>
                    <a:pt x="4074" y="1736"/>
                  </a:lnTo>
                  <a:cubicBezTo>
                    <a:pt x="4300" y="1515"/>
                    <a:pt x="4303" y="1150"/>
                    <a:pt x="4080" y="926"/>
                  </a:cubicBezTo>
                  <a:cubicBezTo>
                    <a:pt x="3969" y="816"/>
                    <a:pt x="3824" y="761"/>
                    <a:pt x="3679" y="761"/>
                  </a:cubicBezTo>
                  <a:cubicBezTo>
                    <a:pt x="3531" y="761"/>
                    <a:pt x="3384" y="818"/>
                    <a:pt x="3274" y="932"/>
                  </a:cubicBezTo>
                  <a:lnTo>
                    <a:pt x="1945" y="2261"/>
                  </a:lnTo>
                  <a:lnTo>
                    <a:pt x="725" y="3478"/>
                  </a:lnTo>
                  <a:cubicBezTo>
                    <a:pt x="469" y="3734"/>
                    <a:pt x="517" y="4163"/>
                    <a:pt x="822" y="4356"/>
                  </a:cubicBezTo>
                  <a:lnTo>
                    <a:pt x="7145" y="8378"/>
                  </a:lnTo>
                  <a:lnTo>
                    <a:pt x="5496" y="10640"/>
                  </a:lnTo>
                  <a:lnTo>
                    <a:pt x="2344" y="10190"/>
                  </a:lnTo>
                  <a:cubicBezTo>
                    <a:pt x="2317" y="10186"/>
                    <a:pt x="2290" y="10185"/>
                    <a:pt x="2264" y="10185"/>
                  </a:cubicBezTo>
                  <a:cubicBezTo>
                    <a:pt x="2113" y="10185"/>
                    <a:pt x="1969" y="10242"/>
                    <a:pt x="1864" y="10350"/>
                  </a:cubicBezTo>
                  <a:lnTo>
                    <a:pt x="260" y="11950"/>
                  </a:lnTo>
                  <a:cubicBezTo>
                    <a:pt x="1" y="12213"/>
                    <a:pt x="55" y="12648"/>
                    <a:pt x="369" y="12838"/>
                  </a:cubicBezTo>
                  <a:lnTo>
                    <a:pt x="2966" y="14393"/>
                  </a:lnTo>
                  <a:cubicBezTo>
                    <a:pt x="2851" y="14964"/>
                    <a:pt x="3008" y="15574"/>
                    <a:pt x="3428" y="15990"/>
                  </a:cubicBezTo>
                  <a:cubicBezTo>
                    <a:pt x="3757" y="16322"/>
                    <a:pt x="4219" y="16467"/>
                    <a:pt x="4669" y="16467"/>
                  </a:cubicBezTo>
                  <a:cubicBezTo>
                    <a:pt x="4786" y="16467"/>
                    <a:pt x="4901" y="16458"/>
                    <a:pt x="5016" y="16440"/>
                  </a:cubicBezTo>
                  <a:lnTo>
                    <a:pt x="6580" y="19049"/>
                  </a:lnTo>
                  <a:cubicBezTo>
                    <a:pt x="6671" y="19197"/>
                    <a:pt x="6825" y="19297"/>
                    <a:pt x="6997" y="19318"/>
                  </a:cubicBezTo>
                  <a:cubicBezTo>
                    <a:pt x="7021" y="19321"/>
                    <a:pt x="7042" y="19324"/>
                    <a:pt x="7066" y="19324"/>
                  </a:cubicBezTo>
                  <a:cubicBezTo>
                    <a:pt x="7217" y="19324"/>
                    <a:pt x="7359" y="19263"/>
                    <a:pt x="7465" y="19158"/>
                  </a:cubicBezTo>
                  <a:lnTo>
                    <a:pt x="9068" y="17554"/>
                  </a:lnTo>
                  <a:cubicBezTo>
                    <a:pt x="9192" y="17431"/>
                    <a:pt x="9252" y="17252"/>
                    <a:pt x="9228" y="17074"/>
                  </a:cubicBezTo>
                  <a:lnTo>
                    <a:pt x="8778" y="13931"/>
                  </a:lnTo>
                  <a:lnTo>
                    <a:pt x="11040" y="12276"/>
                  </a:lnTo>
                  <a:lnTo>
                    <a:pt x="15062" y="18596"/>
                  </a:lnTo>
                  <a:cubicBezTo>
                    <a:pt x="15152" y="18741"/>
                    <a:pt x="15306" y="18835"/>
                    <a:pt x="15475" y="18853"/>
                  </a:cubicBezTo>
                  <a:cubicBezTo>
                    <a:pt x="15496" y="18856"/>
                    <a:pt x="15518" y="18859"/>
                    <a:pt x="15539" y="18859"/>
                  </a:cubicBezTo>
                  <a:cubicBezTo>
                    <a:pt x="15687" y="18859"/>
                    <a:pt x="15832" y="18798"/>
                    <a:pt x="15937" y="18693"/>
                  </a:cubicBezTo>
                  <a:lnTo>
                    <a:pt x="16740" y="17890"/>
                  </a:lnTo>
                  <a:lnTo>
                    <a:pt x="18483" y="16144"/>
                  </a:lnTo>
                  <a:cubicBezTo>
                    <a:pt x="18712" y="15924"/>
                    <a:pt x="18715" y="15562"/>
                    <a:pt x="18492" y="15338"/>
                  </a:cubicBezTo>
                  <a:cubicBezTo>
                    <a:pt x="18381" y="15228"/>
                    <a:pt x="18236" y="15172"/>
                    <a:pt x="18090" y="15172"/>
                  </a:cubicBezTo>
                  <a:cubicBezTo>
                    <a:pt x="17942" y="15172"/>
                    <a:pt x="17794" y="15230"/>
                    <a:pt x="17683" y="15344"/>
                  </a:cubicBezTo>
                  <a:lnTo>
                    <a:pt x="17462" y="15568"/>
                  </a:lnTo>
                  <a:lnTo>
                    <a:pt x="16861" y="12965"/>
                  </a:lnTo>
                  <a:lnTo>
                    <a:pt x="17583" y="12243"/>
                  </a:lnTo>
                  <a:cubicBezTo>
                    <a:pt x="17803" y="12020"/>
                    <a:pt x="17803" y="11660"/>
                    <a:pt x="17583" y="11440"/>
                  </a:cubicBezTo>
                  <a:cubicBezTo>
                    <a:pt x="17473" y="11330"/>
                    <a:pt x="17328" y="11275"/>
                    <a:pt x="17183" y="11275"/>
                  </a:cubicBezTo>
                  <a:cubicBezTo>
                    <a:pt x="17038" y="11275"/>
                    <a:pt x="16893" y="11330"/>
                    <a:pt x="16783" y="11440"/>
                  </a:cubicBezTo>
                  <a:lnTo>
                    <a:pt x="16559" y="11663"/>
                  </a:lnTo>
                  <a:lnTo>
                    <a:pt x="15835" y="8499"/>
                  </a:lnTo>
                  <a:cubicBezTo>
                    <a:pt x="17329" y="6962"/>
                    <a:pt x="18498" y="5138"/>
                    <a:pt x="19265" y="3137"/>
                  </a:cubicBezTo>
                  <a:cubicBezTo>
                    <a:pt x="19594" y="2285"/>
                    <a:pt x="19389" y="1322"/>
                    <a:pt x="18742" y="676"/>
                  </a:cubicBezTo>
                  <a:cubicBezTo>
                    <a:pt x="18302" y="236"/>
                    <a:pt x="17711" y="0"/>
                    <a:pt x="17108"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58" name="Google Shape;2458;p105"/>
            <p:cNvSpPr/>
            <p:nvPr/>
          </p:nvSpPr>
          <p:spPr>
            <a:xfrm>
              <a:off x="2348725" y="4522375"/>
              <a:ext cx="94375" cy="88150"/>
            </a:xfrm>
            <a:custGeom>
              <a:avLst/>
              <a:gdLst/>
              <a:ahLst/>
              <a:cxnLst/>
              <a:rect l="l" t="t" r="r" b="b"/>
              <a:pathLst>
                <a:path w="3775" h="3526" extrusionOk="0">
                  <a:moveTo>
                    <a:pt x="3155" y="0"/>
                  </a:moveTo>
                  <a:cubicBezTo>
                    <a:pt x="3013" y="0"/>
                    <a:pt x="2870" y="53"/>
                    <a:pt x="2760" y="159"/>
                  </a:cubicBezTo>
                  <a:lnTo>
                    <a:pt x="359" y="2560"/>
                  </a:lnTo>
                  <a:cubicBezTo>
                    <a:pt x="0" y="2916"/>
                    <a:pt x="254" y="3526"/>
                    <a:pt x="758" y="3526"/>
                  </a:cubicBezTo>
                  <a:cubicBezTo>
                    <a:pt x="909" y="3526"/>
                    <a:pt x="1054" y="3468"/>
                    <a:pt x="1160" y="3360"/>
                  </a:cubicBezTo>
                  <a:lnTo>
                    <a:pt x="3560" y="959"/>
                  </a:lnTo>
                  <a:cubicBezTo>
                    <a:pt x="3774" y="736"/>
                    <a:pt x="3771" y="383"/>
                    <a:pt x="3554" y="165"/>
                  </a:cubicBezTo>
                  <a:cubicBezTo>
                    <a:pt x="3444" y="55"/>
                    <a:pt x="3300" y="0"/>
                    <a:pt x="3155"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459" name="Google Shape;2459;p105"/>
          <p:cNvSpPr/>
          <p:nvPr/>
        </p:nvSpPr>
        <p:spPr>
          <a:xfrm>
            <a:off x="2084103" y="4065014"/>
            <a:ext cx="234557" cy="208928"/>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05"/>
          <p:cNvSpPr txBox="1"/>
          <p:nvPr/>
        </p:nvSpPr>
        <p:spPr>
          <a:xfrm>
            <a:off x="4009175" y="2410775"/>
            <a:ext cx="1125600" cy="27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6B26B"/>
                </a:solidFill>
                <a:latin typeface="Oswald SemiBold"/>
                <a:ea typeface="Oswald SemiBold"/>
                <a:cs typeface="Oswald SemiBold"/>
                <a:sym typeface="Oswald SemiBold"/>
              </a:rPr>
              <a:t>AGE</a:t>
            </a:r>
            <a:endParaRPr sz="1800">
              <a:solidFill>
                <a:srgbClr val="F6B26B"/>
              </a:solidFill>
              <a:latin typeface="Oswald SemiBold"/>
              <a:ea typeface="Oswald SemiBold"/>
              <a:cs typeface="Oswald SemiBold"/>
              <a:sym typeface="Oswald SemiBold"/>
            </a:endParaRPr>
          </a:p>
        </p:txBody>
      </p:sp>
      <p:sp>
        <p:nvSpPr>
          <p:cNvPr id="2461" name="Google Shape;2461;p105"/>
          <p:cNvSpPr txBox="1">
            <a:spLocks noGrp="1"/>
          </p:cNvSpPr>
          <p:nvPr>
            <p:ph type="title" idx="4294967295"/>
          </p:nvPr>
        </p:nvSpPr>
        <p:spPr>
          <a:xfrm>
            <a:off x="3996425" y="3397750"/>
            <a:ext cx="1151100" cy="39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36-45</a:t>
            </a:r>
            <a:endParaRPr sz="2000"/>
          </a:p>
        </p:txBody>
      </p:sp>
      <p:sp>
        <p:nvSpPr>
          <p:cNvPr id="2462" name="Google Shape;2462;p105"/>
          <p:cNvSpPr txBox="1">
            <a:spLocks noGrp="1"/>
          </p:cNvSpPr>
          <p:nvPr>
            <p:ph type="title" idx="4294967295"/>
          </p:nvPr>
        </p:nvSpPr>
        <p:spPr>
          <a:xfrm>
            <a:off x="3996425" y="3953800"/>
            <a:ext cx="1151100" cy="39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46-50</a:t>
            </a:r>
            <a:endParaRPr sz="2000"/>
          </a:p>
        </p:txBody>
      </p:sp>
      <p:grpSp>
        <p:nvGrpSpPr>
          <p:cNvPr id="2463" name="Google Shape;2463;p105"/>
          <p:cNvGrpSpPr/>
          <p:nvPr/>
        </p:nvGrpSpPr>
        <p:grpSpPr>
          <a:xfrm>
            <a:off x="6410000" y="2605175"/>
            <a:ext cx="241500" cy="1283700"/>
            <a:chOff x="6410000" y="2605175"/>
            <a:chExt cx="241500" cy="1283700"/>
          </a:xfrm>
        </p:grpSpPr>
        <p:sp>
          <p:nvSpPr>
            <p:cNvPr id="2464" name="Google Shape;2464;p105"/>
            <p:cNvSpPr/>
            <p:nvPr/>
          </p:nvSpPr>
          <p:spPr>
            <a:xfrm rot="-5400000">
              <a:off x="5888900" y="3126275"/>
              <a:ext cx="1283700" cy="241500"/>
            </a:xfrm>
            <a:prstGeom prst="roundRect">
              <a:avLst>
                <a:gd name="adj" fmla="val 28076"/>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05"/>
            <p:cNvSpPr/>
            <p:nvPr/>
          </p:nvSpPr>
          <p:spPr>
            <a:xfrm rot="-5400000">
              <a:off x="5982200" y="3219575"/>
              <a:ext cx="1097100" cy="241500"/>
            </a:xfrm>
            <a:prstGeom prst="roundRect">
              <a:avLst>
                <a:gd name="adj" fmla="val 28076"/>
              </a:avLst>
            </a:pr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6" name="Google Shape;2466;p105"/>
          <p:cNvGrpSpPr/>
          <p:nvPr/>
        </p:nvGrpSpPr>
        <p:grpSpPr>
          <a:xfrm>
            <a:off x="6810575" y="2605175"/>
            <a:ext cx="241500" cy="1283700"/>
            <a:chOff x="6810575" y="2605175"/>
            <a:chExt cx="241500" cy="1283700"/>
          </a:xfrm>
        </p:grpSpPr>
        <p:sp>
          <p:nvSpPr>
            <p:cNvPr id="2467" name="Google Shape;2467;p105"/>
            <p:cNvSpPr/>
            <p:nvPr/>
          </p:nvSpPr>
          <p:spPr>
            <a:xfrm rot="-5400000">
              <a:off x="6289475" y="3126275"/>
              <a:ext cx="1283700" cy="241500"/>
            </a:xfrm>
            <a:prstGeom prst="roundRect">
              <a:avLst>
                <a:gd name="adj" fmla="val 28076"/>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05"/>
            <p:cNvSpPr/>
            <p:nvPr/>
          </p:nvSpPr>
          <p:spPr>
            <a:xfrm rot="-5400000">
              <a:off x="6599975" y="3436775"/>
              <a:ext cx="662700" cy="241500"/>
            </a:xfrm>
            <a:prstGeom prst="roundRect">
              <a:avLst>
                <a:gd name="adj" fmla="val 28076"/>
              </a:avLst>
            </a:pr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9" name="Google Shape;2469;p105"/>
          <p:cNvGrpSpPr/>
          <p:nvPr/>
        </p:nvGrpSpPr>
        <p:grpSpPr>
          <a:xfrm>
            <a:off x="7211150" y="2605175"/>
            <a:ext cx="241500" cy="1283700"/>
            <a:chOff x="7211150" y="2605175"/>
            <a:chExt cx="241500" cy="1283700"/>
          </a:xfrm>
        </p:grpSpPr>
        <p:sp>
          <p:nvSpPr>
            <p:cNvPr id="2470" name="Google Shape;2470;p105"/>
            <p:cNvSpPr/>
            <p:nvPr/>
          </p:nvSpPr>
          <p:spPr>
            <a:xfrm rot="-5400000">
              <a:off x="6690050" y="3126275"/>
              <a:ext cx="1283700" cy="241500"/>
            </a:xfrm>
            <a:prstGeom prst="roundRect">
              <a:avLst>
                <a:gd name="adj" fmla="val 28076"/>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05"/>
            <p:cNvSpPr/>
            <p:nvPr/>
          </p:nvSpPr>
          <p:spPr>
            <a:xfrm rot="-5400000">
              <a:off x="6885200" y="3321425"/>
              <a:ext cx="893400" cy="241500"/>
            </a:xfrm>
            <a:prstGeom prst="roundRect">
              <a:avLst>
                <a:gd name="adj" fmla="val 28076"/>
              </a:avLst>
            </a:pr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2" name="Google Shape;2472;p105"/>
          <p:cNvGrpSpPr/>
          <p:nvPr/>
        </p:nvGrpSpPr>
        <p:grpSpPr>
          <a:xfrm>
            <a:off x="6400084" y="4028828"/>
            <a:ext cx="241281" cy="246175"/>
            <a:chOff x="4467450" y="3808475"/>
            <a:chExt cx="470150" cy="479500"/>
          </a:xfrm>
        </p:grpSpPr>
        <p:sp>
          <p:nvSpPr>
            <p:cNvPr id="2473" name="Google Shape;2473;p105"/>
            <p:cNvSpPr/>
            <p:nvPr/>
          </p:nvSpPr>
          <p:spPr>
            <a:xfrm>
              <a:off x="4729325" y="3808475"/>
              <a:ext cx="56625" cy="138200"/>
            </a:xfrm>
            <a:custGeom>
              <a:avLst/>
              <a:gdLst/>
              <a:ahLst/>
              <a:cxnLst/>
              <a:rect l="l" t="t" r="r" b="b"/>
              <a:pathLst>
                <a:path w="2265"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7" y="5341"/>
                  </a:cubicBezTo>
                  <a:cubicBezTo>
                    <a:pt x="1782" y="5103"/>
                    <a:pt x="1755" y="4735"/>
                    <a:pt x="1510" y="4529"/>
                  </a:cubicBezTo>
                  <a:cubicBezTo>
                    <a:pt x="1432" y="4457"/>
                    <a:pt x="1133" y="4128"/>
                    <a:pt x="1133" y="3820"/>
                  </a:cubicBezTo>
                  <a:cubicBezTo>
                    <a:pt x="1133" y="3521"/>
                    <a:pt x="1413" y="3195"/>
                    <a:pt x="1510" y="3107"/>
                  </a:cubicBezTo>
                  <a:cubicBezTo>
                    <a:pt x="1586" y="3038"/>
                    <a:pt x="2265" y="2407"/>
                    <a:pt x="2265" y="1555"/>
                  </a:cubicBezTo>
                  <a:cubicBezTo>
                    <a:pt x="2265" y="701"/>
                    <a:pt x="1589" y="70"/>
                    <a:pt x="1510"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74" name="Google Shape;2474;p105"/>
            <p:cNvSpPr/>
            <p:nvPr/>
          </p:nvSpPr>
          <p:spPr>
            <a:xfrm>
              <a:off x="4644400"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75" name="Google Shape;2475;p105"/>
            <p:cNvSpPr/>
            <p:nvPr/>
          </p:nvSpPr>
          <p:spPr>
            <a:xfrm>
              <a:off x="4559475"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1" y="2965"/>
                    <a:pt x="1" y="3820"/>
                  </a:cubicBezTo>
                  <a:cubicBezTo>
                    <a:pt x="1" y="4671"/>
                    <a:pt x="677" y="5302"/>
                    <a:pt x="755" y="5372"/>
                  </a:cubicBezTo>
                  <a:cubicBezTo>
                    <a:pt x="866" y="5476"/>
                    <a:pt x="1007" y="5528"/>
                    <a:pt x="1148" y="5528"/>
                  </a:cubicBezTo>
                  <a:cubicBezTo>
                    <a:pt x="1303"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76" name="Google Shape;2476;p105"/>
            <p:cNvSpPr/>
            <p:nvPr/>
          </p:nvSpPr>
          <p:spPr>
            <a:xfrm>
              <a:off x="4467450" y="3975675"/>
              <a:ext cx="470150" cy="312300"/>
            </a:xfrm>
            <a:custGeom>
              <a:avLst/>
              <a:gdLst/>
              <a:ahLst/>
              <a:cxnLst/>
              <a:rect l="l" t="t" r="r" b="b"/>
              <a:pathLst>
                <a:path w="18806" h="12492" extrusionOk="0">
                  <a:moveTo>
                    <a:pt x="16340" y="2263"/>
                  </a:moveTo>
                  <a:cubicBezTo>
                    <a:pt x="16709" y="2263"/>
                    <a:pt x="17020" y="2371"/>
                    <a:pt x="17233" y="2582"/>
                  </a:cubicBezTo>
                  <a:cubicBezTo>
                    <a:pt x="17622" y="2974"/>
                    <a:pt x="17571" y="3581"/>
                    <a:pt x="17505" y="3907"/>
                  </a:cubicBezTo>
                  <a:cubicBezTo>
                    <a:pt x="17375" y="4553"/>
                    <a:pt x="16994" y="5221"/>
                    <a:pt x="16430" y="5785"/>
                  </a:cubicBezTo>
                  <a:cubicBezTo>
                    <a:pt x="15793" y="6426"/>
                    <a:pt x="15014" y="6824"/>
                    <a:pt x="14337" y="6897"/>
                  </a:cubicBezTo>
                  <a:cubicBezTo>
                    <a:pt x="15056" y="5562"/>
                    <a:pt x="15539" y="4007"/>
                    <a:pt x="15744" y="2346"/>
                  </a:cubicBezTo>
                  <a:cubicBezTo>
                    <a:pt x="15954" y="2291"/>
                    <a:pt x="16154" y="2263"/>
                    <a:pt x="16340" y="2263"/>
                  </a:cubicBezTo>
                  <a:close/>
                  <a:moveTo>
                    <a:pt x="14709" y="1132"/>
                  </a:moveTo>
                  <a:cubicBezTo>
                    <a:pt x="14618" y="3340"/>
                    <a:pt x="13999" y="5390"/>
                    <a:pt x="12978" y="6987"/>
                  </a:cubicBezTo>
                  <a:cubicBezTo>
                    <a:pt x="12948" y="7023"/>
                    <a:pt x="12921" y="7066"/>
                    <a:pt x="12900" y="7108"/>
                  </a:cubicBezTo>
                  <a:cubicBezTo>
                    <a:pt x="12390" y="7881"/>
                    <a:pt x="11786" y="8542"/>
                    <a:pt x="11103" y="9059"/>
                  </a:cubicBezTo>
                  <a:lnTo>
                    <a:pt x="4750" y="9059"/>
                  </a:lnTo>
                  <a:cubicBezTo>
                    <a:pt x="2634" y="7461"/>
                    <a:pt x="1281" y="4478"/>
                    <a:pt x="1145" y="1132"/>
                  </a:cubicBezTo>
                  <a:close/>
                  <a:moveTo>
                    <a:pt x="13247" y="10191"/>
                  </a:moveTo>
                  <a:lnTo>
                    <a:pt x="12827" y="11048"/>
                  </a:lnTo>
                  <a:cubicBezTo>
                    <a:pt x="12731" y="11239"/>
                    <a:pt x="12538" y="11359"/>
                    <a:pt x="12326" y="11359"/>
                  </a:cubicBezTo>
                  <a:lnTo>
                    <a:pt x="3531" y="11359"/>
                  </a:lnTo>
                  <a:cubicBezTo>
                    <a:pt x="3316" y="11359"/>
                    <a:pt x="3120" y="11239"/>
                    <a:pt x="3026" y="11048"/>
                  </a:cubicBezTo>
                  <a:lnTo>
                    <a:pt x="2607" y="10191"/>
                  </a:lnTo>
                  <a:close/>
                  <a:moveTo>
                    <a:pt x="569" y="0"/>
                  </a:moveTo>
                  <a:cubicBezTo>
                    <a:pt x="255" y="0"/>
                    <a:pt x="1" y="254"/>
                    <a:pt x="1" y="565"/>
                  </a:cubicBezTo>
                  <a:cubicBezTo>
                    <a:pt x="1" y="3931"/>
                    <a:pt x="1145" y="7045"/>
                    <a:pt x="3060" y="9059"/>
                  </a:cubicBezTo>
                  <a:lnTo>
                    <a:pt x="569" y="9059"/>
                  </a:lnTo>
                  <a:cubicBezTo>
                    <a:pt x="255" y="9059"/>
                    <a:pt x="1" y="9312"/>
                    <a:pt x="1" y="9623"/>
                  </a:cubicBezTo>
                  <a:cubicBezTo>
                    <a:pt x="1" y="9937"/>
                    <a:pt x="255" y="10191"/>
                    <a:pt x="569" y="10191"/>
                  </a:cubicBezTo>
                  <a:lnTo>
                    <a:pt x="1348" y="10191"/>
                  </a:lnTo>
                  <a:lnTo>
                    <a:pt x="2012" y="11550"/>
                  </a:lnTo>
                  <a:lnTo>
                    <a:pt x="2012" y="11556"/>
                  </a:lnTo>
                  <a:cubicBezTo>
                    <a:pt x="2298" y="12127"/>
                    <a:pt x="2883" y="12492"/>
                    <a:pt x="3523" y="12492"/>
                  </a:cubicBezTo>
                  <a:cubicBezTo>
                    <a:pt x="3525" y="12492"/>
                    <a:pt x="3528" y="12492"/>
                    <a:pt x="3531" y="12492"/>
                  </a:cubicBezTo>
                  <a:lnTo>
                    <a:pt x="12326" y="12492"/>
                  </a:lnTo>
                  <a:cubicBezTo>
                    <a:pt x="12329" y="12492"/>
                    <a:pt x="12332" y="12492"/>
                    <a:pt x="12334" y="12492"/>
                  </a:cubicBezTo>
                  <a:cubicBezTo>
                    <a:pt x="12974" y="12492"/>
                    <a:pt x="13559" y="12127"/>
                    <a:pt x="13845" y="11553"/>
                  </a:cubicBezTo>
                  <a:lnTo>
                    <a:pt x="13845" y="11550"/>
                  </a:lnTo>
                  <a:lnTo>
                    <a:pt x="14509" y="10191"/>
                  </a:lnTo>
                  <a:lnTo>
                    <a:pt x="15288" y="10191"/>
                  </a:lnTo>
                  <a:cubicBezTo>
                    <a:pt x="15602" y="10191"/>
                    <a:pt x="15856" y="9937"/>
                    <a:pt x="15856" y="9623"/>
                  </a:cubicBezTo>
                  <a:cubicBezTo>
                    <a:pt x="15856" y="9309"/>
                    <a:pt x="15602" y="9059"/>
                    <a:pt x="15288" y="9059"/>
                  </a:cubicBezTo>
                  <a:lnTo>
                    <a:pt x="12797" y="9059"/>
                  </a:lnTo>
                  <a:cubicBezTo>
                    <a:pt x="13111" y="8726"/>
                    <a:pt x="13401" y="8373"/>
                    <a:pt x="13664" y="8002"/>
                  </a:cubicBezTo>
                  <a:cubicBezTo>
                    <a:pt x="13812" y="8026"/>
                    <a:pt x="13963" y="8038"/>
                    <a:pt x="14114" y="8038"/>
                  </a:cubicBezTo>
                  <a:cubicBezTo>
                    <a:pt x="15143" y="8038"/>
                    <a:pt x="16303" y="7516"/>
                    <a:pt x="17233" y="6589"/>
                  </a:cubicBezTo>
                  <a:cubicBezTo>
                    <a:pt x="17951" y="5867"/>
                    <a:pt x="18444" y="4994"/>
                    <a:pt x="18619" y="4131"/>
                  </a:cubicBezTo>
                  <a:cubicBezTo>
                    <a:pt x="18806" y="3183"/>
                    <a:pt x="18601" y="2349"/>
                    <a:pt x="18033" y="1785"/>
                  </a:cubicBezTo>
                  <a:cubicBezTo>
                    <a:pt x="17604" y="1353"/>
                    <a:pt x="17013" y="1132"/>
                    <a:pt x="16345" y="1132"/>
                  </a:cubicBezTo>
                  <a:cubicBezTo>
                    <a:pt x="16181" y="1132"/>
                    <a:pt x="16013" y="1145"/>
                    <a:pt x="15841" y="1172"/>
                  </a:cubicBezTo>
                  <a:cubicBezTo>
                    <a:pt x="15850" y="972"/>
                    <a:pt x="15853" y="770"/>
                    <a:pt x="15853" y="565"/>
                  </a:cubicBezTo>
                  <a:cubicBezTo>
                    <a:pt x="15853" y="254"/>
                    <a:pt x="15599" y="0"/>
                    <a:pt x="15288"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77" name="Google Shape;2477;p105"/>
          <p:cNvGrpSpPr/>
          <p:nvPr/>
        </p:nvGrpSpPr>
        <p:grpSpPr>
          <a:xfrm>
            <a:off x="7221265" y="4060375"/>
            <a:ext cx="221265" cy="218216"/>
            <a:chOff x="2079300" y="4399325"/>
            <a:chExt cx="489850" cy="483100"/>
          </a:xfrm>
        </p:grpSpPr>
        <p:sp>
          <p:nvSpPr>
            <p:cNvPr id="2478" name="Google Shape;2478;p105"/>
            <p:cNvSpPr/>
            <p:nvPr/>
          </p:nvSpPr>
          <p:spPr>
            <a:xfrm>
              <a:off x="2079300" y="4399325"/>
              <a:ext cx="489850" cy="483100"/>
            </a:xfrm>
            <a:custGeom>
              <a:avLst/>
              <a:gdLst/>
              <a:ahLst/>
              <a:cxnLst/>
              <a:rect l="l" t="t" r="r" b="b"/>
              <a:pathLst>
                <a:path w="19594" h="19324" extrusionOk="0">
                  <a:moveTo>
                    <a:pt x="17109" y="1134"/>
                  </a:moveTo>
                  <a:cubicBezTo>
                    <a:pt x="17415" y="1134"/>
                    <a:pt x="17714" y="1254"/>
                    <a:pt x="17939" y="1479"/>
                  </a:cubicBezTo>
                  <a:cubicBezTo>
                    <a:pt x="18268" y="1805"/>
                    <a:pt x="18371" y="2297"/>
                    <a:pt x="18205" y="2732"/>
                  </a:cubicBezTo>
                  <a:cubicBezTo>
                    <a:pt x="18003" y="3260"/>
                    <a:pt x="17770" y="3774"/>
                    <a:pt x="17507" y="4275"/>
                  </a:cubicBezTo>
                  <a:cubicBezTo>
                    <a:pt x="16288" y="4088"/>
                    <a:pt x="15330" y="3130"/>
                    <a:pt x="15143" y="1911"/>
                  </a:cubicBezTo>
                  <a:cubicBezTo>
                    <a:pt x="15644" y="1648"/>
                    <a:pt x="16158" y="1415"/>
                    <a:pt x="16686" y="1210"/>
                  </a:cubicBezTo>
                  <a:lnTo>
                    <a:pt x="16686" y="1213"/>
                  </a:lnTo>
                  <a:cubicBezTo>
                    <a:pt x="16824" y="1160"/>
                    <a:pt x="16967" y="1134"/>
                    <a:pt x="17109" y="1134"/>
                  </a:cubicBezTo>
                  <a:close/>
                  <a:moveTo>
                    <a:pt x="2905" y="2901"/>
                  </a:moveTo>
                  <a:lnTo>
                    <a:pt x="10016" y="4541"/>
                  </a:lnTo>
                  <a:cubicBezTo>
                    <a:pt x="9744" y="4855"/>
                    <a:pt x="9485" y="5178"/>
                    <a:pt x="9234" y="5513"/>
                  </a:cubicBezTo>
                  <a:lnTo>
                    <a:pt x="9234" y="5516"/>
                  </a:lnTo>
                  <a:lnTo>
                    <a:pt x="7812" y="7463"/>
                  </a:lnTo>
                  <a:lnTo>
                    <a:pt x="2027" y="3780"/>
                  </a:lnTo>
                  <a:lnTo>
                    <a:pt x="2905" y="2901"/>
                  </a:lnTo>
                  <a:close/>
                  <a:moveTo>
                    <a:pt x="2465" y="11352"/>
                  </a:moveTo>
                  <a:lnTo>
                    <a:pt x="4738" y="11676"/>
                  </a:lnTo>
                  <a:lnTo>
                    <a:pt x="3488" y="13388"/>
                  </a:lnTo>
                  <a:lnTo>
                    <a:pt x="1574" y="12240"/>
                  </a:lnTo>
                  <a:lnTo>
                    <a:pt x="2465" y="11352"/>
                  </a:lnTo>
                  <a:close/>
                  <a:moveTo>
                    <a:pt x="14111" y="2502"/>
                  </a:moveTo>
                  <a:cubicBezTo>
                    <a:pt x="14479" y="3870"/>
                    <a:pt x="15545" y="4939"/>
                    <a:pt x="16913" y="5308"/>
                  </a:cubicBezTo>
                  <a:cubicBezTo>
                    <a:pt x="16318" y="6250"/>
                    <a:pt x="15617" y="7122"/>
                    <a:pt x="14823" y="7907"/>
                  </a:cubicBezTo>
                  <a:cubicBezTo>
                    <a:pt x="14811" y="7916"/>
                    <a:pt x="14802" y="7928"/>
                    <a:pt x="14793" y="7937"/>
                  </a:cubicBezTo>
                  <a:cubicBezTo>
                    <a:pt x="14304" y="8418"/>
                    <a:pt x="13784" y="8861"/>
                    <a:pt x="13235" y="9269"/>
                  </a:cubicBezTo>
                  <a:lnTo>
                    <a:pt x="5140" y="15184"/>
                  </a:lnTo>
                  <a:cubicBezTo>
                    <a:pt x="5128" y="15196"/>
                    <a:pt x="5113" y="15208"/>
                    <a:pt x="5101" y="15217"/>
                  </a:cubicBezTo>
                  <a:cubicBezTo>
                    <a:pt x="5082" y="15235"/>
                    <a:pt x="5061" y="15248"/>
                    <a:pt x="5040" y="15260"/>
                  </a:cubicBezTo>
                  <a:cubicBezTo>
                    <a:pt x="5031" y="15263"/>
                    <a:pt x="5022" y="15269"/>
                    <a:pt x="5016" y="15272"/>
                  </a:cubicBezTo>
                  <a:cubicBezTo>
                    <a:pt x="4925" y="15314"/>
                    <a:pt x="4801" y="15339"/>
                    <a:pt x="4674" y="15339"/>
                  </a:cubicBezTo>
                  <a:cubicBezTo>
                    <a:pt x="4506" y="15339"/>
                    <a:pt x="4333" y="15295"/>
                    <a:pt x="4228" y="15190"/>
                  </a:cubicBezTo>
                  <a:cubicBezTo>
                    <a:pt x="3998" y="14961"/>
                    <a:pt x="4004" y="14544"/>
                    <a:pt x="4237" y="14278"/>
                  </a:cubicBezTo>
                  <a:cubicBezTo>
                    <a:pt x="4249" y="14266"/>
                    <a:pt x="4261" y="14251"/>
                    <a:pt x="4270" y="14239"/>
                  </a:cubicBezTo>
                  <a:lnTo>
                    <a:pt x="10149" y="6186"/>
                  </a:lnTo>
                  <a:cubicBezTo>
                    <a:pt x="11230" y="4722"/>
                    <a:pt x="12574" y="3475"/>
                    <a:pt x="14111" y="2502"/>
                  </a:cubicBezTo>
                  <a:close/>
                  <a:moveTo>
                    <a:pt x="14877" y="9402"/>
                  </a:moveTo>
                  <a:lnTo>
                    <a:pt x="16517" y="16513"/>
                  </a:lnTo>
                  <a:lnTo>
                    <a:pt x="15635" y="17391"/>
                  </a:lnTo>
                  <a:lnTo>
                    <a:pt x="11955" y="11606"/>
                  </a:lnTo>
                  <a:lnTo>
                    <a:pt x="13905" y="10181"/>
                  </a:lnTo>
                  <a:cubicBezTo>
                    <a:pt x="14240" y="9933"/>
                    <a:pt x="14563" y="9674"/>
                    <a:pt x="14877" y="9402"/>
                  </a:cubicBezTo>
                  <a:close/>
                  <a:moveTo>
                    <a:pt x="7743" y="14686"/>
                  </a:moveTo>
                  <a:lnTo>
                    <a:pt x="8069" y="16957"/>
                  </a:lnTo>
                  <a:lnTo>
                    <a:pt x="7181" y="17844"/>
                  </a:lnTo>
                  <a:lnTo>
                    <a:pt x="6034" y="15936"/>
                  </a:lnTo>
                  <a:lnTo>
                    <a:pt x="7743" y="14686"/>
                  </a:lnTo>
                  <a:close/>
                  <a:moveTo>
                    <a:pt x="17108" y="0"/>
                  </a:moveTo>
                  <a:cubicBezTo>
                    <a:pt x="16830" y="0"/>
                    <a:pt x="16550" y="50"/>
                    <a:pt x="16282" y="153"/>
                  </a:cubicBezTo>
                  <a:cubicBezTo>
                    <a:pt x="14280" y="923"/>
                    <a:pt x="12456" y="2092"/>
                    <a:pt x="10919" y="3586"/>
                  </a:cubicBezTo>
                  <a:lnTo>
                    <a:pt x="7758" y="2856"/>
                  </a:lnTo>
                  <a:lnTo>
                    <a:pt x="7978" y="2635"/>
                  </a:lnTo>
                  <a:cubicBezTo>
                    <a:pt x="8198" y="2415"/>
                    <a:pt x="8198" y="2056"/>
                    <a:pt x="7978" y="1835"/>
                  </a:cubicBezTo>
                  <a:cubicBezTo>
                    <a:pt x="7868" y="1724"/>
                    <a:pt x="7724" y="1669"/>
                    <a:pt x="7579" y="1669"/>
                  </a:cubicBezTo>
                  <a:cubicBezTo>
                    <a:pt x="7434" y="1669"/>
                    <a:pt x="7288" y="1725"/>
                    <a:pt x="7178" y="1835"/>
                  </a:cubicBezTo>
                  <a:lnTo>
                    <a:pt x="6456" y="2557"/>
                  </a:lnTo>
                  <a:lnTo>
                    <a:pt x="3850" y="1956"/>
                  </a:lnTo>
                  <a:lnTo>
                    <a:pt x="4074" y="1736"/>
                  </a:lnTo>
                  <a:cubicBezTo>
                    <a:pt x="4300" y="1515"/>
                    <a:pt x="4303" y="1150"/>
                    <a:pt x="4080" y="926"/>
                  </a:cubicBezTo>
                  <a:cubicBezTo>
                    <a:pt x="3969" y="816"/>
                    <a:pt x="3824" y="761"/>
                    <a:pt x="3679" y="761"/>
                  </a:cubicBezTo>
                  <a:cubicBezTo>
                    <a:pt x="3531" y="761"/>
                    <a:pt x="3384" y="818"/>
                    <a:pt x="3274" y="932"/>
                  </a:cubicBezTo>
                  <a:lnTo>
                    <a:pt x="1945" y="2261"/>
                  </a:lnTo>
                  <a:lnTo>
                    <a:pt x="725" y="3478"/>
                  </a:lnTo>
                  <a:cubicBezTo>
                    <a:pt x="469" y="3734"/>
                    <a:pt x="517" y="4163"/>
                    <a:pt x="822" y="4356"/>
                  </a:cubicBezTo>
                  <a:lnTo>
                    <a:pt x="7145" y="8378"/>
                  </a:lnTo>
                  <a:lnTo>
                    <a:pt x="5496" y="10640"/>
                  </a:lnTo>
                  <a:lnTo>
                    <a:pt x="2344" y="10190"/>
                  </a:lnTo>
                  <a:cubicBezTo>
                    <a:pt x="2317" y="10186"/>
                    <a:pt x="2290" y="10185"/>
                    <a:pt x="2264" y="10185"/>
                  </a:cubicBezTo>
                  <a:cubicBezTo>
                    <a:pt x="2113" y="10185"/>
                    <a:pt x="1969" y="10242"/>
                    <a:pt x="1864" y="10350"/>
                  </a:cubicBezTo>
                  <a:lnTo>
                    <a:pt x="260" y="11950"/>
                  </a:lnTo>
                  <a:cubicBezTo>
                    <a:pt x="1" y="12213"/>
                    <a:pt x="55" y="12648"/>
                    <a:pt x="369" y="12838"/>
                  </a:cubicBezTo>
                  <a:lnTo>
                    <a:pt x="2966" y="14393"/>
                  </a:lnTo>
                  <a:cubicBezTo>
                    <a:pt x="2851" y="14964"/>
                    <a:pt x="3008" y="15574"/>
                    <a:pt x="3428" y="15990"/>
                  </a:cubicBezTo>
                  <a:cubicBezTo>
                    <a:pt x="3757" y="16322"/>
                    <a:pt x="4219" y="16467"/>
                    <a:pt x="4669" y="16467"/>
                  </a:cubicBezTo>
                  <a:cubicBezTo>
                    <a:pt x="4786" y="16467"/>
                    <a:pt x="4901" y="16458"/>
                    <a:pt x="5016" y="16440"/>
                  </a:cubicBezTo>
                  <a:lnTo>
                    <a:pt x="6580" y="19049"/>
                  </a:lnTo>
                  <a:cubicBezTo>
                    <a:pt x="6671" y="19197"/>
                    <a:pt x="6825" y="19297"/>
                    <a:pt x="6997" y="19318"/>
                  </a:cubicBezTo>
                  <a:cubicBezTo>
                    <a:pt x="7021" y="19321"/>
                    <a:pt x="7042" y="19324"/>
                    <a:pt x="7066" y="19324"/>
                  </a:cubicBezTo>
                  <a:cubicBezTo>
                    <a:pt x="7217" y="19324"/>
                    <a:pt x="7359" y="19263"/>
                    <a:pt x="7465" y="19158"/>
                  </a:cubicBezTo>
                  <a:lnTo>
                    <a:pt x="9068" y="17554"/>
                  </a:lnTo>
                  <a:cubicBezTo>
                    <a:pt x="9192" y="17431"/>
                    <a:pt x="9252" y="17252"/>
                    <a:pt x="9228" y="17074"/>
                  </a:cubicBezTo>
                  <a:lnTo>
                    <a:pt x="8778" y="13931"/>
                  </a:lnTo>
                  <a:lnTo>
                    <a:pt x="11040" y="12276"/>
                  </a:lnTo>
                  <a:lnTo>
                    <a:pt x="15062" y="18596"/>
                  </a:lnTo>
                  <a:cubicBezTo>
                    <a:pt x="15152" y="18741"/>
                    <a:pt x="15306" y="18835"/>
                    <a:pt x="15475" y="18853"/>
                  </a:cubicBezTo>
                  <a:cubicBezTo>
                    <a:pt x="15496" y="18856"/>
                    <a:pt x="15518" y="18859"/>
                    <a:pt x="15539" y="18859"/>
                  </a:cubicBezTo>
                  <a:cubicBezTo>
                    <a:pt x="15687" y="18859"/>
                    <a:pt x="15832" y="18798"/>
                    <a:pt x="15937" y="18693"/>
                  </a:cubicBezTo>
                  <a:lnTo>
                    <a:pt x="16740" y="17890"/>
                  </a:lnTo>
                  <a:lnTo>
                    <a:pt x="18483" y="16144"/>
                  </a:lnTo>
                  <a:cubicBezTo>
                    <a:pt x="18712" y="15924"/>
                    <a:pt x="18715" y="15562"/>
                    <a:pt x="18492" y="15338"/>
                  </a:cubicBezTo>
                  <a:cubicBezTo>
                    <a:pt x="18381" y="15228"/>
                    <a:pt x="18236" y="15172"/>
                    <a:pt x="18090" y="15172"/>
                  </a:cubicBezTo>
                  <a:cubicBezTo>
                    <a:pt x="17942" y="15172"/>
                    <a:pt x="17794" y="15230"/>
                    <a:pt x="17683" y="15344"/>
                  </a:cubicBezTo>
                  <a:lnTo>
                    <a:pt x="17462" y="15568"/>
                  </a:lnTo>
                  <a:lnTo>
                    <a:pt x="16861" y="12965"/>
                  </a:lnTo>
                  <a:lnTo>
                    <a:pt x="17583" y="12243"/>
                  </a:lnTo>
                  <a:cubicBezTo>
                    <a:pt x="17803" y="12020"/>
                    <a:pt x="17803" y="11660"/>
                    <a:pt x="17583" y="11440"/>
                  </a:cubicBezTo>
                  <a:cubicBezTo>
                    <a:pt x="17473" y="11330"/>
                    <a:pt x="17328" y="11275"/>
                    <a:pt x="17183" y="11275"/>
                  </a:cubicBezTo>
                  <a:cubicBezTo>
                    <a:pt x="17038" y="11275"/>
                    <a:pt x="16893" y="11330"/>
                    <a:pt x="16783" y="11440"/>
                  </a:cubicBezTo>
                  <a:lnTo>
                    <a:pt x="16559" y="11663"/>
                  </a:lnTo>
                  <a:lnTo>
                    <a:pt x="15835" y="8499"/>
                  </a:lnTo>
                  <a:cubicBezTo>
                    <a:pt x="17329" y="6962"/>
                    <a:pt x="18498" y="5138"/>
                    <a:pt x="19265" y="3137"/>
                  </a:cubicBezTo>
                  <a:cubicBezTo>
                    <a:pt x="19594" y="2285"/>
                    <a:pt x="19389" y="1322"/>
                    <a:pt x="18742" y="676"/>
                  </a:cubicBezTo>
                  <a:cubicBezTo>
                    <a:pt x="18302" y="236"/>
                    <a:pt x="17711" y="0"/>
                    <a:pt x="17108"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79" name="Google Shape;2479;p105"/>
            <p:cNvSpPr/>
            <p:nvPr/>
          </p:nvSpPr>
          <p:spPr>
            <a:xfrm>
              <a:off x="2348725" y="4522375"/>
              <a:ext cx="94375" cy="88150"/>
            </a:xfrm>
            <a:custGeom>
              <a:avLst/>
              <a:gdLst/>
              <a:ahLst/>
              <a:cxnLst/>
              <a:rect l="l" t="t" r="r" b="b"/>
              <a:pathLst>
                <a:path w="3775" h="3526" extrusionOk="0">
                  <a:moveTo>
                    <a:pt x="3155" y="0"/>
                  </a:moveTo>
                  <a:cubicBezTo>
                    <a:pt x="3013" y="0"/>
                    <a:pt x="2870" y="53"/>
                    <a:pt x="2760" y="159"/>
                  </a:cubicBezTo>
                  <a:lnTo>
                    <a:pt x="359" y="2560"/>
                  </a:lnTo>
                  <a:cubicBezTo>
                    <a:pt x="0" y="2916"/>
                    <a:pt x="254" y="3526"/>
                    <a:pt x="758" y="3526"/>
                  </a:cubicBezTo>
                  <a:cubicBezTo>
                    <a:pt x="909" y="3526"/>
                    <a:pt x="1054" y="3468"/>
                    <a:pt x="1160" y="3360"/>
                  </a:cubicBezTo>
                  <a:lnTo>
                    <a:pt x="3560" y="959"/>
                  </a:lnTo>
                  <a:cubicBezTo>
                    <a:pt x="3774" y="736"/>
                    <a:pt x="3771" y="383"/>
                    <a:pt x="3554" y="165"/>
                  </a:cubicBezTo>
                  <a:cubicBezTo>
                    <a:pt x="3444" y="55"/>
                    <a:pt x="3300" y="0"/>
                    <a:pt x="3155"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480" name="Google Shape;2480;p105"/>
          <p:cNvSpPr/>
          <p:nvPr/>
        </p:nvSpPr>
        <p:spPr>
          <a:xfrm>
            <a:off x="6814053" y="4065014"/>
            <a:ext cx="234557" cy="208928"/>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1" name="Google Shape;2481;p105"/>
          <p:cNvGrpSpPr/>
          <p:nvPr/>
        </p:nvGrpSpPr>
        <p:grpSpPr>
          <a:xfrm>
            <a:off x="1658826" y="1114700"/>
            <a:ext cx="1085097" cy="1283665"/>
            <a:chOff x="1658826" y="1114700"/>
            <a:chExt cx="1085097" cy="1283665"/>
          </a:xfrm>
        </p:grpSpPr>
        <p:sp>
          <p:nvSpPr>
            <p:cNvPr id="2482" name="Google Shape;2482;p105"/>
            <p:cNvSpPr/>
            <p:nvPr/>
          </p:nvSpPr>
          <p:spPr>
            <a:xfrm>
              <a:off x="1762191" y="1783910"/>
              <a:ext cx="861037" cy="612724"/>
            </a:xfrm>
            <a:custGeom>
              <a:avLst/>
              <a:gdLst/>
              <a:ahLst/>
              <a:cxnLst/>
              <a:rect l="l" t="t" r="r" b="b"/>
              <a:pathLst>
                <a:path w="137821" h="98075" extrusionOk="0">
                  <a:moveTo>
                    <a:pt x="64520" y="1"/>
                  </a:moveTo>
                  <a:lnTo>
                    <a:pt x="3051" y="27084"/>
                  </a:lnTo>
                  <a:lnTo>
                    <a:pt x="1" y="98074"/>
                  </a:lnTo>
                  <a:lnTo>
                    <a:pt x="137821" y="98074"/>
                  </a:lnTo>
                  <a:lnTo>
                    <a:pt x="137821" y="28933"/>
                  </a:lnTo>
                  <a:lnTo>
                    <a:pt x="79032" y="1"/>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105"/>
            <p:cNvSpPr/>
            <p:nvPr/>
          </p:nvSpPr>
          <p:spPr>
            <a:xfrm>
              <a:off x="2386454" y="1845704"/>
              <a:ext cx="231576" cy="552660"/>
            </a:xfrm>
            <a:custGeom>
              <a:avLst/>
              <a:gdLst/>
              <a:ahLst/>
              <a:cxnLst/>
              <a:rect l="l" t="t" r="r" b="b"/>
              <a:pathLst>
                <a:path w="37067" h="88461" extrusionOk="0">
                  <a:moveTo>
                    <a:pt x="1" y="0"/>
                  </a:moveTo>
                  <a:lnTo>
                    <a:pt x="1" y="88460"/>
                  </a:lnTo>
                  <a:lnTo>
                    <a:pt x="28286" y="88460"/>
                  </a:lnTo>
                  <a:cubicBezTo>
                    <a:pt x="28655" y="85133"/>
                    <a:pt x="29025" y="82267"/>
                    <a:pt x="29210" y="79956"/>
                  </a:cubicBezTo>
                  <a:cubicBezTo>
                    <a:pt x="30227" y="67478"/>
                    <a:pt x="37067" y="16546"/>
                    <a:pt x="37067" y="16546"/>
                  </a:cubicBezTo>
                  <a:lnTo>
                    <a:pt x="1" y="0"/>
                  </a:lnTo>
                  <a:close/>
                </a:path>
              </a:pathLst>
            </a:custGeom>
            <a:solidFill>
              <a:srgbClr val="352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05"/>
            <p:cNvSpPr/>
            <p:nvPr/>
          </p:nvSpPr>
          <p:spPr>
            <a:xfrm>
              <a:off x="1782983" y="1842237"/>
              <a:ext cx="243128" cy="556127"/>
            </a:xfrm>
            <a:custGeom>
              <a:avLst/>
              <a:gdLst/>
              <a:ahLst/>
              <a:cxnLst/>
              <a:rect l="l" t="t" r="r" b="b"/>
              <a:pathLst>
                <a:path w="38916" h="89016" extrusionOk="0">
                  <a:moveTo>
                    <a:pt x="38915" y="1"/>
                  </a:moveTo>
                  <a:lnTo>
                    <a:pt x="0" y="17193"/>
                  </a:lnTo>
                  <a:cubicBezTo>
                    <a:pt x="0" y="17193"/>
                    <a:pt x="7580" y="67293"/>
                    <a:pt x="8597" y="79772"/>
                  </a:cubicBezTo>
                  <a:cubicBezTo>
                    <a:pt x="8782" y="82268"/>
                    <a:pt x="9151" y="85410"/>
                    <a:pt x="9614" y="89015"/>
                  </a:cubicBezTo>
                  <a:lnTo>
                    <a:pt x="38915" y="89015"/>
                  </a:lnTo>
                  <a:lnTo>
                    <a:pt x="38915" y="1"/>
                  </a:lnTo>
                  <a:close/>
                </a:path>
              </a:pathLst>
            </a:custGeom>
            <a:solidFill>
              <a:srgbClr val="352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05"/>
            <p:cNvSpPr/>
            <p:nvPr/>
          </p:nvSpPr>
          <p:spPr>
            <a:xfrm>
              <a:off x="2524474" y="1947526"/>
              <a:ext cx="219450" cy="450838"/>
            </a:xfrm>
            <a:custGeom>
              <a:avLst/>
              <a:gdLst/>
              <a:ahLst/>
              <a:cxnLst/>
              <a:rect l="l" t="t" r="r" b="b"/>
              <a:pathLst>
                <a:path w="35126" h="72163" extrusionOk="0">
                  <a:moveTo>
                    <a:pt x="13817" y="0"/>
                  </a:moveTo>
                  <a:cubicBezTo>
                    <a:pt x="13277" y="0"/>
                    <a:pt x="12676" y="151"/>
                    <a:pt x="12017" y="525"/>
                  </a:cubicBezTo>
                  <a:cubicBezTo>
                    <a:pt x="9891" y="2744"/>
                    <a:pt x="1" y="46003"/>
                    <a:pt x="1387" y="72162"/>
                  </a:cubicBezTo>
                  <a:lnTo>
                    <a:pt x="35126" y="72162"/>
                  </a:lnTo>
                  <a:cubicBezTo>
                    <a:pt x="27269" y="38793"/>
                    <a:pt x="17286" y="2651"/>
                    <a:pt x="17286" y="2651"/>
                  </a:cubicBezTo>
                  <a:cubicBezTo>
                    <a:pt x="17286" y="2651"/>
                    <a:pt x="16081" y="0"/>
                    <a:pt x="13817" y="0"/>
                  </a:cubicBezTo>
                  <a:close/>
                </a:path>
              </a:pathLst>
            </a:custGeom>
            <a:solidFill>
              <a:srgbClr val="3C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105"/>
            <p:cNvSpPr/>
            <p:nvPr/>
          </p:nvSpPr>
          <p:spPr>
            <a:xfrm>
              <a:off x="1658826" y="1947526"/>
              <a:ext cx="219450" cy="450838"/>
            </a:xfrm>
            <a:custGeom>
              <a:avLst/>
              <a:gdLst/>
              <a:ahLst/>
              <a:cxnLst/>
              <a:rect l="l" t="t" r="r" b="b"/>
              <a:pathLst>
                <a:path w="35126" h="72163" extrusionOk="0">
                  <a:moveTo>
                    <a:pt x="21309" y="0"/>
                  </a:moveTo>
                  <a:cubicBezTo>
                    <a:pt x="19045" y="0"/>
                    <a:pt x="17840" y="2651"/>
                    <a:pt x="17840" y="2651"/>
                  </a:cubicBezTo>
                  <a:cubicBezTo>
                    <a:pt x="17840" y="2651"/>
                    <a:pt x="7949" y="38793"/>
                    <a:pt x="0" y="72162"/>
                  </a:cubicBezTo>
                  <a:lnTo>
                    <a:pt x="33739" y="72162"/>
                  </a:lnTo>
                  <a:cubicBezTo>
                    <a:pt x="35125" y="46003"/>
                    <a:pt x="25235" y="2744"/>
                    <a:pt x="23109" y="525"/>
                  </a:cubicBezTo>
                  <a:cubicBezTo>
                    <a:pt x="22450" y="151"/>
                    <a:pt x="21849" y="0"/>
                    <a:pt x="21309" y="0"/>
                  </a:cubicBezTo>
                  <a:close/>
                </a:path>
              </a:pathLst>
            </a:custGeom>
            <a:solidFill>
              <a:srgbClr val="3C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105"/>
            <p:cNvSpPr/>
            <p:nvPr/>
          </p:nvSpPr>
          <p:spPr>
            <a:xfrm>
              <a:off x="1990300" y="1444677"/>
              <a:ext cx="69966" cy="125387"/>
            </a:xfrm>
            <a:custGeom>
              <a:avLst/>
              <a:gdLst/>
              <a:ahLst/>
              <a:cxnLst/>
              <a:rect l="l" t="t" r="r" b="b"/>
              <a:pathLst>
                <a:path w="11199" h="20070" extrusionOk="0">
                  <a:moveTo>
                    <a:pt x="4137" y="0"/>
                  </a:moveTo>
                  <a:cubicBezTo>
                    <a:pt x="3757" y="0"/>
                    <a:pt x="3363" y="71"/>
                    <a:pt x="2958" y="225"/>
                  </a:cubicBezTo>
                  <a:cubicBezTo>
                    <a:pt x="1479" y="780"/>
                    <a:pt x="648" y="2813"/>
                    <a:pt x="463" y="4662"/>
                  </a:cubicBezTo>
                  <a:cubicBezTo>
                    <a:pt x="0" y="9561"/>
                    <a:pt x="1572" y="14460"/>
                    <a:pt x="4715" y="18250"/>
                  </a:cubicBezTo>
                  <a:cubicBezTo>
                    <a:pt x="5177" y="18897"/>
                    <a:pt x="5824" y="19452"/>
                    <a:pt x="6563" y="19821"/>
                  </a:cubicBezTo>
                  <a:cubicBezTo>
                    <a:pt x="6923" y="19991"/>
                    <a:pt x="7246" y="20070"/>
                    <a:pt x="7535" y="20070"/>
                  </a:cubicBezTo>
                  <a:cubicBezTo>
                    <a:pt x="11199" y="20070"/>
                    <a:pt x="9580" y="7457"/>
                    <a:pt x="9152" y="5402"/>
                  </a:cubicBezTo>
                  <a:cubicBezTo>
                    <a:pt x="8668" y="3227"/>
                    <a:pt x="6712" y="0"/>
                    <a:pt x="4137" y="0"/>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105"/>
            <p:cNvSpPr/>
            <p:nvPr/>
          </p:nvSpPr>
          <p:spPr>
            <a:xfrm>
              <a:off x="2008780" y="1470911"/>
              <a:ext cx="27726" cy="67573"/>
            </a:xfrm>
            <a:custGeom>
              <a:avLst/>
              <a:gdLst/>
              <a:ahLst/>
              <a:cxnLst/>
              <a:rect l="l" t="t" r="r" b="b"/>
              <a:pathLst>
                <a:path w="4438" h="10816" fill="none" extrusionOk="0">
                  <a:moveTo>
                    <a:pt x="0" y="1572"/>
                  </a:moveTo>
                  <a:cubicBezTo>
                    <a:pt x="93" y="1203"/>
                    <a:pt x="185" y="925"/>
                    <a:pt x="370" y="556"/>
                  </a:cubicBezTo>
                  <a:cubicBezTo>
                    <a:pt x="555" y="278"/>
                    <a:pt x="832" y="1"/>
                    <a:pt x="1202" y="1"/>
                  </a:cubicBezTo>
                  <a:cubicBezTo>
                    <a:pt x="1849" y="1"/>
                    <a:pt x="2219" y="740"/>
                    <a:pt x="2404" y="1387"/>
                  </a:cubicBezTo>
                  <a:cubicBezTo>
                    <a:pt x="2773" y="3051"/>
                    <a:pt x="3051" y="4715"/>
                    <a:pt x="3051" y="6471"/>
                  </a:cubicBezTo>
                  <a:cubicBezTo>
                    <a:pt x="2958" y="6287"/>
                    <a:pt x="2681" y="6287"/>
                    <a:pt x="2496" y="6379"/>
                  </a:cubicBezTo>
                  <a:cubicBezTo>
                    <a:pt x="2311" y="6471"/>
                    <a:pt x="2219" y="6749"/>
                    <a:pt x="2126" y="6934"/>
                  </a:cubicBezTo>
                  <a:cubicBezTo>
                    <a:pt x="1757" y="8597"/>
                    <a:pt x="2773" y="10354"/>
                    <a:pt x="4437" y="10816"/>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105"/>
            <p:cNvSpPr/>
            <p:nvPr/>
          </p:nvSpPr>
          <p:spPr>
            <a:xfrm>
              <a:off x="2360958" y="1444677"/>
              <a:ext cx="69972" cy="125387"/>
            </a:xfrm>
            <a:custGeom>
              <a:avLst/>
              <a:gdLst/>
              <a:ahLst/>
              <a:cxnLst/>
              <a:rect l="l" t="t" r="r" b="b"/>
              <a:pathLst>
                <a:path w="11200" h="20070" extrusionOk="0">
                  <a:moveTo>
                    <a:pt x="6974" y="0"/>
                  </a:moveTo>
                  <a:cubicBezTo>
                    <a:pt x="4418" y="0"/>
                    <a:pt x="2531" y="3227"/>
                    <a:pt x="2048" y="5402"/>
                  </a:cubicBezTo>
                  <a:cubicBezTo>
                    <a:pt x="1620" y="7457"/>
                    <a:pt x="1" y="20070"/>
                    <a:pt x="3664" y="20070"/>
                  </a:cubicBezTo>
                  <a:cubicBezTo>
                    <a:pt x="3954" y="20070"/>
                    <a:pt x="4277" y="19991"/>
                    <a:pt x="4636" y="19821"/>
                  </a:cubicBezTo>
                  <a:cubicBezTo>
                    <a:pt x="5376" y="19452"/>
                    <a:pt x="5930" y="18897"/>
                    <a:pt x="6485" y="18250"/>
                  </a:cubicBezTo>
                  <a:cubicBezTo>
                    <a:pt x="9628" y="14460"/>
                    <a:pt x="11199" y="9561"/>
                    <a:pt x="10737" y="4662"/>
                  </a:cubicBezTo>
                  <a:cubicBezTo>
                    <a:pt x="10552" y="2813"/>
                    <a:pt x="9720" y="780"/>
                    <a:pt x="8149" y="225"/>
                  </a:cubicBezTo>
                  <a:cubicBezTo>
                    <a:pt x="7744" y="71"/>
                    <a:pt x="7352" y="0"/>
                    <a:pt x="6974" y="0"/>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105"/>
            <p:cNvSpPr/>
            <p:nvPr/>
          </p:nvSpPr>
          <p:spPr>
            <a:xfrm>
              <a:off x="2384723" y="1470911"/>
              <a:ext cx="27145" cy="67573"/>
            </a:xfrm>
            <a:custGeom>
              <a:avLst/>
              <a:gdLst/>
              <a:ahLst/>
              <a:cxnLst/>
              <a:rect l="l" t="t" r="r" b="b"/>
              <a:pathLst>
                <a:path w="4345" h="10816" fill="none" extrusionOk="0">
                  <a:moveTo>
                    <a:pt x="4345" y="1572"/>
                  </a:moveTo>
                  <a:cubicBezTo>
                    <a:pt x="4252" y="1203"/>
                    <a:pt x="4160" y="833"/>
                    <a:pt x="4067" y="556"/>
                  </a:cubicBezTo>
                  <a:cubicBezTo>
                    <a:pt x="3883" y="278"/>
                    <a:pt x="3513" y="1"/>
                    <a:pt x="3143" y="1"/>
                  </a:cubicBezTo>
                  <a:cubicBezTo>
                    <a:pt x="2496" y="1"/>
                    <a:pt x="2126" y="740"/>
                    <a:pt x="2034" y="1387"/>
                  </a:cubicBezTo>
                  <a:cubicBezTo>
                    <a:pt x="1572" y="3051"/>
                    <a:pt x="1294" y="4715"/>
                    <a:pt x="1294" y="6471"/>
                  </a:cubicBezTo>
                  <a:cubicBezTo>
                    <a:pt x="1479" y="6287"/>
                    <a:pt x="1757" y="6287"/>
                    <a:pt x="1849" y="6379"/>
                  </a:cubicBezTo>
                  <a:cubicBezTo>
                    <a:pt x="2034" y="6471"/>
                    <a:pt x="2219" y="6749"/>
                    <a:pt x="2219" y="6934"/>
                  </a:cubicBezTo>
                  <a:cubicBezTo>
                    <a:pt x="2681" y="8597"/>
                    <a:pt x="1664" y="10354"/>
                    <a:pt x="0" y="10816"/>
                  </a:cubicBez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05"/>
            <p:cNvSpPr/>
            <p:nvPr/>
          </p:nvSpPr>
          <p:spPr>
            <a:xfrm>
              <a:off x="2111264" y="1624524"/>
              <a:ext cx="206174" cy="321496"/>
            </a:xfrm>
            <a:custGeom>
              <a:avLst/>
              <a:gdLst/>
              <a:ahLst/>
              <a:cxnLst/>
              <a:rect l="l" t="t" r="r" b="b"/>
              <a:pathLst>
                <a:path w="33001" h="51460" extrusionOk="0">
                  <a:moveTo>
                    <a:pt x="1" y="1"/>
                  </a:moveTo>
                  <a:lnTo>
                    <a:pt x="463" y="35681"/>
                  </a:lnTo>
                  <a:cubicBezTo>
                    <a:pt x="551" y="44524"/>
                    <a:pt x="7771" y="51460"/>
                    <a:pt x="16468" y="51460"/>
                  </a:cubicBezTo>
                  <a:cubicBezTo>
                    <a:pt x="16952" y="51460"/>
                    <a:pt x="17441" y="51438"/>
                    <a:pt x="17933" y="51394"/>
                  </a:cubicBezTo>
                  <a:cubicBezTo>
                    <a:pt x="26622" y="50655"/>
                    <a:pt x="33000" y="43075"/>
                    <a:pt x="32445" y="34386"/>
                  </a:cubicBezTo>
                  <a:lnTo>
                    <a:pt x="30135" y="1"/>
                  </a:ln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05"/>
            <p:cNvSpPr/>
            <p:nvPr/>
          </p:nvSpPr>
          <p:spPr>
            <a:xfrm>
              <a:off x="2039951" y="1261551"/>
              <a:ext cx="348810" cy="502468"/>
            </a:xfrm>
            <a:custGeom>
              <a:avLst/>
              <a:gdLst/>
              <a:ahLst/>
              <a:cxnLst/>
              <a:rect l="l" t="t" r="r" b="b"/>
              <a:pathLst>
                <a:path w="55832" h="80427" extrusionOk="0">
                  <a:moveTo>
                    <a:pt x="29288" y="0"/>
                  </a:moveTo>
                  <a:cubicBezTo>
                    <a:pt x="24041" y="0"/>
                    <a:pt x="18857" y="1255"/>
                    <a:pt x="14143" y="3706"/>
                  </a:cubicBezTo>
                  <a:cubicBezTo>
                    <a:pt x="8043" y="7126"/>
                    <a:pt x="3976" y="13227"/>
                    <a:pt x="2219" y="19882"/>
                  </a:cubicBezTo>
                  <a:cubicBezTo>
                    <a:pt x="1110" y="24134"/>
                    <a:pt x="463" y="28571"/>
                    <a:pt x="278" y="33008"/>
                  </a:cubicBezTo>
                  <a:cubicBezTo>
                    <a:pt x="1" y="36798"/>
                    <a:pt x="186" y="40680"/>
                    <a:pt x="648" y="44470"/>
                  </a:cubicBezTo>
                  <a:cubicBezTo>
                    <a:pt x="1757" y="53621"/>
                    <a:pt x="4992" y="63049"/>
                    <a:pt x="10631" y="70351"/>
                  </a:cubicBezTo>
                  <a:cubicBezTo>
                    <a:pt x="14513" y="75251"/>
                    <a:pt x="19690" y="79410"/>
                    <a:pt x="26068" y="80242"/>
                  </a:cubicBezTo>
                  <a:cubicBezTo>
                    <a:pt x="26899" y="80334"/>
                    <a:pt x="27824" y="80427"/>
                    <a:pt x="28748" y="80427"/>
                  </a:cubicBezTo>
                  <a:cubicBezTo>
                    <a:pt x="34479" y="80242"/>
                    <a:pt x="39563" y="77099"/>
                    <a:pt x="43353" y="72940"/>
                  </a:cubicBezTo>
                  <a:cubicBezTo>
                    <a:pt x="48159" y="67671"/>
                    <a:pt x="51210" y="60831"/>
                    <a:pt x="52966" y="53990"/>
                  </a:cubicBezTo>
                  <a:cubicBezTo>
                    <a:pt x="55092" y="45579"/>
                    <a:pt x="55831" y="36798"/>
                    <a:pt x="55092" y="28201"/>
                  </a:cubicBezTo>
                  <a:cubicBezTo>
                    <a:pt x="54537" y="22285"/>
                    <a:pt x="54260" y="14798"/>
                    <a:pt x="50748" y="9807"/>
                  </a:cubicBezTo>
                  <a:cubicBezTo>
                    <a:pt x="47327" y="5185"/>
                    <a:pt x="42336" y="1950"/>
                    <a:pt x="36697" y="840"/>
                  </a:cubicBezTo>
                  <a:cubicBezTo>
                    <a:pt x="34242" y="278"/>
                    <a:pt x="31758" y="0"/>
                    <a:pt x="29288" y="0"/>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05"/>
            <p:cNvSpPr/>
            <p:nvPr/>
          </p:nvSpPr>
          <p:spPr>
            <a:xfrm>
              <a:off x="2030721" y="1492133"/>
              <a:ext cx="352853" cy="308452"/>
            </a:xfrm>
            <a:custGeom>
              <a:avLst/>
              <a:gdLst/>
              <a:ahLst/>
              <a:cxnLst/>
              <a:rect l="l" t="t" r="r" b="b"/>
              <a:pathLst>
                <a:path w="56479" h="49372" extrusionOk="0">
                  <a:moveTo>
                    <a:pt x="54859" y="0"/>
                  </a:moveTo>
                  <a:cubicBezTo>
                    <a:pt x="54426" y="0"/>
                    <a:pt x="54161" y="5979"/>
                    <a:pt x="53983" y="7049"/>
                  </a:cubicBezTo>
                  <a:cubicBezTo>
                    <a:pt x="53151" y="11024"/>
                    <a:pt x="51579" y="14814"/>
                    <a:pt x="49546" y="18234"/>
                  </a:cubicBezTo>
                  <a:cubicBezTo>
                    <a:pt x="47512" y="21561"/>
                    <a:pt x="43538" y="24889"/>
                    <a:pt x="40302" y="27107"/>
                  </a:cubicBezTo>
                  <a:cubicBezTo>
                    <a:pt x="37758" y="22836"/>
                    <a:pt x="33247" y="20173"/>
                    <a:pt x="28263" y="20173"/>
                  </a:cubicBezTo>
                  <a:cubicBezTo>
                    <a:pt x="28178" y="20173"/>
                    <a:pt x="28094" y="20173"/>
                    <a:pt x="28009" y="20175"/>
                  </a:cubicBezTo>
                  <a:cubicBezTo>
                    <a:pt x="23110" y="20267"/>
                    <a:pt x="18858" y="22208"/>
                    <a:pt x="16639" y="26553"/>
                  </a:cubicBezTo>
                  <a:cubicBezTo>
                    <a:pt x="15992" y="26553"/>
                    <a:pt x="15253" y="26368"/>
                    <a:pt x="14513" y="26183"/>
                  </a:cubicBezTo>
                  <a:cubicBezTo>
                    <a:pt x="10723" y="24150"/>
                    <a:pt x="7581" y="21192"/>
                    <a:pt x="5547" y="17402"/>
                  </a:cubicBezTo>
                  <a:cubicBezTo>
                    <a:pt x="2959" y="13150"/>
                    <a:pt x="1757" y="5663"/>
                    <a:pt x="1295" y="209"/>
                  </a:cubicBezTo>
                  <a:lnTo>
                    <a:pt x="1295" y="209"/>
                  </a:lnTo>
                  <a:cubicBezTo>
                    <a:pt x="1" y="6217"/>
                    <a:pt x="93" y="22578"/>
                    <a:pt x="4253" y="30805"/>
                  </a:cubicBezTo>
                  <a:cubicBezTo>
                    <a:pt x="8412" y="39032"/>
                    <a:pt x="13311" y="46704"/>
                    <a:pt x="22370" y="48830"/>
                  </a:cubicBezTo>
                  <a:cubicBezTo>
                    <a:pt x="23923" y="49196"/>
                    <a:pt x="25505" y="49371"/>
                    <a:pt x="27087" y="49371"/>
                  </a:cubicBezTo>
                  <a:cubicBezTo>
                    <a:pt x="33891" y="49371"/>
                    <a:pt x="40702" y="46130"/>
                    <a:pt x="45201" y="40880"/>
                  </a:cubicBezTo>
                  <a:cubicBezTo>
                    <a:pt x="55092" y="29141"/>
                    <a:pt x="56109" y="13889"/>
                    <a:pt x="56386" y="10007"/>
                  </a:cubicBezTo>
                  <a:cubicBezTo>
                    <a:pt x="56478" y="8620"/>
                    <a:pt x="56386" y="1226"/>
                    <a:pt x="54907" y="24"/>
                  </a:cubicBezTo>
                  <a:cubicBezTo>
                    <a:pt x="54891" y="8"/>
                    <a:pt x="54875" y="0"/>
                    <a:pt x="54859" y="0"/>
                  </a:cubicBezTo>
                  <a:close/>
                </a:path>
              </a:pathLst>
            </a:custGeom>
            <a:solidFill>
              <a:srgbClr val="39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105"/>
            <p:cNvSpPr/>
            <p:nvPr/>
          </p:nvSpPr>
          <p:spPr>
            <a:xfrm>
              <a:off x="2156040" y="1648202"/>
              <a:ext cx="98754" cy="32968"/>
            </a:xfrm>
            <a:custGeom>
              <a:avLst/>
              <a:gdLst/>
              <a:ahLst/>
              <a:cxnLst/>
              <a:rect l="l" t="t" r="r" b="b"/>
              <a:pathLst>
                <a:path w="15807" h="5277" extrusionOk="0">
                  <a:moveTo>
                    <a:pt x="7765" y="0"/>
                  </a:moveTo>
                  <a:cubicBezTo>
                    <a:pt x="5269" y="1110"/>
                    <a:pt x="2681" y="2126"/>
                    <a:pt x="0" y="2866"/>
                  </a:cubicBezTo>
                  <a:cubicBezTo>
                    <a:pt x="2634" y="4446"/>
                    <a:pt x="5518" y="5276"/>
                    <a:pt x="8494" y="5276"/>
                  </a:cubicBezTo>
                  <a:cubicBezTo>
                    <a:pt x="8652" y="5276"/>
                    <a:pt x="8809" y="5274"/>
                    <a:pt x="8966" y="5269"/>
                  </a:cubicBezTo>
                  <a:cubicBezTo>
                    <a:pt x="10260" y="5269"/>
                    <a:pt x="15067" y="4437"/>
                    <a:pt x="15714" y="2589"/>
                  </a:cubicBezTo>
                  <a:cubicBezTo>
                    <a:pt x="15807" y="2404"/>
                    <a:pt x="8966" y="740"/>
                    <a:pt x="7765" y="0"/>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105"/>
            <p:cNvSpPr/>
            <p:nvPr/>
          </p:nvSpPr>
          <p:spPr>
            <a:xfrm>
              <a:off x="2377214" y="1459940"/>
              <a:ext cx="587" cy="5204"/>
            </a:xfrm>
            <a:custGeom>
              <a:avLst/>
              <a:gdLst/>
              <a:ahLst/>
              <a:cxnLst/>
              <a:rect l="l" t="t" r="r" b="b"/>
              <a:pathLst>
                <a:path w="94" h="833" extrusionOk="0">
                  <a:moveTo>
                    <a:pt x="1" y="1"/>
                  </a:moveTo>
                  <a:cubicBezTo>
                    <a:pt x="1" y="278"/>
                    <a:pt x="1" y="555"/>
                    <a:pt x="93" y="833"/>
                  </a:cubicBezTo>
                  <a:cubicBezTo>
                    <a:pt x="93" y="555"/>
                    <a:pt x="93" y="278"/>
                    <a:pt x="1" y="1"/>
                  </a:cubicBezTo>
                  <a:close/>
                </a:path>
              </a:pathLst>
            </a:custGeom>
            <a:solidFill>
              <a:srgbClr val="39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105"/>
            <p:cNvSpPr/>
            <p:nvPr/>
          </p:nvSpPr>
          <p:spPr>
            <a:xfrm>
              <a:off x="1998950" y="1114700"/>
              <a:ext cx="430815" cy="396835"/>
            </a:xfrm>
            <a:custGeom>
              <a:avLst/>
              <a:gdLst/>
              <a:ahLst/>
              <a:cxnLst/>
              <a:rect l="l" t="t" r="r" b="b"/>
              <a:pathLst>
                <a:path w="68958" h="62840" extrusionOk="0">
                  <a:moveTo>
                    <a:pt x="30402" y="1"/>
                  </a:moveTo>
                  <a:cubicBezTo>
                    <a:pt x="22858" y="1"/>
                    <a:pt x="15434" y="2488"/>
                    <a:pt x="9984" y="7656"/>
                  </a:cubicBezTo>
                  <a:cubicBezTo>
                    <a:pt x="4900" y="12462"/>
                    <a:pt x="2404" y="18933"/>
                    <a:pt x="1203" y="25773"/>
                  </a:cubicBezTo>
                  <a:cubicBezTo>
                    <a:pt x="556" y="30117"/>
                    <a:pt x="186" y="34554"/>
                    <a:pt x="93" y="38991"/>
                  </a:cubicBezTo>
                  <a:lnTo>
                    <a:pt x="93" y="39453"/>
                  </a:lnTo>
                  <a:cubicBezTo>
                    <a:pt x="93" y="40100"/>
                    <a:pt x="1" y="40747"/>
                    <a:pt x="1" y="41487"/>
                  </a:cubicBezTo>
                  <a:cubicBezTo>
                    <a:pt x="1" y="43613"/>
                    <a:pt x="278" y="45739"/>
                    <a:pt x="740" y="47865"/>
                  </a:cubicBezTo>
                  <a:cubicBezTo>
                    <a:pt x="925" y="48882"/>
                    <a:pt x="1572" y="52117"/>
                    <a:pt x="1572" y="52117"/>
                  </a:cubicBezTo>
                  <a:cubicBezTo>
                    <a:pt x="1897" y="52009"/>
                    <a:pt x="2254" y="51964"/>
                    <a:pt x="2605" y="51964"/>
                  </a:cubicBezTo>
                  <a:cubicBezTo>
                    <a:pt x="2853" y="51964"/>
                    <a:pt x="3099" y="51986"/>
                    <a:pt x="3329" y="52024"/>
                  </a:cubicBezTo>
                  <a:cubicBezTo>
                    <a:pt x="4253" y="52209"/>
                    <a:pt x="5085" y="52764"/>
                    <a:pt x="5640" y="53503"/>
                  </a:cubicBezTo>
                  <a:cubicBezTo>
                    <a:pt x="6009" y="54335"/>
                    <a:pt x="6194" y="55260"/>
                    <a:pt x="6102" y="56184"/>
                  </a:cubicBezTo>
                  <a:cubicBezTo>
                    <a:pt x="6102" y="58218"/>
                    <a:pt x="6287" y="60344"/>
                    <a:pt x="6841" y="62285"/>
                  </a:cubicBezTo>
                  <a:cubicBezTo>
                    <a:pt x="7488" y="57108"/>
                    <a:pt x="7766" y="51932"/>
                    <a:pt x="9337" y="46848"/>
                  </a:cubicBezTo>
                  <a:cubicBezTo>
                    <a:pt x="9984" y="44352"/>
                    <a:pt x="10908" y="41949"/>
                    <a:pt x="11925" y="39546"/>
                  </a:cubicBezTo>
                  <a:cubicBezTo>
                    <a:pt x="15801" y="40436"/>
                    <a:pt x="19737" y="40881"/>
                    <a:pt x="23664" y="40881"/>
                  </a:cubicBezTo>
                  <a:cubicBezTo>
                    <a:pt x="26668" y="40881"/>
                    <a:pt x="29666" y="40621"/>
                    <a:pt x="32630" y="40100"/>
                  </a:cubicBezTo>
                  <a:cubicBezTo>
                    <a:pt x="35403" y="39638"/>
                    <a:pt x="38084" y="38991"/>
                    <a:pt x="40765" y="38067"/>
                  </a:cubicBezTo>
                  <a:cubicBezTo>
                    <a:pt x="43445" y="37327"/>
                    <a:pt x="46033" y="36310"/>
                    <a:pt x="48529" y="35201"/>
                  </a:cubicBezTo>
                  <a:cubicBezTo>
                    <a:pt x="48622" y="38991"/>
                    <a:pt x="50008" y="42689"/>
                    <a:pt x="52319" y="45739"/>
                  </a:cubicBezTo>
                  <a:cubicBezTo>
                    <a:pt x="53890" y="47680"/>
                    <a:pt x="55832" y="49436"/>
                    <a:pt x="57218" y="51562"/>
                  </a:cubicBezTo>
                  <a:cubicBezTo>
                    <a:pt x="59344" y="54890"/>
                    <a:pt x="59714" y="58957"/>
                    <a:pt x="60176" y="62839"/>
                  </a:cubicBezTo>
                  <a:cubicBezTo>
                    <a:pt x="60084" y="60528"/>
                    <a:pt x="60453" y="58218"/>
                    <a:pt x="61100" y="55999"/>
                  </a:cubicBezTo>
                  <a:cubicBezTo>
                    <a:pt x="61285" y="54982"/>
                    <a:pt x="61655" y="53966"/>
                    <a:pt x="62302" y="53134"/>
                  </a:cubicBezTo>
                  <a:cubicBezTo>
                    <a:pt x="63033" y="52695"/>
                    <a:pt x="63823" y="52430"/>
                    <a:pt x="64624" y="52430"/>
                  </a:cubicBezTo>
                  <a:cubicBezTo>
                    <a:pt x="64835" y="52430"/>
                    <a:pt x="65048" y="52448"/>
                    <a:pt x="65260" y="52487"/>
                  </a:cubicBezTo>
                  <a:cubicBezTo>
                    <a:pt x="68957" y="45924"/>
                    <a:pt x="68218" y="37882"/>
                    <a:pt x="67478" y="30395"/>
                  </a:cubicBezTo>
                  <a:cubicBezTo>
                    <a:pt x="67386" y="28731"/>
                    <a:pt x="67109" y="27159"/>
                    <a:pt x="66646" y="25588"/>
                  </a:cubicBezTo>
                  <a:cubicBezTo>
                    <a:pt x="66092" y="24109"/>
                    <a:pt x="65075" y="22723"/>
                    <a:pt x="63596" y="21891"/>
                  </a:cubicBezTo>
                  <a:cubicBezTo>
                    <a:pt x="62394" y="21244"/>
                    <a:pt x="60546" y="22076"/>
                    <a:pt x="59899" y="20781"/>
                  </a:cubicBezTo>
                  <a:cubicBezTo>
                    <a:pt x="59529" y="19950"/>
                    <a:pt x="59714" y="18471"/>
                    <a:pt x="59344" y="17454"/>
                  </a:cubicBezTo>
                  <a:cubicBezTo>
                    <a:pt x="58605" y="15513"/>
                    <a:pt x="57495" y="13664"/>
                    <a:pt x="56201" y="12000"/>
                  </a:cubicBezTo>
                  <a:cubicBezTo>
                    <a:pt x="50058" y="4138"/>
                    <a:pt x="40131" y="1"/>
                    <a:pt x="30402" y="1"/>
                  </a:cubicBezTo>
                  <a:close/>
                </a:path>
              </a:pathLst>
            </a:custGeom>
            <a:solidFill>
              <a:srgbClr val="39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05"/>
            <p:cNvSpPr/>
            <p:nvPr/>
          </p:nvSpPr>
          <p:spPr>
            <a:xfrm>
              <a:off x="2185500" y="1484775"/>
              <a:ext cx="25405" cy="113569"/>
            </a:xfrm>
            <a:custGeom>
              <a:avLst/>
              <a:gdLst/>
              <a:ahLst/>
              <a:cxnLst/>
              <a:rect l="l" t="t" r="r" b="b"/>
              <a:pathLst>
                <a:path w="4068" h="20244" fill="none" extrusionOk="0">
                  <a:moveTo>
                    <a:pt x="4068" y="20244"/>
                  </a:moveTo>
                  <a:cubicBezTo>
                    <a:pt x="2773" y="19874"/>
                    <a:pt x="1572" y="19134"/>
                    <a:pt x="740" y="18118"/>
                  </a:cubicBezTo>
                  <a:cubicBezTo>
                    <a:pt x="185" y="17008"/>
                    <a:pt x="0" y="15622"/>
                    <a:pt x="278" y="14420"/>
                  </a:cubicBezTo>
                  <a:lnTo>
                    <a:pt x="1572" y="0"/>
                  </a:lnTo>
                </a:path>
              </a:pathLst>
            </a:custGeom>
            <a:solidFill>
              <a:schemeClr val="dk2"/>
            </a:solidFill>
            <a:ln w="9525" cap="rnd" cmpd="sng">
              <a:solidFill>
                <a:schemeClr val="dk2"/>
              </a:solidFill>
              <a:prstDash val="solid"/>
              <a:miter lim="924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05"/>
            <p:cNvSpPr/>
            <p:nvPr/>
          </p:nvSpPr>
          <p:spPr>
            <a:xfrm>
              <a:off x="2098438" y="1496782"/>
              <a:ext cx="43608" cy="32006"/>
            </a:xfrm>
            <a:custGeom>
              <a:avLst/>
              <a:gdLst/>
              <a:ahLst/>
              <a:cxnLst/>
              <a:rect l="l" t="t" r="r" b="b"/>
              <a:pathLst>
                <a:path w="6980" h="5123" extrusionOk="0">
                  <a:moveTo>
                    <a:pt x="3427" y="0"/>
                  </a:moveTo>
                  <a:cubicBezTo>
                    <a:pt x="405" y="0"/>
                    <a:pt x="1" y="4747"/>
                    <a:pt x="3212" y="5103"/>
                  </a:cubicBezTo>
                  <a:cubicBezTo>
                    <a:pt x="3323" y="5116"/>
                    <a:pt x="3432" y="5122"/>
                    <a:pt x="3537" y="5122"/>
                  </a:cubicBezTo>
                  <a:cubicBezTo>
                    <a:pt x="6487" y="5122"/>
                    <a:pt x="6980" y="287"/>
                    <a:pt x="3767" y="19"/>
                  </a:cubicBezTo>
                  <a:cubicBezTo>
                    <a:pt x="3650" y="7"/>
                    <a:pt x="3537" y="0"/>
                    <a:pt x="3427" y="0"/>
                  </a:cubicBezTo>
                  <a:close/>
                </a:path>
              </a:pathLst>
            </a:custGeom>
            <a:solidFill>
              <a:srgbClr val="39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105"/>
            <p:cNvSpPr/>
            <p:nvPr/>
          </p:nvSpPr>
          <p:spPr>
            <a:xfrm>
              <a:off x="2048627" y="1433994"/>
              <a:ext cx="117815" cy="38685"/>
            </a:xfrm>
            <a:custGeom>
              <a:avLst/>
              <a:gdLst/>
              <a:ahLst/>
              <a:cxnLst/>
              <a:rect l="l" t="t" r="r" b="b"/>
              <a:pathLst>
                <a:path w="18858" h="6192" extrusionOk="0">
                  <a:moveTo>
                    <a:pt x="9989" y="1"/>
                  </a:moveTo>
                  <a:cubicBezTo>
                    <a:pt x="6218" y="1"/>
                    <a:pt x="2332" y="1365"/>
                    <a:pt x="555" y="3784"/>
                  </a:cubicBezTo>
                  <a:cubicBezTo>
                    <a:pt x="0" y="4708"/>
                    <a:pt x="647" y="5817"/>
                    <a:pt x="1664" y="5817"/>
                  </a:cubicBezTo>
                  <a:cubicBezTo>
                    <a:pt x="4160" y="5725"/>
                    <a:pt x="6471" y="4893"/>
                    <a:pt x="9059" y="4893"/>
                  </a:cubicBezTo>
                  <a:cubicBezTo>
                    <a:pt x="11474" y="4893"/>
                    <a:pt x="13803" y="6192"/>
                    <a:pt x="16212" y="6192"/>
                  </a:cubicBezTo>
                  <a:cubicBezTo>
                    <a:pt x="16293" y="6192"/>
                    <a:pt x="16373" y="6190"/>
                    <a:pt x="16454" y="6187"/>
                  </a:cubicBezTo>
                  <a:cubicBezTo>
                    <a:pt x="17933" y="6187"/>
                    <a:pt x="18857" y="4523"/>
                    <a:pt x="18118" y="3322"/>
                  </a:cubicBezTo>
                  <a:cubicBezTo>
                    <a:pt x="16481" y="1039"/>
                    <a:pt x="13279" y="1"/>
                    <a:pt x="9989" y="1"/>
                  </a:cubicBezTo>
                  <a:close/>
                </a:path>
              </a:pathLst>
            </a:custGeom>
            <a:solidFill>
              <a:srgbClr val="3721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105"/>
            <p:cNvSpPr/>
            <p:nvPr/>
          </p:nvSpPr>
          <p:spPr>
            <a:xfrm>
              <a:off x="2268189" y="1496782"/>
              <a:ext cx="43070" cy="32006"/>
            </a:xfrm>
            <a:custGeom>
              <a:avLst/>
              <a:gdLst/>
              <a:ahLst/>
              <a:cxnLst/>
              <a:rect l="l" t="t" r="r" b="b"/>
              <a:pathLst>
                <a:path w="6894" h="5123" extrusionOk="0">
                  <a:moveTo>
                    <a:pt x="3464" y="0"/>
                  </a:moveTo>
                  <a:cubicBezTo>
                    <a:pt x="3354" y="0"/>
                    <a:pt x="3241" y="7"/>
                    <a:pt x="3124" y="19"/>
                  </a:cubicBezTo>
                  <a:cubicBezTo>
                    <a:pt x="1" y="287"/>
                    <a:pt x="410" y="5122"/>
                    <a:pt x="3437" y="5122"/>
                  </a:cubicBezTo>
                  <a:cubicBezTo>
                    <a:pt x="3545" y="5122"/>
                    <a:pt x="3657" y="5116"/>
                    <a:pt x="3771" y="5103"/>
                  </a:cubicBezTo>
                  <a:cubicBezTo>
                    <a:pt x="6893" y="4747"/>
                    <a:pt x="6486" y="0"/>
                    <a:pt x="3464" y="0"/>
                  </a:cubicBezTo>
                  <a:close/>
                </a:path>
              </a:pathLst>
            </a:custGeom>
            <a:solidFill>
              <a:srgbClr val="39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105"/>
            <p:cNvSpPr/>
            <p:nvPr/>
          </p:nvSpPr>
          <p:spPr>
            <a:xfrm>
              <a:off x="2242661" y="1434050"/>
              <a:ext cx="118390" cy="38628"/>
            </a:xfrm>
            <a:custGeom>
              <a:avLst/>
              <a:gdLst/>
              <a:ahLst/>
              <a:cxnLst/>
              <a:rect l="l" t="t" r="r" b="b"/>
              <a:pathLst>
                <a:path w="18950" h="6183" extrusionOk="0">
                  <a:moveTo>
                    <a:pt x="8917" y="1"/>
                  </a:moveTo>
                  <a:cubicBezTo>
                    <a:pt x="5642" y="1"/>
                    <a:pt x="2462" y="1040"/>
                    <a:pt x="832" y="3313"/>
                  </a:cubicBezTo>
                  <a:cubicBezTo>
                    <a:pt x="0" y="4514"/>
                    <a:pt x="1202" y="6086"/>
                    <a:pt x="2496" y="6178"/>
                  </a:cubicBezTo>
                  <a:cubicBezTo>
                    <a:pt x="2577" y="6181"/>
                    <a:pt x="2657" y="6183"/>
                    <a:pt x="2737" y="6183"/>
                  </a:cubicBezTo>
                  <a:cubicBezTo>
                    <a:pt x="5141" y="6183"/>
                    <a:pt x="7386" y="4884"/>
                    <a:pt x="9891" y="4884"/>
                  </a:cubicBezTo>
                  <a:cubicBezTo>
                    <a:pt x="12479" y="4884"/>
                    <a:pt x="14790" y="5716"/>
                    <a:pt x="17286" y="5808"/>
                  </a:cubicBezTo>
                  <a:cubicBezTo>
                    <a:pt x="18302" y="5808"/>
                    <a:pt x="18950" y="4699"/>
                    <a:pt x="18395" y="3867"/>
                  </a:cubicBezTo>
                  <a:cubicBezTo>
                    <a:pt x="16611" y="1389"/>
                    <a:pt x="12701" y="1"/>
                    <a:pt x="8917" y="1"/>
                  </a:cubicBezTo>
                  <a:close/>
                </a:path>
              </a:pathLst>
            </a:custGeom>
            <a:solidFill>
              <a:srgbClr val="3721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105"/>
            <p:cNvSpPr/>
            <p:nvPr/>
          </p:nvSpPr>
          <p:spPr>
            <a:xfrm>
              <a:off x="2032458" y="1456479"/>
              <a:ext cx="154769" cy="121058"/>
            </a:xfrm>
            <a:custGeom>
              <a:avLst/>
              <a:gdLst/>
              <a:ahLst/>
              <a:cxnLst/>
              <a:rect l="l" t="t" r="r" b="b"/>
              <a:pathLst>
                <a:path w="24773" h="19377" extrusionOk="0">
                  <a:moveTo>
                    <a:pt x="7765" y="1756"/>
                  </a:moveTo>
                  <a:cubicBezTo>
                    <a:pt x="9983" y="1756"/>
                    <a:pt x="12294" y="1756"/>
                    <a:pt x="15159" y="1941"/>
                  </a:cubicBezTo>
                  <a:lnTo>
                    <a:pt x="18857" y="2126"/>
                  </a:lnTo>
                  <a:cubicBezTo>
                    <a:pt x="20706" y="2218"/>
                    <a:pt x="23016" y="2958"/>
                    <a:pt x="23016" y="5731"/>
                  </a:cubicBezTo>
                  <a:cubicBezTo>
                    <a:pt x="22924" y="7487"/>
                    <a:pt x="22554" y="9336"/>
                    <a:pt x="21907" y="11000"/>
                  </a:cubicBezTo>
                  <a:cubicBezTo>
                    <a:pt x="20890" y="14050"/>
                    <a:pt x="18395" y="16453"/>
                    <a:pt x="15344" y="17193"/>
                  </a:cubicBezTo>
                  <a:cubicBezTo>
                    <a:pt x="14272" y="17491"/>
                    <a:pt x="13181" y="17635"/>
                    <a:pt x="12095" y="17635"/>
                  </a:cubicBezTo>
                  <a:cubicBezTo>
                    <a:pt x="9811" y="17635"/>
                    <a:pt x="7551" y="16997"/>
                    <a:pt x="5546" y="15806"/>
                  </a:cubicBezTo>
                  <a:cubicBezTo>
                    <a:pt x="3698" y="14605"/>
                    <a:pt x="2404" y="12664"/>
                    <a:pt x="2126" y="10538"/>
                  </a:cubicBezTo>
                  <a:cubicBezTo>
                    <a:pt x="1664" y="8504"/>
                    <a:pt x="1756" y="6470"/>
                    <a:pt x="2219" y="4529"/>
                  </a:cubicBezTo>
                  <a:cubicBezTo>
                    <a:pt x="2404" y="3975"/>
                    <a:pt x="2773" y="3513"/>
                    <a:pt x="3235" y="3143"/>
                  </a:cubicBezTo>
                  <a:cubicBezTo>
                    <a:pt x="4345" y="2311"/>
                    <a:pt x="5639" y="1849"/>
                    <a:pt x="7025" y="1756"/>
                  </a:cubicBezTo>
                  <a:close/>
                  <a:moveTo>
                    <a:pt x="7765" y="0"/>
                  </a:moveTo>
                  <a:cubicBezTo>
                    <a:pt x="5731" y="0"/>
                    <a:pt x="3790" y="555"/>
                    <a:pt x="2126" y="1849"/>
                  </a:cubicBezTo>
                  <a:cubicBezTo>
                    <a:pt x="1387" y="2403"/>
                    <a:pt x="925" y="3143"/>
                    <a:pt x="647" y="3975"/>
                  </a:cubicBezTo>
                  <a:cubicBezTo>
                    <a:pt x="93" y="6193"/>
                    <a:pt x="0" y="8504"/>
                    <a:pt x="370" y="10815"/>
                  </a:cubicBezTo>
                  <a:cubicBezTo>
                    <a:pt x="740" y="13403"/>
                    <a:pt x="2311" y="15806"/>
                    <a:pt x="4622" y="17285"/>
                  </a:cubicBezTo>
                  <a:cubicBezTo>
                    <a:pt x="6853" y="18640"/>
                    <a:pt x="9427" y="19376"/>
                    <a:pt x="12048" y="19376"/>
                  </a:cubicBezTo>
                  <a:cubicBezTo>
                    <a:pt x="12468" y="19376"/>
                    <a:pt x="12890" y="19357"/>
                    <a:pt x="13311" y="19319"/>
                  </a:cubicBezTo>
                  <a:cubicBezTo>
                    <a:pt x="14143" y="19227"/>
                    <a:pt x="14975" y="19134"/>
                    <a:pt x="15807" y="18857"/>
                  </a:cubicBezTo>
                  <a:cubicBezTo>
                    <a:pt x="19504" y="17932"/>
                    <a:pt x="22462" y="15159"/>
                    <a:pt x="23663" y="11647"/>
                  </a:cubicBezTo>
                  <a:cubicBezTo>
                    <a:pt x="24311" y="9706"/>
                    <a:pt x="24680" y="7765"/>
                    <a:pt x="24773" y="5731"/>
                  </a:cubicBezTo>
                  <a:cubicBezTo>
                    <a:pt x="24773" y="2588"/>
                    <a:pt x="22647" y="647"/>
                    <a:pt x="19042" y="462"/>
                  </a:cubicBezTo>
                  <a:cubicBezTo>
                    <a:pt x="17748" y="370"/>
                    <a:pt x="16546" y="185"/>
                    <a:pt x="15252" y="185"/>
                  </a:cubicBezTo>
                  <a:cubicBezTo>
                    <a:pt x="12386" y="92"/>
                    <a:pt x="9983" y="0"/>
                    <a:pt x="7765" y="0"/>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105"/>
            <p:cNvSpPr/>
            <p:nvPr/>
          </p:nvSpPr>
          <p:spPr>
            <a:xfrm>
              <a:off x="2229379" y="1461671"/>
              <a:ext cx="140338" cy="113542"/>
            </a:xfrm>
            <a:custGeom>
              <a:avLst/>
              <a:gdLst/>
              <a:ahLst/>
              <a:cxnLst/>
              <a:rect l="l" t="t" r="r" b="b"/>
              <a:pathLst>
                <a:path w="22463" h="18174" extrusionOk="0">
                  <a:moveTo>
                    <a:pt x="12849" y="1688"/>
                  </a:moveTo>
                  <a:cubicBezTo>
                    <a:pt x="13912" y="1688"/>
                    <a:pt x="14882" y="1711"/>
                    <a:pt x="15807" y="1757"/>
                  </a:cubicBezTo>
                  <a:cubicBezTo>
                    <a:pt x="17101" y="1757"/>
                    <a:pt x="18395" y="2219"/>
                    <a:pt x="19504" y="3051"/>
                  </a:cubicBezTo>
                  <a:cubicBezTo>
                    <a:pt x="19874" y="3421"/>
                    <a:pt x="20059" y="3791"/>
                    <a:pt x="20244" y="4253"/>
                  </a:cubicBezTo>
                  <a:cubicBezTo>
                    <a:pt x="20706" y="5917"/>
                    <a:pt x="20798" y="7673"/>
                    <a:pt x="20613" y="9429"/>
                  </a:cubicBezTo>
                  <a:cubicBezTo>
                    <a:pt x="20336" y="11463"/>
                    <a:pt x="19319" y="13312"/>
                    <a:pt x="17655" y="14513"/>
                  </a:cubicBezTo>
                  <a:cubicBezTo>
                    <a:pt x="15870" y="15749"/>
                    <a:pt x="13778" y="16424"/>
                    <a:pt x="11646" y="16424"/>
                  </a:cubicBezTo>
                  <a:cubicBezTo>
                    <a:pt x="10908" y="16424"/>
                    <a:pt x="10165" y="16343"/>
                    <a:pt x="9429" y="16177"/>
                  </a:cubicBezTo>
                  <a:cubicBezTo>
                    <a:pt x="6378" y="15622"/>
                    <a:pt x="3883" y="13404"/>
                    <a:pt x="2958" y="10446"/>
                  </a:cubicBezTo>
                  <a:cubicBezTo>
                    <a:pt x="2311" y="8782"/>
                    <a:pt x="1849" y="6934"/>
                    <a:pt x="1757" y="5177"/>
                  </a:cubicBezTo>
                  <a:cubicBezTo>
                    <a:pt x="1757" y="2682"/>
                    <a:pt x="3698" y="1942"/>
                    <a:pt x="5454" y="1850"/>
                  </a:cubicBezTo>
                  <a:lnTo>
                    <a:pt x="5916" y="1850"/>
                  </a:lnTo>
                  <a:lnTo>
                    <a:pt x="9336" y="1757"/>
                  </a:lnTo>
                  <a:cubicBezTo>
                    <a:pt x="10630" y="1711"/>
                    <a:pt x="11786" y="1688"/>
                    <a:pt x="12849" y="1688"/>
                  </a:cubicBezTo>
                  <a:close/>
                  <a:moveTo>
                    <a:pt x="5824" y="1"/>
                  </a:moveTo>
                  <a:cubicBezTo>
                    <a:pt x="2219" y="186"/>
                    <a:pt x="0" y="2035"/>
                    <a:pt x="0" y="5085"/>
                  </a:cubicBezTo>
                  <a:cubicBezTo>
                    <a:pt x="93" y="7118"/>
                    <a:pt x="463" y="9152"/>
                    <a:pt x="1202" y="11001"/>
                  </a:cubicBezTo>
                  <a:cubicBezTo>
                    <a:pt x="2404" y="14606"/>
                    <a:pt x="5362" y="17194"/>
                    <a:pt x="8967" y="17933"/>
                  </a:cubicBezTo>
                  <a:cubicBezTo>
                    <a:pt x="9728" y="18109"/>
                    <a:pt x="10453" y="18173"/>
                    <a:pt x="11188" y="18173"/>
                  </a:cubicBezTo>
                  <a:cubicBezTo>
                    <a:pt x="11612" y="18173"/>
                    <a:pt x="12039" y="18152"/>
                    <a:pt x="12479" y="18118"/>
                  </a:cubicBezTo>
                  <a:cubicBezTo>
                    <a:pt x="14698" y="18026"/>
                    <a:pt x="16824" y="17194"/>
                    <a:pt x="18580" y="15900"/>
                  </a:cubicBezTo>
                  <a:cubicBezTo>
                    <a:pt x="20706" y="14421"/>
                    <a:pt x="22000" y="12110"/>
                    <a:pt x="22185" y="9614"/>
                  </a:cubicBezTo>
                  <a:cubicBezTo>
                    <a:pt x="22462" y="7581"/>
                    <a:pt x="22370" y="5639"/>
                    <a:pt x="21815" y="3698"/>
                  </a:cubicBezTo>
                  <a:cubicBezTo>
                    <a:pt x="21538" y="2959"/>
                    <a:pt x="21076" y="2219"/>
                    <a:pt x="20521" y="1757"/>
                  </a:cubicBezTo>
                  <a:cubicBezTo>
                    <a:pt x="19134" y="648"/>
                    <a:pt x="17471" y="1"/>
                    <a:pt x="15714"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105"/>
            <p:cNvSpPr/>
            <p:nvPr/>
          </p:nvSpPr>
          <p:spPr>
            <a:xfrm>
              <a:off x="2177981" y="1477614"/>
              <a:ext cx="61219" cy="13520"/>
            </a:xfrm>
            <a:custGeom>
              <a:avLst/>
              <a:gdLst/>
              <a:ahLst/>
              <a:cxnLst/>
              <a:rect l="l" t="t" r="r" b="b"/>
              <a:pathLst>
                <a:path w="9799" h="2164" extrusionOk="0">
                  <a:moveTo>
                    <a:pt x="5884" y="0"/>
                  </a:moveTo>
                  <a:cubicBezTo>
                    <a:pt x="3916" y="0"/>
                    <a:pt x="1942" y="167"/>
                    <a:pt x="1" y="499"/>
                  </a:cubicBezTo>
                  <a:lnTo>
                    <a:pt x="278" y="2163"/>
                  </a:lnTo>
                  <a:cubicBezTo>
                    <a:pt x="2108" y="1830"/>
                    <a:pt x="3972" y="1664"/>
                    <a:pt x="5829" y="1664"/>
                  </a:cubicBezTo>
                  <a:cubicBezTo>
                    <a:pt x="7066" y="1664"/>
                    <a:pt x="8301" y="1738"/>
                    <a:pt x="9521" y="1886"/>
                  </a:cubicBezTo>
                  <a:lnTo>
                    <a:pt x="9799" y="222"/>
                  </a:lnTo>
                  <a:cubicBezTo>
                    <a:pt x="8505" y="74"/>
                    <a:pt x="7196" y="0"/>
                    <a:pt x="5884" y="0"/>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105"/>
            <p:cNvSpPr/>
            <p:nvPr/>
          </p:nvSpPr>
          <p:spPr>
            <a:xfrm>
              <a:off x="2022062" y="1456479"/>
              <a:ext cx="51404" cy="40428"/>
            </a:xfrm>
            <a:custGeom>
              <a:avLst/>
              <a:gdLst/>
              <a:ahLst/>
              <a:cxnLst/>
              <a:rect l="l" t="t" r="r" b="b"/>
              <a:pathLst>
                <a:path w="8228" h="6471" extrusionOk="0">
                  <a:moveTo>
                    <a:pt x="278" y="0"/>
                  </a:moveTo>
                  <a:lnTo>
                    <a:pt x="0" y="6193"/>
                  </a:lnTo>
                  <a:lnTo>
                    <a:pt x="2311" y="6470"/>
                  </a:lnTo>
                  <a:cubicBezTo>
                    <a:pt x="2311" y="6470"/>
                    <a:pt x="2496" y="3143"/>
                    <a:pt x="4807" y="2311"/>
                  </a:cubicBezTo>
                  <a:cubicBezTo>
                    <a:pt x="5916" y="1941"/>
                    <a:pt x="7025" y="1571"/>
                    <a:pt x="8227" y="1387"/>
                  </a:cubicBezTo>
                  <a:lnTo>
                    <a:pt x="8227" y="277"/>
                  </a:lnTo>
                  <a:lnTo>
                    <a:pt x="8135" y="0"/>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05"/>
            <p:cNvSpPr/>
            <p:nvPr/>
          </p:nvSpPr>
          <p:spPr>
            <a:xfrm>
              <a:off x="2333325" y="1461096"/>
              <a:ext cx="50823" cy="41009"/>
            </a:xfrm>
            <a:custGeom>
              <a:avLst/>
              <a:gdLst/>
              <a:ahLst/>
              <a:cxnLst/>
              <a:rect l="l" t="t" r="r" b="b"/>
              <a:pathLst>
                <a:path w="8135" h="6564" extrusionOk="0">
                  <a:moveTo>
                    <a:pt x="93" y="1"/>
                  </a:moveTo>
                  <a:lnTo>
                    <a:pt x="93" y="185"/>
                  </a:lnTo>
                  <a:lnTo>
                    <a:pt x="1" y="1387"/>
                  </a:lnTo>
                  <a:cubicBezTo>
                    <a:pt x="1202" y="1572"/>
                    <a:pt x="2312" y="1849"/>
                    <a:pt x="3513" y="2404"/>
                  </a:cubicBezTo>
                  <a:cubicBezTo>
                    <a:pt x="5732" y="3236"/>
                    <a:pt x="5824" y="6563"/>
                    <a:pt x="5824" y="6563"/>
                  </a:cubicBezTo>
                  <a:lnTo>
                    <a:pt x="8135" y="6379"/>
                  </a:lnTo>
                  <a:lnTo>
                    <a:pt x="8042" y="185"/>
                  </a:lnTo>
                  <a:lnTo>
                    <a:pt x="93" y="1"/>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7" name="Google Shape;2507;p105"/>
          <p:cNvSpPr txBox="1">
            <a:spLocks noGrp="1"/>
          </p:cNvSpPr>
          <p:nvPr>
            <p:ph type="title"/>
          </p:nvPr>
        </p:nvSpPr>
        <p:spPr>
          <a:xfrm>
            <a:off x="1991025" y="391575"/>
            <a:ext cx="5162100" cy="5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CUSTOMER PROFILE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1"/>
        <p:cNvGrpSpPr/>
        <p:nvPr/>
      </p:nvGrpSpPr>
      <p:grpSpPr>
        <a:xfrm>
          <a:off x="0" y="0"/>
          <a:ext cx="0" cy="0"/>
          <a:chOff x="0" y="0"/>
          <a:chExt cx="0" cy="0"/>
        </a:xfrm>
      </p:grpSpPr>
      <p:sp>
        <p:nvSpPr>
          <p:cNvPr id="2512" name="Google Shape;2512;p106"/>
          <p:cNvSpPr/>
          <p:nvPr/>
        </p:nvSpPr>
        <p:spPr>
          <a:xfrm>
            <a:off x="7000900" y="2893024"/>
            <a:ext cx="60600" cy="485400"/>
          </a:xfrm>
          <a:prstGeom prst="roundRect">
            <a:avLst>
              <a:gd name="adj" fmla="val 16667"/>
            </a:avLst>
          </a:pr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106"/>
          <p:cNvSpPr/>
          <p:nvPr/>
        </p:nvSpPr>
        <p:spPr>
          <a:xfrm>
            <a:off x="2082500" y="2137977"/>
            <a:ext cx="60600" cy="340200"/>
          </a:xfrm>
          <a:prstGeom prst="roundRect">
            <a:avLst>
              <a:gd name="adj" fmla="val 16667"/>
            </a:avLst>
          </a:pr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106"/>
          <p:cNvSpPr/>
          <p:nvPr/>
        </p:nvSpPr>
        <p:spPr>
          <a:xfrm>
            <a:off x="3618275" y="2893024"/>
            <a:ext cx="60600" cy="485400"/>
          </a:xfrm>
          <a:prstGeom prst="roundRect">
            <a:avLst>
              <a:gd name="adj" fmla="val 16667"/>
            </a:avLst>
          </a:pr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106"/>
          <p:cNvSpPr/>
          <p:nvPr/>
        </p:nvSpPr>
        <p:spPr>
          <a:xfrm>
            <a:off x="5233325" y="2680445"/>
            <a:ext cx="60600" cy="519600"/>
          </a:xfrm>
          <a:prstGeom prst="roundRect">
            <a:avLst>
              <a:gd name="adj" fmla="val 16667"/>
            </a:avLst>
          </a:pr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106"/>
          <p:cNvSpPr/>
          <p:nvPr/>
        </p:nvSpPr>
        <p:spPr>
          <a:xfrm rot="-2697245" flipH="1">
            <a:off x="3344358" y="2921831"/>
            <a:ext cx="2117927" cy="131522"/>
          </a:xfrm>
          <a:prstGeom prst="roundRect">
            <a:avLst>
              <a:gd name="adj" fmla="val 28076"/>
            </a:avLst>
          </a:pr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106"/>
          <p:cNvSpPr/>
          <p:nvPr/>
        </p:nvSpPr>
        <p:spPr>
          <a:xfrm rot="2536389">
            <a:off x="5047591" y="2921811"/>
            <a:ext cx="2117991" cy="131656"/>
          </a:xfrm>
          <a:prstGeom prst="roundRect">
            <a:avLst>
              <a:gd name="adj" fmla="val 28076"/>
            </a:avLst>
          </a:pr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106"/>
          <p:cNvSpPr/>
          <p:nvPr/>
        </p:nvSpPr>
        <p:spPr>
          <a:xfrm rot="2065989">
            <a:off x="2188304" y="3328854"/>
            <a:ext cx="1456377" cy="124734"/>
          </a:xfrm>
          <a:prstGeom prst="roundRect">
            <a:avLst>
              <a:gd name="adj" fmla="val 28076"/>
            </a:avLst>
          </a:pr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106"/>
          <p:cNvSpPr/>
          <p:nvPr/>
        </p:nvSpPr>
        <p:spPr>
          <a:xfrm rot="10800000">
            <a:off x="3162089" y="3279663"/>
            <a:ext cx="971700" cy="971700"/>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106"/>
          <p:cNvSpPr/>
          <p:nvPr/>
        </p:nvSpPr>
        <p:spPr>
          <a:xfrm rot="10800000">
            <a:off x="6545322" y="3279663"/>
            <a:ext cx="971700" cy="971700"/>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106"/>
          <p:cNvSpPr/>
          <p:nvPr/>
        </p:nvSpPr>
        <p:spPr>
          <a:xfrm rot="10800000">
            <a:off x="1626957" y="2362376"/>
            <a:ext cx="971700" cy="971700"/>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106"/>
          <p:cNvSpPr/>
          <p:nvPr/>
        </p:nvSpPr>
        <p:spPr>
          <a:xfrm rot="10800000">
            <a:off x="4777505" y="1763382"/>
            <a:ext cx="971700" cy="971700"/>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106"/>
          <p:cNvSpPr txBox="1">
            <a:spLocks noGrp="1"/>
          </p:cNvSpPr>
          <p:nvPr>
            <p:ph type="title"/>
          </p:nvPr>
        </p:nvSpPr>
        <p:spPr>
          <a:xfrm>
            <a:off x="2494425" y="390525"/>
            <a:ext cx="4155300" cy="51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PROCESS</a:t>
            </a:r>
            <a:endParaRPr/>
          </a:p>
        </p:txBody>
      </p:sp>
      <p:sp>
        <p:nvSpPr>
          <p:cNvPr id="2524" name="Google Shape;2524;p106"/>
          <p:cNvSpPr txBox="1">
            <a:spLocks noGrp="1"/>
          </p:cNvSpPr>
          <p:nvPr>
            <p:ph type="title" idx="4294967295"/>
          </p:nvPr>
        </p:nvSpPr>
        <p:spPr>
          <a:xfrm>
            <a:off x="1607450" y="2649775"/>
            <a:ext cx="1010700" cy="39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DAY 1</a:t>
            </a:r>
            <a:endParaRPr sz="2000"/>
          </a:p>
        </p:txBody>
      </p:sp>
      <p:sp>
        <p:nvSpPr>
          <p:cNvPr id="2525" name="Google Shape;2525;p106"/>
          <p:cNvSpPr txBox="1">
            <a:spLocks noGrp="1"/>
          </p:cNvSpPr>
          <p:nvPr>
            <p:ph type="title" idx="4294967295"/>
          </p:nvPr>
        </p:nvSpPr>
        <p:spPr>
          <a:xfrm>
            <a:off x="3072388" y="3567075"/>
            <a:ext cx="1151100" cy="39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DAY 2</a:t>
            </a:r>
            <a:endParaRPr sz="2000"/>
          </a:p>
        </p:txBody>
      </p:sp>
      <p:sp>
        <p:nvSpPr>
          <p:cNvPr id="2526" name="Google Shape;2526;p106"/>
          <p:cNvSpPr txBox="1">
            <a:spLocks noGrp="1"/>
          </p:cNvSpPr>
          <p:nvPr>
            <p:ph type="title" idx="4294967295"/>
          </p:nvPr>
        </p:nvSpPr>
        <p:spPr>
          <a:xfrm>
            <a:off x="4777825" y="2050775"/>
            <a:ext cx="971700" cy="39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DAY 3</a:t>
            </a:r>
            <a:endParaRPr sz="2000"/>
          </a:p>
        </p:txBody>
      </p:sp>
      <p:sp>
        <p:nvSpPr>
          <p:cNvPr id="2527" name="Google Shape;2527;p106"/>
          <p:cNvSpPr txBox="1">
            <a:spLocks noGrp="1"/>
          </p:cNvSpPr>
          <p:nvPr>
            <p:ph type="title" idx="4294967295"/>
          </p:nvPr>
        </p:nvSpPr>
        <p:spPr>
          <a:xfrm>
            <a:off x="6455613" y="3567075"/>
            <a:ext cx="1151100" cy="39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DAY 4</a:t>
            </a:r>
            <a:endParaRPr sz="2000"/>
          </a:p>
        </p:txBody>
      </p:sp>
      <p:sp>
        <p:nvSpPr>
          <p:cNvPr id="2528" name="Google Shape;2528;p106"/>
          <p:cNvSpPr txBox="1"/>
          <p:nvPr/>
        </p:nvSpPr>
        <p:spPr>
          <a:xfrm>
            <a:off x="1205313" y="1293975"/>
            <a:ext cx="1815000" cy="97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Lato"/>
                <a:ea typeface="Lato"/>
                <a:cs typeface="Lato"/>
                <a:sym typeface="Lato"/>
              </a:rPr>
              <a:t>Mercury is the</a:t>
            </a:r>
            <a:endParaRPr>
              <a:latin typeface="Lato"/>
              <a:ea typeface="Lato"/>
              <a:cs typeface="Lato"/>
              <a:sym typeface="Lato"/>
            </a:endParaRPr>
          </a:p>
          <a:p>
            <a:pPr marL="0" lvl="0" indent="0" algn="ctr" rtl="0">
              <a:spcBef>
                <a:spcPts val="0"/>
              </a:spcBef>
              <a:spcAft>
                <a:spcPts val="0"/>
              </a:spcAft>
              <a:buClr>
                <a:schemeClr val="dk1"/>
              </a:buClr>
              <a:buSzPts val="1100"/>
              <a:buFont typeface="Arial"/>
              <a:buNone/>
            </a:pPr>
            <a:r>
              <a:rPr lang="en">
                <a:latin typeface="Lato"/>
                <a:ea typeface="Lato"/>
                <a:cs typeface="Lato"/>
                <a:sym typeface="Lato"/>
              </a:rPr>
              <a:t>closest planet to the Sun</a:t>
            </a:r>
            <a:endParaRPr>
              <a:latin typeface="Lato"/>
              <a:ea typeface="Lato"/>
              <a:cs typeface="Lato"/>
              <a:sym typeface="Lato"/>
            </a:endParaRPr>
          </a:p>
        </p:txBody>
      </p:sp>
      <p:sp>
        <p:nvSpPr>
          <p:cNvPr id="2529" name="Google Shape;2529;p106"/>
          <p:cNvSpPr txBox="1"/>
          <p:nvPr/>
        </p:nvSpPr>
        <p:spPr>
          <a:xfrm>
            <a:off x="2744338" y="2049584"/>
            <a:ext cx="1815000" cy="97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Saturn is composed</a:t>
            </a:r>
            <a:endParaRPr>
              <a:latin typeface="Lato"/>
              <a:ea typeface="Lato"/>
              <a:cs typeface="Lato"/>
              <a:sym typeface="Lato"/>
            </a:endParaRPr>
          </a:p>
          <a:p>
            <a:pPr marL="0" lvl="0" indent="0" algn="ctr" rtl="0">
              <a:spcBef>
                <a:spcPts val="0"/>
              </a:spcBef>
              <a:spcAft>
                <a:spcPts val="0"/>
              </a:spcAft>
              <a:buNone/>
            </a:pPr>
            <a:r>
              <a:rPr lang="en">
                <a:latin typeface="Lato"/>
                <a:ea typeface="Lato"/>
                <a:cs typeface="Lato"/>
                <a:sym typeface="Lato"/>
              </a:rPr>
              <a:t>mostly of hydrogen</a:t>
            </a:r>
            <a:endParaRPr>
              <a:latin typeface="Lato"/>
              <a:ea typeface="Lato"/>
              <a:cs typeface="Lato"/>
              <a:sym typeface="Lato"/>
            </a:endParaRPr>
          </a:p>
          <a:p>
            <a:pPr marL="0" lvl="0" indent="0" algn="ctr" rtl="0">
              <a:spcBef>
                <a:spcPts val="0"/>
              </a:spcBef>
              <a:spcAft>
                <a:spcPts val="0"/>
              </a:spcAft>
              <a:buNone/>
            </a:pPr>
            <a:r>
              <a:rPr lang="en">
                <a:latin typeface="Lato"/>
                <a:ea typeface="Lato"/>
                <a:cs typeface="Lato"/>
                <a:sym typeface="Lato"/>
              </a:rPr>
              <a:t>and helium</a:t>
            </a:r>
            <a:endParaRPr>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p:txBody>
      </p:sp>
      <p:sp>
        <p:nvSpPr>
          <p:cNvPr id="2530" name="Google Shape;2530;p106"/>
          <p:cNvSpPr txBox="1"/>
          <p:nvPr/>
        </p:nvSpPr>
        <p:spPr>
          <a:xfrm>
            <a:off x="4369113" y="3189341"/>
            <a:ext cx="1815000" cy="97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Despite being red,</a:t>
            </a:r>
            <a:endParaRPr>
              <a:latin typeface="Lato"/>
              <a:ea typeface="Lato"/>
              <a:cs typeface="Lato"/>
              <a:sym typeface="Lato"/>
            </a:endParaRPr>
          </a:p>
          <a:p>
            <a:pPr marL="0" lvl="0" indent="0" algn="ctr" rtl="0">
              <a:spcBef>
                <a:spcPts val="0"/>
              </a:spcBef>
              <a:spcAft>
                <a:spcPts val="0"/>
              </a:spcAft>
              <a:buNone/>
            </a:pPr>
            <a:r>
              <a:rPr lang="en">
                <a:latin typeface="Lato"/>
                <a:ea typeface="Lato"/>
                <a:cs typeface="Lato"/>
                <a:sym typeface="Lato"/>
              </a:rPr>
              <a:t>Mars is actually a cold place</a:t>
            </a:r>
            <a:endParaRPr>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p:txBody>
      </p:sp>
      <p:sp>
        <p:nvSpPr>
          <p:cNvPr id="2531" name="Google Shape;2531;p106"/>
          <p:cNvSpPr txBox="1"/>
          <p:nvPr/>
        </p:nvSpPr>
        <p:spPr>
          <a:xfrm>
            <a:off x="6123688" y="2049584"/>
            <a:ext cx="1815000" cy="97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The Sun is the star at</a:t>
            </a:r>
            <a:endParaRPr>
              <a:latin typeface="Lato"/>
              <a:ea typeface="Lato"/>
              <a:cs typeface="Lato"/>
              <a:sym typeface="Lato"/>
            </a:endParaRPr>
          </a:p>
          <a:p>
            <a:pPr marL="0" lvl="0" indent="0" algn="ctr" rtl="0">
              <a:spcBef>
                <a:spcPts val="0"/>
              </a:spcBef>
              <a:spcAft>
                <a:spcPts val="0"/>
              </a:spcAft>
              <a:buNone/>
            </a:pPr>
            <a:r>
              <a:rPr lang="en">
                <a:latin typeface="Lato"/>
                <a:ea typeface="Lato"/>
                <a:cs typeface="Lato"/>
                <a:sym typeface="Lato"/>
              </a:rPr>
              <a:t>the center of the</a:t>
            </a:r>
            <a:endParaRPr>
              <a:latin typeface="Lato"/>
              <a:ea typeface="Lato"/>
              <a:cs typeface="Lato"/>
              <a:sym typeface="Lato"/>
            </a:endParaRPr>
          </a:p>
          <a:p>
            <a:pPr marL="0" lvl="0" indent="0" algn="ctr" rtl="0">
              <a:spcBef>
                <a:spcPts val="0"/>
              </a:spcBef>
              <a:spcAft>
                <a:spcPts val="0"/>
              </a:spcAft>
              <a:buNone/>
            </a:pPr>
            <a:r>
              <a:rPr lang="en">
                <a:latin typeface="Lato"/>
                <a:ea typeface="Lato"/>
                <a:cs typeface="Lato"/>
                <a:sym typeface="Lato"/>
              </a:rPr>
              <a:t>Solar System</a:t>
            </a:r>
            <a:endParaRPr>
              <a:latin typeface="Lato"/>
              <a:ea typeface="Lato"/>
              <a:cs typeface="Lato"/>
              <a:sym typeface="Lato"/>
            </a:endParaRPr>
          </a:p>
        </p:txBody>
      </p:sp>
      <p:sp>
        <p:nvSpPr>
          <p:cNvPr id="2532" name="Google Shape;2532;p106"/>
          <p:cNvSpPr/>
          <p:nvPr/>
        </p:nvSpPr>
        <p:spPr>
          <a:xfrm>
            <a:off x="1626950" y="2362300"/>
            <a:ext cx="971700" cy="971700"/>
          </a:xfrm>
          <a:prstGeom prst="donut">
            <a:avLst>
              <a:gd name="adj" fmla="val 6050"/>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06"/>
          <p:cNvSpPr/>
          <p:nvPr/>
        </p:nvSpPr>
        <p:spPr>
          <a:xfrm>
            <a:off x="3162725" y="3279675"/>
            <a:ext cx="971700" cy="971700"/>
          </a:xfrm>
          <a:prstGeom prst="donut">
            <a:avLst>
              <a:gd name="adj" fmla="val 6050"/>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06"/>
          <p:cNvSpPr/>
          <p:nvPr/>
        </p:nvSpPr>
        <p:spPr>
          <a:xfrm>
            <a:off x="4777825" y="1763375"/>
            <a:ext cx="971700" cy="971700"/>
          </a:xfrm>
          <a:prstGeom prst="donut">
            <a:avLst>
              <a:gd name="adj" fmla="val 6050"/>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06"/>
          <p:cNvSpPr/>
          <p:nvPr/>
        </p:nvSpPr>
        <p:spPr>
          <a:xfrm>
            <a:off x="6545325" y="3279675"/>
            <a:ext cx="971700" cy="971700"/>
          </a:xfrm>
          <a:prstGeom prst="donut">
            <a:avLst>
              <a:gd name="adj" fmla="val 6050"/>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39"/>
        <p:cNvGrpSpPr/>
        <p:nvPr/>
      </p:nvGrpSpPr>
      <p:grpSpPr>
        <a:xfrm>
          <a:off x="0" y="0"/>
          <a:ext cx="0" cy="0"/>
          <a:chOff x="0" y="0"/>
          <a:chExt cx="0" cy="0"/>
        </a:xfrm>
      </p:grpSpPr>
      <p:sp>
        <p:nvSpPr>
          <p:cNvPr id="2540" name="Google Shape;2540;p107"/>
          <p:cNvSpPr txBox="1">
            <a:spLocks noGrp="1"/>
          </p:cNvSpPr>
          <p:nvPr>
            <p:ph type="title"/>
          </p:nvPr>
        </p:nvSpPr>
        <p:spPr>
          <a:xfrm>
            <a:off x="2670825" y="390380"/>
            <a:ext cx="3802500" cy="51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CONSULTANTS</a:t>
            </a:r>
            <a:endParaRPr/>
          </a:p>
        </p:txBody>
      </p:sp>
      <p:sp>
        <p:nvSpPr>
          <p:cNvPr id="2541" name="Google Shape;2541;p107"/>
          <p:cNvSpPr txBox="1">
            <a:spLocks noGrp="1"/>
          </p:cNvSpPr>
          <p:nvPr>
            <p:ph type="subTitle" idx="1"/>
          </p:nvPr>
        </p:nvSpPr>
        <p:spPr>
          <a:xfrm>
            <a:off x="632676" y="3381850"/>
            <a:ext cx="2294100" cy="308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JOHN JAMES</a:t>
            </a:r>
            <a:endParaRPr/>
          </a:p>
        </p:txBody>
      </p:sp>
      <p:sp>
        <p:nvSpPr>
          <p:cNvPr id="2542" name="Google Shape;2542;p107"/>
          <p:cNvSpPr txBox="1">
            <a:spLocks noGrp="1"/>
          </p:cNvSpPr>
          <p:nvPr>
            <p:ph type="subTitle" idx="2"/>
          </p:nvPr>
        </p:nvSpPr>
        <p:spPr>
          <a:xfrm>
            <a:off x="650013" y="3707850"/>
            <a:ext cx="22941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Here you could talk a bit about this person</a:t>
            </a:r>
            <a:endParaRPr/>
          </a:p>
        </p:txBody>
      </p:sp>
      <p:sp>
        <p:nvSpPr>
          <p:cNvPr id="2543" name="Google Shape;2543;p107"/>
          <p:cNvSpPr txBox="1">
            <a:spLocks noGrp="1"/>
          </p:cNvSpPr>
          <p:nvPr>
            <p:ph type="subTitle" idx="3"/>
          </p:nvPr>
        </p:nvSpPr>
        <p:spPr>
          <a:xfrm>
            <a:off x="3436750" y="3381850"/>
            <a:ext cx="2294100" cy="308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JENNA DOE</a:t>
            </a:r>
            <a:endParaRPr/>
          </a:p>
        </p:txBody>
      </p:sp>
      <p:sp>
        <p:nvSpPr>
          <p:cNvPr id="2544" name="Google Shape;2544;p107"/>
          <p:cNvSpPr txBox="1">
            <a:spLocks noGrp="1"/>
          </p:cNvSpPr>
          <p:nvPr>
            <p:ph type="subTitle" idx="4"/>
          </p:nvPr>
        </p:nvSpPr>
        <p:spPr>
          <a:xfrm>
            <a:off x="3454163" y="3707850"/>
            <a:ext cx="22941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Here you could talk a bit about this person</a:t>
            </a:r>
            <a:endParaRPr/>
          </a:p>
        </p:txBody>
      </p:sp>
      <p:sp>
        <p:nvSpPr>
          <p:cNvPr id="2545" name="Google Shape;2545;p107"/>
          <p:cNvSpPr txBox="1">
            <a:spLocks noGrp="1"/>
          </p:cNvSpPr>
          <p:nvPr>
            <p:ph type="subTitle" idx="5"/>
          </p:nvPr>
        </p:nvSpPr>
        <p:spPr>
          <a:xfrm>
            <a:off x="6217213" y="3381850"/>
            <a:ext cx="2294100" cy="308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JANE PATTERSON</a:t>
            </a:r>
            <a:endParaRPr/>
          </a:p>
        </p:txBody>
      </p:sp>
      <p:sp>
        <p:nvSpPr>
          <p:cNvPr id="2546" name="Google Shape;2546;p107"/>
          <p:cNvSpPr txBox="1">
            <a:spLocks noGrp="1"/>
          </p:cNvSpPr>
          <p:nvPr>
            <p:ph type="subTitle" idx="6"/>
          </p:nvPr>
        </p:nvSpPr>
        <p:spPr>
          <a:xfrm>
            <a:off x="6217038" y="3707850"/>
            <a:ext cx="22941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Here you could talk a bit about this person</a:t>
            </a:r>
            <a:endParaRPr/>
          </a:p>
        </p:txBody>
      </p:sp>
      <p:grpSp>
        <p:nvGrpSpPr>
          <p:cNvPr id="2547" name="Google Shape;2547;p107"/>
          <p:cNvGrpSpPr/>
          <p:nvPr/>
        </p:nvGrpSpPr>
        <p:grpSpPr>
          <a:xfrm>
            <a:off x="3966429" y="1540235"/>
            <a:ext cx="1235378" cy="1714450"/>
            <a:chOff x="1874400" y="173538"/>
            <a:chExt cx="3798825" cy="5271987"/>
          </a:xfrm>
        </p:grpSpPr>
        <p:sp>
          <p:nvSpPr>
            <p:cNvPr id="2548" name="Google Shape;2548;p107"/>
            <p:cNvSpPr/>
            <p:nvPr/>
          </p:nvSpPr>
          <p:spPr>
            <a:xfrm>
              <a:off x="2733050" y="238125"/>
              <a:ext cx="1989875" cy="3475625"/>
            </a:xfrm>
            <a:custGeom>
              <a:avLst/>
              <a:gdLst/>
              <a:ahLst/>
              <a:cxnLst/>
              <a:rect l="l" t="t" r="r" b="b"/>
              <a:pathLst>
                <a:path w="79595" h="139025" extrusionOk="0">
                  <a:moveTo>
                    <a:pt x="38012" y="0"/>
                  </a:moveTo>
                  <a:cubicBezTo>
                    <a:pt x="16980" y="0"/>
                    <a:pt x="0" y="17077"/>
                    <a:pt x="0" y="38012"/>
                  </a:cubicBezTo>
                  <a:lnTo>
                    <a:pt x="0" y="139025"/>
                  </a:lnTo>
                  <a:lnTo>
                    <a:pt x="79594" y="139025"/>
                  </a:lnTo>
                  <a:lnTo>
                    <a:pt x="79594" y="38012"/>
                  </a:lnTo>
                  <a:cubicBezTo>
                    <a:pt x="79594" y="16980"/>
                    <a:pt x="62518" y="0"/>
                    <a:pt x="41486" y="0"/>
                  </a:cubicBezTo>
                  <a:close/>
                </a:path>
              </a:pathLst>
            </a:custGeom>
            <a:solidFill>
              <a:srgbClr val="4D1F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07"/>
            <p:cNvSpPr/>
            <p:nvPr/>
          </p:nvSpPr>
          <p:spPr>
            <a:xfrm>
              <a:off x="4279100" y="3296450"/>
              <a:ext cx="1394125" cy="2146675"/>
            </a:xfrm>
            <a:custGeom>
              <a:avLst/>
              <a:gdLst/>
              <a:ahLst/>
              <a:cxnLst/>
              <a:rect l="l" t="t" r="r" b="b"/>
              <a:pathLst>
                <a:path w="55765" h="85867" extrusionOk="0">
                  <a:moveTo>
                    <a:pt x="18910" y="77473"/>
                  </a:moveTo>
                  <a:cubicBezTo>
                    <a:pt x="19971" y="80271"/>
                    <a:pt x="21033" y="83068"/>
                    <a:pt x="22094" y="85866"/>
                  </a:cubicBezTo>
                  <a:lnTo>
                    <a:pt x="55765" y="85866"/>
                  </a:lnTo>
                  <a:cubicBezTo>
                    <a:pt x="53256" y="78148"/>
                    <a:pt x="50458" y="70430"/>
                    <a:pt x="47468" y="62905"/>
                  </a:cubicBezTo>
                  <a:cubicBezTo>
                    <a:pt x="44959" y="56537"/>
                    <a:pt x="41582" y="44863"/>
                    <a:pt x="38978" y="37724"/>
                  </a:cubicBezTo>
                  <a:cubicBezTo>
                    <a:pt x="34347" y="25278"/>
                    <a:pt x="35311" y="11385"/>
                    <a:pt x="23638" y="4632"/>
                  </a:cubicBezTo>
                  <a:cubicBezTo>
                    <a:pt x="19778" y="2413"/>
                    <a:pt x="15533" y="1545"/>
                    <a:pt x="11578" y="1"/>
                  </a:cubicBezTo>
                  <a:lnTo>
                    <a:pt x="0" y="43995"/>
                  </a:lnTo>
                  <a:cubicBezTo>
                    <a:pt x="10999" y="50459"/>
                    <a:pt x="14955" y="66474"/>
                    <a:pt x="18910" y="77473"/>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07"/>
            <p:cNvSpPr/>
            <p:nvPr/>
          </p:nvSpPr>
          <p:spPr>
            <a:xfrm>
              <a:off x="1874400" y="3294050"/>
              <a:ext cx="1394125" cy="2149075"/>
            </a:xfrm>
            <a:custGeom>
              <a:avLst/>
              <a:gdLst/>
              <a:ahLst/>
              <a:cxnLst/>
              <a:rect l="l" t="t" r="r" b="b"/>
              <a:pathLst>
                <a:path w="55765" h="85963" extrusionOk="0">
                  <a:moveTo>
                    <a:pt x="33671" y="85962"/>
                  </a:moveTo>
                  <a:cubicBezTo>
                    <a:pt x="34732" y="83164"/>
                    <a:pt x="35890" y="80367"/>
                    <a:pt x="36855" y="77569"/>
                  </a:cubicBezTo>
                  <a:cubicBezTo>
                    <a:pt x="40810" y="66570"/>
                    <a:pt x="44766" y="50555"/>
                    <a:pt x="55764" y="44091"/>
                  </a:cubicBezTo>
                  <a:lnTo>
                    <a:pt x="44090" y="1"/>
                  </a:lnTo>
                  <a:cubicBezTo>
                    <a:pt x="40328" y="1641"/>
                    <a:pt x="35986" y="2412"/>
                    <a:pt x="32031" y="4631"/>
                  </a:cubicBezTo>
                  <a:cubicBezTo>
                    <a:pt x="20357" y="11385"/>
                    <a:pt x="21322" y="25374"/>
                    <a:pt x="16787" y="37820"/>
                  </a:cubicBezTo>
                  <a:cubicBezTo>
                    <a:pt x="14182" y="44959"/>
                    <a:pt x="10709" y="56633"/>
                    <a:pt x="8297" y="63001"/>
                  </a:cubicBezTo>
                  <a:cubicBezTo>
                    <a:pt x="5306" y="70526"/>
                    <a:pt x="2412" y="78244"/>
                    <a:pt x="0" y="85866"/>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07"/>
            <p:cNvSpPr/>
            <p:nvPr/>
          </p:nvSpPr>
          <p:spPr>
            <a:xfrm>
              <a:off x="2979050" y="2821300"/>
              <a:ext cx="1606400" cy="1131225"/>
            </a:xfrm>
            <a:custGeom>
              <a:avLst/>
              <a:gdLst/>
              <a:ahLst/>
              <a:cxnLst/>
              <a:rect l="l" t="t" r="r" b="b"/>
              <a:pathLst>
                <a:path w="64256" h="45249" extrusionOk="0">
                  <a:moveTo>
                    <a:pt x="49301" y="5211"/>
                  </a:moveTo>
                  <a:cubicBezTo>
                    <a:pt x="64255" y="12543"/>
                    <a:pt x="63097" y="27401"/>
                    <a:pt x="57405" y="45249"/>
                  </a:cubicBezTo>
                  <a:lnTo>
                    <a:pt x="6368" y="45249"/>
                  </a:lnTo>
                  <a:cubicBezTo>
                    <a:pt x="773" y="27401"/>
                    <a:pt x="1" y="12350"/>
                    <a:pt x="15051" y="5018"/>
                  </a:cubicBezTo>
                  <a:cubicBezTo>
                    <a:pt x="30295" y="1"/>
                    <a:pt x="37241" y="2316"/>
                    <a:pt x="49301" y="5211"/>
                  </a:cubicBezTo>
                  <a:close/>
                </a:path>
              </a:pathLst>
            </a:custGeom>
            <a:solidFill>
              <a:srgbClr val="352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07"/>
            <p:cNvSpPr/>
            <p:nvPr/>
          </p:nvSpPr>
          <p:spPr>
            <a:xfrm>
              <a:off x="3044175" y="2085675"/>
              <a:ext cx="1524375" cy="2689325"/>
            </a:xfrm>
            <a:custGeom>
              <a:avLst/>
              <a:gdLst/>
              <a:ahLst/>
              <a:cxnLst/>
              <a:rect l="l" t="t" r="r" b="b"/>
              <a:pathLst>
                <a:path w="60975" h="107573" extrusionOk="0">
                  <a:moveTo>
                    <a:pt x="60975" y="107573"/>
                  </a:moveTo>
                  <a:lnTo>
                    <a:pt x="60975" y="48143"/>
                  </a:lnTo>
                  <a:cubicBezTo>
                    <a:pt x="57984" y="47274"/>
                    <a:pt x="55186" y="46117"/>
                    <a:pt x="52292" y="44862"/>
                  </a:cubicBezTo>
                  <a:cubicBezTo>
                    <a:pt x="41486" y="39845"/>
                    <a:pt x="43030" y="8876"/>
                    <a:pt x="42644" y="0"/>
                  </a:cubicBezTo>
                  <a:lnTo>
                    <a:pt x="13122" y="0"/>
                  </a:lnTo>
                  <a:cubicBezTo>
                    <a:pt x="16306" y="12735"/>
                    <a:pt x="14665" y="28847"/>
                    <a:pt x="12736" y="33864"/>
                  </a:cubicBezTo>
                  <a:cubicBezTo>
                    <a:pt x="10999" y="38398"/>
                    <a:pt x="7526" y="42064"/>
                    <a:pt x="3088" y="43994"/>
                  </a:cubicBezTo>
                  <a:cubicBezTo>
                    <a:pt x="2027" y="44476"/>
                    <a:pt x="966" y="44959"/>
                    <a:pt x="1" y="45634"/>
                  </a:cubicBezTo>
                  <a:lnTo>
                    <a:pt x="1" y="107573"/>
                  </a:ln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07"/>
            <p:cNvSpPr/>
            <p:nvPr/>
          </p:nvSpPr>
          <p:spPr>
            <a:xfrm>
              <a:off x="3823250" y="3331900"/>
              <a:ext cx="562400" cy="164175"/>
            </a:xfrm>
            <a:custGeom>
              <a:avLst/>
              <a:gdLst/>
              <a:ahLst/>
              <a:cxnLst/>
              <a:rect l="l" t="t" r="r" b="b"/>
              <a:pathLst>
                <a:path w="22496" h="6567" extrusionOk="0">
                  <a:moveTo>
                    <a:pt x="21089" y="1"/>
                  </a:moveTo>
                  <a:cubicBezTo>
                    <a:pt x="21010" y="1"/>
                    <a:pt x="20927" y="10"/>
                    <a:pt x="20839" y="30"/>
                  </a:cubicBezTo>
                  <a:cubicBezTo>
                    <a:pt x="18240" y="637"/>
                    <a:pt x="15564" y="1010"/>
                    <a:pt x="12949" y="1010"/>
                  </a:cubicBezTo>
                  <a:cubicBezTo>
                    <a:pt x="12652" y="1010"/>
                    <a:pt x="12355" y="1005"/>
                    <a:pt x="12060" y="995"/>
                  </a:cubicBezTo>
                  <a:cubicBezTo>
                    <a:pt x="10353" y="995"/>
                    <a:pt x="8589" y="709"/>
                    <a:pt x="6856" y="709"/>
                  </a:cubicBezTo>
                  <a:cubicBezTo>
                    <a:pt x="6336" y="709"/>
                    <a:pt x="5818" y="735"/>
                    <a:pt x="5306" y="802"/>
                  </a:cubicBezTo>
                  <a:cubicBezTo>
                    <a:pt x="2509" y="1188"/>
                    <a:pt x="386" y="2828"/>
                    <a:pt x="97" y="5626"/>
                  </a:cubicBezTo>
                  <a:cubicBezTo>
                    <a:pt x="0" y="6253"/>
                    <a:pt x="434" y="6567"/>
                    <a:pt x="917" y="6567"/>
                  </a:cubicBezTo>
                  <a:cubicBezTo>
                    <a:pt x="1399" y="6567"/>
                    <a:pt x="1930" y="6253"/>
                    <a:pt x="2026" y="5626"/>
                  </a:cubicBezTo>
                  <a:cubicBezTo>
                    <a:pt x="2316" y="4372"/>
                    <a:pt x="3377" y="3310"/>
                    <a:pt x="4631" y="2924"/>
                  </a:cubicBezTo>
                  <a:cubicBezTo>
                    <a:pt x="5243" y="2741"/>
                    <a:pt x="5854" y="2674"/>
                    <a:pt x="6466" y="2674"/>
                  </a:cubicBezTo>
                  <a:cubicBezTo>
                    <a:pt x="6819" y="2674"/>
                    <a:pt x="7172" y="2696"/>
                    <a:pt x="7525" y="2732"/>
                  </a:cubicBezTo>
                  <a:cubicBezTo>
                    <a:pt x="9262" y="2732"/>
                    <a:pt x="10902" y="2924"/>
                    <a:pt x="12639" y="2924"/>
                  </a:cubicBezTo>
                  <a:cubicBezTo>
                    <a:pt x="15533" y="2924"/>
                    <a:pt x="18524" y="2539"/>
                    <a:pt x="21418" y="1863"/>
                  </a:cubicBezTo>
                  <a:cubicBezTo>
                    <a:pt x="22495" y="1684"/>
                    <a:pt x="22153" y="1"/>
                    <a:pt x="21089"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07"/>
            <p:cNvSpPr/>
            <p:nvPr/>
          </p:nvSpPr>
          <p:spPr>
            <a:xfrm>
              <a:off x="3154900" y="3331900"/>
              <a:ext cx="563450" cy="164775"/>
            </a:xfrm>
            <a:custGeom>
              <a:avLst/>
              <a:gdLst/>
              <a:ahLst/>
              <a:cxnLst/>
              <a:rect l="l" t="t" r="r" b="b"/>
              <a:pathLst>
                <a:path w="22538" h="6591" extrusionOk="0">
                  <a:moveTo>
                    <a:pt x="1417" y="1"/>
                  </a:moveTo>
                  <a:cubicBezTo>
                    <a:pt x="421" y="1"/>
                    <a:pt x="0" y="1684"/>
                    <a:pt x="1167" y="1863"/>
                  </a:cubicBezTo>
                  <a:cubicBezTo>
                    <a:pt x="4062" y="2539"/>
                    <a:pt x="6956" y="2924"/>
                    <a:pt x="9947" y="2924"/>
                  </a:cubicBezTo>
                  <a:cubicBezTo>
                    <a:pt x="11202" y="2924"/>
                    <a:pt x="13274" y="2598"/>
                    <a:pt x="15258" y="2598"/>
                  </a:cubicBezTo>
                  <a:cubicBezTo>
                    <a:pt x="17848" y="2598"/>
                    <a:pt x="20286" y="3155"/>
                    <a:pt x="20560" y="5722"/>
                  </a:cubicBezTo>
                  <a:cubicBezTo>
                    <a:pt x="20608" y="6301"/>
                    <a:pt x="21114" y="6591"/>
                    <a:pt x="21597" y="6591"/>
                  </a:cubicBezTo>
                  <a:cubicBezTo>
                    <a:pt x="22079" y="6591"/>
                    <a:pt x="22537" y="6301"/>
                    <a:pt x="22489" y="5722"/>
                  </a:cubicBezTo>
                  <a:lnTo>
                    <a:pt x="22489" y="5626"/>
                  </a:lnTo>
                  <a:cubicBezTo>
                    <a:pt x="22200" y="2828"/>
                    <a:pt x="20077" y="1188"/>
                    <a:pt x="17279" y="802"/>
                  </a:cubicBezTo>
                  <a:cubicBezTo>
                    <a:pt x="16778" y="737"/>
                    <a:pt x="16273" y="711"/>
                    <a:pt x="15764" y="711"/>
                  </a:cubicBezTo>
                  <a:cubicBezTo>
                    <a:pt x="14020" y="711"/>
                    <a:pt x="12244" y="1017"/>
                    <a:pt x="10526" y="1091"/>
                  </a:cubicBezTo>
                  <a:cubicBezTo>
                    <a:pt x="7535" y="1091"/>
                    <a:pt x="4544" y="705"/>
                    <a:pt x="1650" y="30"/>
                  </a:cubicBezTo>
                  <a:cubicBezTo>
                    <a:pt x="1569" y="10"/>
                    <a:pt x="1492" y="1"/>
                    <a:pt x="1417"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07"/>
            <p:cNvSpPr/>
            <p:nvPr/>
          </p:nvSpPr>
          <p:spPr>
            <a:xfrm>
              <a:off x="3044175" y="3515950"/>
              <a:ext cx="1524375" cy="1927175"/>
            </a:xfrm>
            <a:custGeom>
              <a:avLst/>
              <a:gdLst/>
              <a:ahLst/>
              <a:cxnLst/>
              <a:rect l="l" t="t" r="r" b="b"/>
              <a:pathLst>
                <a:path w="60975" h="77087" extrusionOk="0">
                  <a:moveTo>
                    <a:pt x="53739" y="77086"/>
                  </a:moveTo>
                  <a:cubicBezTo>
                    <a:pt x="54511" y="74674"/>
                    <a:pt x="55283" y="72359"/>
                    <a:pt x="56054" y="70043"/>
                  </a:cubicBezTo>
                  <a:cubicBezTo>
                    <a:pt x="57695" y="65027"/>
                    <a:pt x="59335" y="60106"/>
                    <a:pt x="60975" y="55186"/>
                  </a:cubicBezTo>
                  <a:lnTo>
                    <a:pt x="60975" y="386"/>
                  </a:lnTo>
                  <a:cubicBezTo>
                    <a:pt x="58756" y="4246"/>
                    <a:pt x="56054" y="7912"/>
                    <a:pt x="52967" y="11192"/>
                  </a:cubicBezTo>
                  <a:cubicBezTo>
                    <a:pt x="49590" y="15051"/>
                    <a:pt x="45442" y="18138"/>
                    <a:pt x="40714" y="20068"/>
                  </a:cubicBezTo>
                  <a:cubicBezTo>
                    <a:pt x="24892" y="26242"/>
                    <a:pt x="7815" y="14569"/>
                    <a:pt x="387" y="965"/>
                  </a:cubicBezTo>
                  <a:cubicBezTo>
                    <a:pt x="290" y="869"/>
                    <a:pt x="194" y="483"/>
                    <a:pt x="1" y="0"/>
                  </a:cubicBezTo>
                  <a:lnTo>
                    <a:pt x="1" y="7699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07"/>
            <p:cNvSpPr/>
            <p:nvPr/>
          </p:nvSpPr>
          <p:spPr>
            <a:xfrm>
              <a:off x="3984850" y="3277175"/>
              <a:ext cx="1167400" cy="2168350"/>
            </a:xfrm>
            <a:custGeom>
              <a:avLst/>
              <a:gdLst/>
              <a:ahLst/>
              <a:cxnLst/>
              <a:rect l="l" t="t" r="r" b="b"/>
              <a:pathLst>
                <a:path w="46696" h="86734" extrusionOk="0">
                  <a:moveTo>
                    <a:pt x="33478" y="86637"/>
                  </a:moveTo>
                  <a:cubicBezTo>
                    <a:pt x="33478" y="86348"/>
                    <a:pt x="33574" y="86155"/>
                    <a:pt x="33574" y="85865"/>
                  </a:cubicBezTo>
                  <a:cubicBezTo>
                    <a:pt x="46695" y="70236"/>
                    <a:pt x="44187" y="59238"/>
                    <a:pt x="41196" y="49976"/>
                  </a:cubicBezTo>
                  <a:cubicBezTo>
                    <a:pt x="41968" y="46888"/>
                    <a:pt x="42450" y="43608"/>
                    <a:pt x="42547" y="40424"/>
                  </a:cubicBezTo>
                  <a:cubicBezTo>
                    <a:pt x="42933" y="32996"/>
                    <a:pt x="42933" y="25470"/>
                    <a:pt x="42643" y="17945"/>
                  </a:cubicBezTo>
                  <a:cubicBezTo>
                    <a:pt x="42547" y="15147"/>
                    <a:pt x="42257" y="12156"/>
                    <a:pt x="40907" y="9648"/>
                  </a:cubicBezTo>
                  <a:cubicBezTo>
                    <a:pt x="38495" y="5499"/>
                    <a:pt x="33960" y="4438"/>
                    <a:pt x="29908" y="2702"/>
                  </a:cubicBezTo>
                  <a:cubicBezTo>
                    <a:pt x="28075" y="1930"/>
                    <a:pt x="26242" y="1447"/>
                    <a:pt x="24313" y="1254"/>
                  </a:cubicBezTo>
                  <a:cubicBezTo>
                    <a:pt x="23541" y="1158"/>
                    <a:pt x="20453" y="965"/>
                    <a:pt x="20261" y="0"/>
                  </a:cubicBezTo>
                  <a:cubicBezTo>
                    <a:pt x="22287" y="7525"/>
                    <a:pt x="20453" y="16787"/>
                    <a:pt x="17173" y="27207"/>
                  </a:cubicBezTo>
                  <a:cubicBezTo>
                    <a:pt x="12156" y="43029"/>
                    <a:pt x="8104" y="58659"/>
                    <a:pt x="4728" y="74192"/>
                  </a:cubicBezTo>
                  <a:cubicBezTo>
                    <a:pt x="4631" y="74578"/>
                    <a:pt x="4438" y="74963"/>
                    <a:pt x="4342" y="75446"/>
                  </a:cubicBezTo>
                  <a:cubicBezTo>
                    <a:pt x="3280" y="78533"/>
                    <a:pt x="1640" y="82585"/>
                    <a:pt x="0" y="86734"/>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0124D"/>
                </a:solidFill>
              </a:endParaRPr>
            </a:p>
          </p:txBody>
        </p:sp>
        <p:sp>
          <p:nvSpPr>
            <p:cNvPr id="2557" name="Google Shape;2557;p107"/>
            <p:cNvSpPr/>
            <p:nvPr/>
          </p:nvSpPr>
          <p:spPr>
            <a:xfrm>
              <a:off x="2392950" y="3277175"/>
              <a:ext cx="1184300" cy="2165950"/>
            </a:xfrm>
            <a:custGeom>
              <a:avLst/>
              <a:gdLst/>
              <a:ahLst/>
              <a:cxnLst/>
              <a:rect l="l" t="t" r="r" b="b"/>
              <a:pathLst>
                <a:path w="47372" h="86638" extrusionOk="0">
                  <a:moveTo>
                    <a:pt x="1834" y="67824"/>
                  </a:moveTo>
                  <a:cubicBezTo>
                    <a:pt x="2799" y="75060"/>
                    <a:pt x="6368" y="81717"/>
                    <a:pt x="11868" y="86637"/>
                  </a:cubicBezTo>
                  <a:lnTo>
                    <a:pt x="47371" y="86637"/>
                  </a:lnTo>
                  <a:cubicBezTo>
                    <a:pt x="45828" y="82585"/>
                    <a:pt x="44188" y="78437"/>
                    <a:pt x="42547" y="74288"/>
                  </a:cubicBezTo>
                  <a:cubicBezTo>
                    <a:pt x="39267" y="58659"/>
                    <a:pt x="35119" y="43029"/>
                    <a:pt x="30102" y="27110"/>
                  </a:cubicBezTo>
                  <a:cubicBezTo>
                    <a:pt x="26822" y="16787"/>
                    <a:pt x="24989" y="7429"/>
                    <a:pt x="27015" y="0"/>
                  </a:cubicBezTo>
                  <a:cubicBezTo>
                    <a:pt x="26822" y="965"/>
                    <a:pt x="23734" y="1158"/>
                    <a:pt x="22962" y="1158"/>
                  </a:cubicBezTo>
                  <a:cubicBezTo>
                    <a:pt x="21033" y="1351"/>
                    <a:pt x="19103" y="1930"/>
                    <a:pt x="17367" y="2702"/>
                  </a:cubicBezTo>
                  <a:cubicBezTo>
                    <a:pt x="13315" y="4438"/>
                    <a:pt x="8780" y="5499"/>
                    <a:pt x="6368" y="9648"/>
                  </a:cubicBezTo>
                  <a:cubicBezTo>
                    <a:pt x="4921" y="12156"/>
                    <a:pt x="4728" y="15147"/>
                    <a:pt x="4535" y="17945"/>
                  </a:cubicBezTo>
                  <a:cubicBezTo>
                    <a:pt x="4246" y="25470"/>
                    <a:pt x="4342" y="32996"/>
                    <a:pt x="4728" y="40424"/>
                  </a:cubicBezTo>
                  <a:cubicBezTo>
                    <a:pt x="4728" y="41679"/>
                    <a:pt x="4825" y="42933"/>
                    <a:pt x="4921" y="44187"/>
                  </a:cubicBezTo>
                  <a:cubicBezTo>
                    <a:pt x="2509" y="49204"/>
                    <a:pt x="1" y="56247"/>
                    <a:pt x="1834" y="67824"/>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0124D"/>
                </a:solidFill>
              </a:endParaRPr>
            </a:p>
          </p:txBody>
        </p:sp>
        <p:sp>
          <p:nvSpPr>
            <p:cNvPr id="2558" name="Google Shape;2558;p107"/>
            <p:cNvSpPr/>
            <p:nvPr/>
          </p:nvSpPr>
          <p:spPr>
            <a:xfrm>
              <a:off x="3958300" y="2973250"/>
              <a:ext cx="803225" cy="2469875"/>
            </a:xfrm>
            <a:custGeom>
              <a:avLst/>
              <a:gdLst/>
              <a:ahLst/>
              <a:cxnLst/>
              <a:rect l="l" t="t" r="r" b="b"/>
              <a:pathLst>
                <a:path w="32129" h="98795" extrusionOk="0">
                  <a:moveTo>
                    <a:pt x="1" y="98794"/>
                  </a:moveTo>
                  <a:lnTo>
                    <a:pt x="2316" y="98794"/>
                  </a:lnTo>
                  <a:lnTo>
                    <a:pt x="31742" y="36856"/>
                  </a:lnTo>
                  <a:lnTo>
                    <a:pt x="21419" y="36277"/>
                  </a:lnTo>
                  <a:lnTo>
                    <a:pt x="32128" y="15920"/>
                  </a:lnTo>
                  <a:lnTo>
                    <a:pt x="11771" y="1"/>
                  </a:lnTo>
                  <a:cubicBezTo>
                    <a:pt x="26918" y="13122"/>
                    <a:pt x="10613" y="68211"/>
                    <a:pt x="1" y="98794"/>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07"/>
            <p:cNvSpPr/>
            <p:nvPr/>
          </p:nvSpPr>
          <p:spPr>
            <a:xfrm>
              <a:off x="2788525" y="2973250"/>
              <a:ext cx="800775" cy="2469875"/>
            </a:xfrm>
            <a:custGeom>
              <a:avLst/>
              <a:gdLst/>
              <a:ahLst/>
              <a:cxnLst/>
              <a:rect l="l" t="t" r="r" b="b"/>
              <a:pathLst>
                <a:path w="32031" h="98795" extrusionOk="0">
                  <a:moveTo>
                    <a:pt x="386" y="36856"/>
                  </a:moveTo>
                  <a:lnTo>
                    <a:pt x="29812" y="98794"/>
                  </a:lnTo>
                  <a:lnTo>
                    <a:pt x="32031" y="98794"/>
                  </a:lnTo>
                  <a:cubicBezTo>
                    <a:pt x="21515" y="68211"/>
                    <a:pt x="5210" y="13122"/>
                    <a:pt x="20260" y="1"/>
                  </a:cubicBezTo>
                  <a:lnTo>
                    <a:pt x="0" y="15920"/>
                  </a:lnTo>
                  <a:lnTo>
                    <a:pt x="10709" y="36277"/>
                  </a:ln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07"/>
            <p:cNvSpPr/>
            <p:nvPr/>
          </p:nvSpPr>
          <p:spPr>
            <a:xfrm>
              <a:off x="2858450" y="1560150"/>
              <a:ext cx="320350" cy="571525"/>
            </a:xfrm>
            <a:custGeom>
              <a:avLst/>
              <a:gdLst/>
              <a:ahLst/>
              <a:cxnLst/>
              <a:rect l="l" t="t" r="r" b="b"/>
              <a:pathLst>
                <a:path w="12814" h="22861" extrusionOk="0">
                  <a:moveTo>
                    <a:pt x="4847" y="0"/>
                  </a:moveTo>
                  <a:cubicBezTo>
                    <a:pt x="4405" y="0"/>
                    <a:pt x="3946" y="87"/>
                    <a:pt x="3474" y="278"/>
                  </a:cubicBezTo>
                  <a:cubicBezTo>
                    <a:pt x="1738" y="954"/>
                    <a:pt x="773" y="3173"/>
                    <a:pt x="580" y="5392"/>
                  </a:cubicBezTo>
                  <a:cubicBezTo>
                    <a:pt x="1" y="10987"/>
                    <a:pt x="1834" y="16583"/>
                    <a:pt x="5404" y="20828"/>
                  </a:cubicBezTo>
                  <a:cubicBezTo>
                    <a:pt x="5983" y="21600"/>
                    <a:pt x="6658" y="22179"/>
                    <a:pt x="7526" y="22565"/>
                  </a:cubicBezTo>
                  <a:cubicBezTo>
                    <a:pt x="7945" y="22767"/>
                    <a:pt x="8321" y="22861"/>
                    <a:pt x="8657" y="22861"/>
                  </a:cubicBezTo>
                  <a:cubicBezTo>
                    <a:pt x="12813" y="22861"/>
                    <a:pt x="10963" y="8484"/>
                    <a:pt x="10517" y="6163"/>
                  </a:cubicBezTo>
                  <a:cubicBezTo>
                    <a:pt x="9931" y="3736"/>
                    <a:pt x="7747" y="0"/>
                    <a:pt x="4847" y="0"/>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07"/>
            <p:cNvSpPr/>
            <p:nvPr/>
          </p:nvSpPr>
          <p:spPr>
            <a:xfrm>
              <a:off x="2945300" y="1680450"/>
              <a:ext cx="125450" cy="306350"/>
            </a:xfrm>
            <a:custGeom>
              <a:avLst/>
              <a:gdLst/>
              <a:ahLst/>
              <a:cxnLst/>
              <a:rect l="l" t="t" r="r" b="b"/>
              <a:pathLst>
                <a:path w="5018" h="12254" fill="none" extrusionOk="0">
                  <a:moveTo>
                    <a:pt x="0" y="1737"/>
                  </a:moveTo>
                  <a:cubicBezTo>
                    <a:pt x="97" y="1351"/>
                    <a:pt x="193" y="966"/>
                    <a:pt x="386" y="676"/>
                  </a:cubicBezTo>
                  <a:cubicBezTo>
                    <a:pt x="579" y="290"/>
                    <a:pt x="965" y="1"/>
                    <a:pt x="1351" y="1"/>
                  </a:cubicBezTo>
                  <a:cubicBezTo>
                    <a:pt x="2123" y="1"/>
                    <a:pt x="2605" y="869"/>
                    <a:pt x="2702" y="1544"/>
                  </a:cubicBezTo>
                  <a:cubicBezTo>
                    <a:pt x="3280" y="3474"/>
                    <a:pt x="3473" y="5404"/>
                    <a:pt x="3570" y="7333"/>
                  </a:cubicBezTo>
                  <a:cubicBezTo>
                    <a:pt x="3377" y="7140"/>
                    <a:pt x="3087" y="7140"/>
                    <a:pt x="2895" y="7237"/>
                  </a:cubicBezTo>
                  <a:cubicBezTo>
                    <a:pt x="2702" y="7430"/>
                    <a:pt x="2509" y="7623"/>
                    <a:pt x="2509" y="7912"/>
                  </a:cubicBezTo>
                  <a:cubicBezTo>
                    <a:pt x="2026" y="9745"/>
                    <a:pt x="3184" y="11771"/>
                    <a:pt x="5017" y="12253"/>
                  </a:cubicBezTo>
                </a:path>
              </a:pathLst>
            </a:custGeom>
            <a:noFill/>
            <a:ln w="9525" cap="rnd"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07"/>
            <p:cNvSpPr/>
            <p:nvPr/>
          </p:nvSpPr>
          <p:spPr>
            <a:xfrm>
              <a:off x="4325425" y="1560150"/>
              <a:ext cx="320325" cy="571525"/>
            </a:xfrm>
            <a:custGeom>
              <a:avLst/>
              <a:gdLst/>
              <a:ahLst/>
              <a:cxnLst/>
              <a:rect l="l" t="t" r="r" b="b"/>
              <a:pathLst>
                <a:path w="12813" h="22861" extrusionOk="0">
                  <a:moveTo>
                    <a:pt x="8058" y="0"/>
                  </a:moveTo>
                  <a:cubicBezTo>
                    <a:pt x="5141" y="0"/>
                    <a:pt x="2895" y="3736"/>
                    <a:pt x="2392" y="6163"/>
                  </a:cubicBezTo>
                  <a:cubicBezTo>
                    <a:pt x="1857" y="8484"/>
                    <a:pt x="0" y="22861"/>
                    <a:pt x="4233" y="22861"/>
                  </a:cubicBezTo>
                  <a:cubicBezTo>
                    <a:pt x="4575" y="22861"/>
                    <a:pt x="4957" y="22767"/>
                    <a:pt x="5383" y="22565"/>
                  </a:cubicBezTo>
                  <a:cubicBezTo>
                    <a:pt x="6155" y="22179"/>
                    <a:pt x="6830" y="21600"/>
                    <a:pt x="7409" y="20828"/>
                  </a:cubicBezTo>
                  <a:cubicBezTo>
                    <a:pt x="11075" y="16583"/>
                    <a:pt x="12812" y="10987"/>
                    <a:pt x="12330" y="5392"/>
                  </a:cubicBezTo>
                  <a:cubicBezTo>
                    <a:pt x="12137" y="3173"/>
                    <a:pt x="11172" y="954"/>
                    <a:pt x="9435" y="278"/>
                  </a:cubicBezTo>
                  <a:cubicBezTo>
                    <a:pt x="8963" y="87"/>
                    <a:pt x="8503" y="0"/>
                    <a:pt x="8058" y="0"/>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07"/>
            <p:cNvSpPr/>
            <p:nvPr/>
          </p:nvSpPr>
          <p:spPr>
            <a:xfrm>
              <a:off x="4433475" y="1680450"/>
              <a:ext cx="127850" cy="306350"/>
            </a:xfrm>
            <a:custGeom>
              <a:avLst/>
              <a:gdLst/>
              <a:ahLst/>
              <a:cxnLst/>
              <a:rect l="l" t="t" r="r" b="b"/>
              <a:pathLst>
                <a:path w="5114" h="12254" fill="none" extrusionOk="0">
                  <a:moveTo>
                    <a:pt x="5113" y="1737"/>
                  </a:moveTo>
                  <a:cubicBezTo>
                    <a:pt x="5017" y="1351"/>
                    <a:pt x="4920" y="966"/>
                    <a:pt x="4727" y="676"/>
                  </a:cubicBezTo>
                  <a:cubicBezTo>
                    <a:pt x="4535" y="290"/>
                    <a:pt x="4149" y="1"/>
                    <a:pt x="3763" y="1"/>
                  </a:cubicBezTo>
                  <a:cubicBezTo>
                    <a:pt x="2991" y="1"/>
                    <a:pt x="2508" y="869"/>
                    <a:pt x="2316" y="1544"/>
                  </a:cubicBezTo>
                  <a:cubicBezTo>
                    <a:pt x="1833" y="3474"/>
                    <a:pt x="1544" y="5404"/>
                    <a:pt x="1544" y="7333"/>
                  </a:cubicBezTo>
                  <a:cubicBezTo>
                    <a:pt x="1737" y="7140"/>
                    <a:pt x="2026" y="7140"/>
                    <a:pt x="2219" y="7237"/>
                  </a:cubicBezTo>
                  <a:cubicBezTo>
                    <a:pt x="2412" y="7430"/>
                    <a:pt x="2508" y="7623"/>
                    <a:pt x="2605" y="7912"/>
                  </a:cubicBezTo>
                  <a:cubicBezTo>
                    <a:pt x="2991" y="9745"/>
                    <a:pt x="1930" y="11675"/>
                    <a:pt x="0" y="12253"/>
                  </a:cubicBezTo>
                </a:path>
              </a:pathLst>
            </a:custGeom>
            <a:noFill/>
            <a:ln w="9525" cap="rnd"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07"/>
            <p:cNvSpPr/>
            <p:nvPr/>
          </p:nvSpPr>
          <p:spPr>
            <a:xfrm>
              <a:off x="3044175" y="590775"/>
              <a:ext cx="1456850" cy="2096500"/>
            </a:xfrm>
            <a:custGeom>
              <a:avLst/>
              <a:gdLst/>
              <a:ahLst/>
              <a:cxnLst/>
              <a:rect l="l" t="t" r="r" b="b"/>
              <a:pathLst>
                <a:path w="58274" h="83860" extrusionOk="0">
                  <a:moveTo>
                    <a:pt x="30425" y="1"/>
                  </a:moveTo>
                  <a:cubicBezTo>
                    <a:pt x="25013" y="1"/>
                    <a:pt x="19626" y="1310"/>
                    <a:pt x="14762" y="3839"/>
                  </a:cubicBezTo>
                  <a:cubicBezTo>
                    <a:pt x="8394" y="7409"/>
                    <a:pt x="4149" y="13776"/>
                    <a:pt x="2413" y="20626"/>
                  </a:cubicBezTo>
                  <a:cubicBezTo>
                    <a:pt x="1159" y="25161"/>
                    <a:pt x="483" y="29791"/>
                    <a:pt x="290" y="34422"/>
                  </a:cubicBezTo>
                  <a:cubicBezTo>
                    <a:pt x="1" y="38378"/>
                    <a:pt x="97" y="42430"/>
                    <a:pt x="580" y="46289"/>
                  </a:cubicBezTo>
                  <a:cubicBezTo>
                    <a:pt x="1641" y="56130"/>
                    <a:pt x="5211" y="65488"/>
                    <a:pt x="11096" y="73399"/>
                  </a:cubicBezTo>
                  <a:cubicBezTo>
                    <a:pt x="15051" y="78416"/>
                    <a:pt x="20454" y="82854"/>
                    <a:pt x="27111" y="83723"/>
                  </a:cubicBezTo>
                  <a:cubicBezTo>
                    <a:pt x="27725" y="83791"/>
                    <a:pt x="28387" y="83859"/>
                    <a:pt x="29064" y="83859"/>
                  </a:cubicBezTo>
                  <a:cubicBezTo>
                    <a:pt x="29344" y="83859"/>
                    <a:pt x="29626" y="83847"/>
                    <a:pt x="29909" y="83819"/>
                  </a:cubicBezTo>
                  <a:cubicBezTo>
                    <a:pt x="35891" y="83723"/>
                    <a:pt x="41293" y="80442"/>
                    <a:pt x="45249" y="76101"/>
                  </a:cubicBezTo>
                  <a:cubicBezTo>
                    <a:pt x="50266" y="70602"/>
                    <a:pt x="53353" y="63462"/>
                    <a:pt x="55186" y="56323"/>
                  </a:cubicBezTo>
                  <a:cubicBezTo>
                    <a:pt x="57502" y="47543"/>
                    <a:pt x="58273" y="38378"/>
                    <a:pt x="57405" y="29309"/>
                  </a:cubicBezTo>
                  <a:cubicBezTo>
                    <a:pt x="56923" y="23231"/>
                    <a:pt x="56537" y="15416"/>
                    <a:pt x="52967" y="10206"/>
                  </a:cubicBezTo>
                  <a:cubicBezTo>
                    <a:pt x="49397" y="5383"/>
                    <a:pt x="44188" y="2102"/>
                    <a:pt x="38302" y="945"/>
                  </a:cubicBezTo>
                  <a:cubicBezTo>
                    <a:pt x="35709" y="312"/>
                    <a:pt x="33064" y="1"/>
                    <a:pt x="30425" y="1"/>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07"/>
            <p:cNvSpPr/>
            <p:nvPr/>
          </p:nvSpPr>
          <p:spPr>
            <a:xfrm>
              <a:off x="2882575" y="433475"/>
              <a:ext cx="455900" cy="1350725"/>
            </a:xfrm>
            <a:custGeom>
              <a:avLst/>
              <a:gdLst/>
              <a:ahLst/>
              <a:cxnLst/>
              <a:rect l="l" t="t" r="r" b="b"/>
              <a:pathLst>
                <a:path w="18236" h="54029" extrusionOk="0">
                  <a:moveTo>
                    <a:pt x="6658" y="54028"/>
                  </a:moveTo>
                  <a:cubicBezTo>
                    <a:pt x="6272" y="45828"/>
                    <a:pt x="6465" y="38592"/>
                    <a:pt x="10227" y="31163"/>
                  </a:cubicBezTo>
                  <a:cubicBezTo>
                    <a:pt x="12736" y="26339"/>
                    <a:pt x="15823" y="21515"/>
                    <a:pt x="16981" y="16209"/>
                  </a:cubicBezTo>
                  <a:cubicBezTo>
                    <a:pt x="17270" y="14762"/>
                    <a:pt x="17367" y="13315"/>
                    <a:pt x="17560" y="11964"/>
                  </a:cubicBezTo>
                  <a:lnTo>
                    <a:pt x="18042" y="7815"/>
                  </a:lnTo>
                  <a:cubicBezTo>
                    <a:pt x="18235" y="6272"/>
                    <a:pt x="18042" y="1737"/>
                    <a:pt x="16402" y="773"/>
                  </a:cubicBezTo>
                  <a:cubicBezTo>
                    <a:pt x="15051" y="1"/>
                    <a:pt x="11964" y="1737"/>
                    <a:pt x="10806" y="2413"/>
                  </a:cubicBezTo>
                  <a:cubicBezTo>
                    <a:pt x="7623" y="4149"/>
                    <a:pt x="5018" y="6947"/>
                    <a:pt x="3570" y="10324"/>
                  </a:cubicBezTo>
                  <a:cubicBezTo>
                    <a:pt x="1" y="17753"/>
                    <a:pt x="387" y="26725"/>
                    <a:pt x="1544" y="34636"/>
                  </a:cubicBezTo>
                  <a:cubicBezTo>
                    <a:pt x="2413" y="41293"/>
                    <a:pt x="4149" y="47854"/>
                    <a:pt x="6658" y="54028"/>
                  </a:cubicBezTo>
                  <a:close/>
                </a:path>
              </a:pathLst>
            </a:custGeom>
            <a:solidFill>
              <a:srgbClr val="4D1F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07"/>
            <p:cNvSpPr/>
            <p:nvPr/>
          </p:nvSpPr>
          <p:spPr>
            <a:xfrm>
              <a:off x="3154856" y="173538"/>
              <a:ext cx="1579850" cy="1946450"/>
            </a:xfrm>
            <a:custGeom>
              <a:avLst/>
              <a:gdLst/>
              <a:ahLst/>
              <a:cxnLst/>
              <a:rect l="l" t="t" r="r" b="b"/>
              <a:pathLst>
                <a:path w="63194" h="77858" extrusionOk="0">
                  <a:moveTo>
                    <a:pt x="97" y="13218"/>
                  </a:moveTo>
                  <a:cubicBezTo>
                    <a:pt x="1" y="17463"/>
                    <a:pt x="1062" y="21708"/>
                    <a:pt x="3281" y="25374"/>
                  </a:cubicBezTo>
                  <a:cubicBezTo>
                    <a:pt x="11289" y="38784"/>
                    <a:pt x="47468" y="46695"/>
                    <a:pt x="49783" y="77858"/>
                  </a:cubicBezTo>
                  <a:cubicBezTo>
                    <a:pt x="59914" y="55089"/>
                    <a:pt x="63194" y="28654"/>
                    <a:pt x="43705" y="11192"/>
                  </a:cubicBezTo>
                  <a:cubicBezTo>
                    <a:pt x="35408" y="3666"/>
                    <a:pt x="14955" y="0"/>
                    <a:pt x="1062" y="12253"/>
                  </a:cubicBezTo>
                  <a:close/>
                </a:path>
              </a:pathLst>
            </a:custGeom>
            <a:solidFill>
              <a:srgbClr val="4D1F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07"/>
            <p:cNvSpPr/>
            <p:nvPr/>
          </p:nvSpPr>
          <p:spPr>
            <a:xfrm>
              <a:off x="3191300" y="574725"/>
              <a:ext cx="1199950" cy="1212400"/>
            </a:xfrm>
            <a:custGeom>
              <a:avLst/>
              <a:gdLst/>
              <a:ahLst/>
              <a:cxnLst/>
              <a:rect l="l" t="t" r="r" b="b"/>
              <a:pathLst>
                <a:path w="47998" h="48496" extrusionOk="0">
                  <a:moveTo>
                    <a:pt x="1884" y="0"/>
                  </a:moveTo>
                  <a:cubicBezTo>
                    <a:pt x="1855" y="0"/>
                    <a:pt x="1834" y="11"/>
                    <a:pt x="1834" y="43"/>
                  </a:cubicBezTo>
                  <a:cubicBezTo>
                    <a:pt x="1" y="11331"/>
                    <a:pt x="7140" y="20786"/>
                    <a:pt x="15630" y="27346"/>
                  </a:cubicBezTo>
                  <a:cubicBezTo>
                    <a:pt x="20165" y="30723"/>
                    <a:pt x="25953" y="32556"/>
                    <a:pt x="30777" y="35450"/>
                  </a:cubicBezTo>
                  <a:cubicBezTo>
                    <a:pt x="36180" y="38634"/>
                    <a:pt x="40908" y="42879"/>
                    <a:pt x="44670" y="47896"/>
                  </a:cubicBezTo>
                  <a:cubicBezTo>
                    <a:pt x="45009" y="48320"/>
                    <a:pt x="45464" y="48495"/>
                    <a:pt x="45909" y="48495"/>
                  </a:cubicBezTo>
                  <a:cubicBezTo>
                    <a:pt x="46983" y="48495"/>
                    <a:pt x="47997" y="47472"/>
                    <a:pt x="47179" y="46449"/>
                  </a:cubicBezTo>
                  <a:cubicBezTo>
                    <a:pt x="40811" y="37959"/>
                    <a:pt x="32321" y="32556"/>
                    <a:pt x="22673" y="28311"/>
                  </a:cubicBezTo>
                  <a:cubicBezTo>
                    <a:pt x="11482" y="23487"/>
                    <a:pt x="2413" y="12489"/>
                    <a:pt x="2027" y="43"/>
                  </a:cubicBezTo>
                  <a:cubicBezTo>
                    <a:pt x="2027" y="43"/>
                    <a:pt x="1941" y="0"/>
                    <a:pt x="1884" y="0"/>
                  </a:cubicBezTo>
                  <a:close/>
                </a:path>
              </a:pathLst>
            </a:custGeom>
            <a:solidFill>
              <a:srgbClr val="4D1F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07"/>
            <p:cNvSpPr/>
            <p:nvPr/>
          </p:nvSpPr>
          <p:spPr>
            <a:xfrm>
              <a:off x="3673700" y="1581575"/>
              <a:ext cx="106150" cy="525825"/>
            </a:xfrm>
            <a:custGeom>
              <a:avLst/>
              <a:gdLst/>
              <a:ahLst/>
              <a:cxnLst/>
              <a:rect l="l" t="t" r="r" b="b"/>
              <a:pathLst>
                <a:path w="4246" h="21033" fill="none" extrusionOk="0">
                  <a:moveTo>
                    <a:pt x="4246" y="21032"/>
                  </a:moveTo>
                  <a:cubicBezTo>
                    <a:pt x="2895" y="20743"/>
                    <a:pt x="1641" y="19971"/>
                    <a:pt x="772" y="18813"/>
                  </a:cubicBezTo>
                  <a:cubicBezTo>
                    <a:pt x="193" y="17656"/>
                    <a:pt x="1" y="16305"/>
                    <a:pt x="290" y="14954"/>
                  </a:cubicBezTo>
                  <a:lnTo>
                    <a:pt x="1641" y="0"/>
                  </a:lnTo>
                </a:path>
              </a:pathLst>
            </a:custGeom>
            <a:noFill/>
            <a:ln w="19050" cap="rnd" cmpd="sng">
              <a:solidFill>
                <a:srgbClr val="20124D"/>
              </a:solidFill>
              <a:prstDash val="solid"/>
              <a:miter lim="964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07"/>
            <p:cNvSpPr/>
            <p:nvPr/>
          </p:nvSpPr>
          <p:spPr>
            <a:xfrm>
              <a:off x="3307725" y="1631725"/>
              <a:ext cx="182050" cy="133675"/>
            </a:xfrm>
            <a:custGeom>
              <a:avLst/>
              <a:gdLst/>
              <a:ahLst/>
              <a:cxnLst/>
              <a:rect l="l" t="t" r="r" b="b"/>
              <a:pathLst>
                <a:path w="7282" h="5347" extrusionOk="0">
                  <a:moveTo>
                    <a:pt x="3576" y="0"/>
                  </a:moveTo>
                  <a:cubicBezTo>
                    <a:pt x="422" y="0"/>
                    <a:pt x="0" y="4954"/>
                    <a:pt x="3352" y="5327"/>
                  </a:cubicBezTo>
                  <a:cubicBezTo>
                    <a:pt x="3473" y="5340"/>
                    <a:pt x="3591" y="5347"/>
                    <a:pt x="3706" y="5347"/>
                  </a:cubicBezTo>
                  <a:cubicBezTo>
                    <a:pt x="6860" y="5347"/>
                    <a:pt x="7282" y="393"/>
                    <a:pt x="3930" y="20"/>
                  </a:cubicBezTo>
                  <a:cubicBezTo>
                    <a:pt x="3809" y="7"/>
                    <a:pt x="3691" y="0"/>
                    <a:pt x="3576" y="0"/>
                  </a:cubicBezTo>
                  <a:close/>
                </a:path>
              </a:pathLst>
            </a:custGeom>
            <a:solidFill>
              <a:srgbClr val="4D1F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07"/>
            <p:cNvSpPr/>
            <p:nvPr/>
          </p:nvSpPr>
          <p:spPr>
            <a:xfrm>
              <a:off x="3220250" y="1424800"/>
              <a:ext cx="311175" cy="55500"/>
            </a:xfrm>
            <a:custGeom>
              <a:avLst/>
              <a:gdLst/>
              <a:ahLst/>
              <a:cxnLst/>
              <a:rect l="l" t="t" r="r" b="b"/>
              <a:pathLst>
                <a:path w="12447" h="2220" fill="none" extrusionOk="0">
                  <a:moveTo>
                    <a:pt x="1" y="2219"/>
                  </a:moveTo>
                  <a:cubicBezTo>
                    <a:pt x="3860" y="97"/>
                    <a:pt x="8491" y="0"/>
                    <a:pt x="12446" y="2026"/>
                  </a:cubicBezTo>
                </a:path>
              </a:pathLst>
            </a:custGeom>
            <a:noFill/>
            <a:ln w="19050" cap="rnd" cmpd="sng">
              <a:solidFill>
                <a:srgbClr val="1E0B07"/>
              </a:solidFill>
              <a:prstDash val="solid"/>
              <a:miter lim="964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07"/>
            <p:cNvSpPr/>
            <p:nvPr/>
          </p:nvSpPr>
          <p:spPr>
            <a:xfrm>
              <a:off x="3992075" y="1424800"/>
              <a:ext cx="308750" cy="55500"/>
            </a:xfrm>
            <a:custGeom>
              <a:avLst/>
              <a:gdLst/>
              <a:ahLst/>
              <a:cxnLst/>
              <a:rect l="l" t="t" r="r" b="b"/>
              <a:pathLst>
                <a:path w="12350" h="2220" fill="none" extrusionOk="0">
                  <a:moveTo>
                    <a:pt x="1" y="2219"/>
                  </a:moveTo>
                  <a:cubicBezTo>
                    <a:pt x="3860" y="97"/>
                    <a:pt x="8491" y="0"/>
                    <a:pt x="12350" y="2026"/>
                  </a:cubicBezTo>
                </a:path>
              </a:pathLst>
            </a:custGeom>
            <a:noFill/>
            <a:ln w="19050" cap="rnd" cmpd="sng">
              <a:solidFill>
                <a:srgbClr val="1E0B07"/>
              </a:solidFill>
              <a:prstDash val="solid"/>
              <a:miter lim="964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07"/>
            <p:cNvSpPr/>
            <p:nvPr/>
          </p:nvSpPr>
          <p:spPr>
            <a:xfrm>
              <a:off x="4016825" y="1631725"/>
              <a:ext cx="182075" cy="133675"/>
            </a:xfrm>
            <a:custGeom>
              <a:avLst/>
              <a:gdLst/>
              <a:ahLst/>
              <a:cxnLst/>
              <a:rect l="l" t="t" r="r" b="b"/>
              <a:pathLst>
                <a:path w="7283" h="5347" extrusionOk="0">
                  <a:moveTo>
                    <a:pt x="3707" y="0"/>
                  </a:moveTo>
                  <a:cubicBezTo>
                    <a:pt x="3592" y="0"/>
                    <a:pt x="3474" y="7"/>
                    <a:pt x="3352" y="20"/>
                  </a:cubicBezTo>
                  <a:cubicBezTo>
                    <a:pt x="1" y="393"/>
                    <a:pt x="422" y="5347"/>
                    <a:pt x="3577" y="5347"/>
                  </a:cubicBezTo>
                  <a:cubicBezTo>
                    <a:pt x="3691" y="5347"/>
                    <a:pt x="3809" y="5340"/>
                    <a:pt x="3931" y="5327"/>
                  </a:cubicBezTo>
                  <a:cubicBezTo>
                    <a:pt x="7282" y="4954"/>
                    <a:pt x="6861" y="0"/>
                    <a:pt x="3707" y="0"/>
                  </a:cubicBezTo>
                  <a:close/>
                </a:path>
              </a:pathLst>
            </a:custGeom>
            <a:solidFill>
              <a:srgbClr val="4D1F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07"/>
            <p:cNvSpPr/>
            <p:nvPr/>
          </p:nvSpPr>
          <p:spPr>
            <a:xfrm>
              <a:off x="3594100" y="2283450"/>
              <a:ext cx="332875" cy="60325"/>
            </a:xfrm>
            <a:custGeom>
              <a:avLst/>
              <a:gdLst/>
              <a:ahLst/>
              <a:cxnLst/>
              <a:rect l="l" t="t" r="r" b="b"/>
              <a:pathLst>
                <a:path w="13315" h="2413" fill="none" extrusionOk="0">
                  <a:moveTo>
                    <a:pt x="1" y="290"/>
                  </a:moveTo>
                  <a:cubicBezTo>
                    <a:pt x="4246" y="2412"/>
                    <a:pt x="9166" y="2219"/>
                    <a:pt x="13315" y="0"/>
                  </a:cubicBezTo>
                </a:path>
              </a:pathLst>
            </a:custGeom>
            <a:noFill/>
            <a:ln w="19050" cap="rnd" cmpd="sng">
              <a:solidFill>
                <a:srgbClr val="39222F"/>
              </a:solidFill>
              <a:prstDash val="solid"/>
              <a:miter lim="964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07"/>
            <p:cNvSpPr/>
            <p:nvPr/>
          </p:nvSpPr>
          <p:spPr>
            <a:xfrm>
              <a:off x="3256425" y="1839250"/>
              <a:ext cx="110450" cy="70375"/>
            </a:xfrm>
            <a:custGeom>
              <a:avLst/>
              <a:gdLst/>
              <a:ahLst/>
              <a:cxnLst/>
              <a:rect l="l" t="t" r="r" b="b"/>
              <a:pathLst>
                <a:path w="4418" h="2815" extrusionOk="0">
                  <a:moveTo>
                    <a:pt x="4116" y="1"/>
                  </a:moveTo>
                  <a:cubicBezTo>
                    <a:pt x="4095" y="1"/>
                    <a:pt x="4074" y="6"/>
                    <a:pt x="4053" y="16"/>
                  </a:cubicBezTo>
                  <a:cubicBezTo>
                    <a:pt x="2606" y="692"/>
                    <a:pt x="1255" y="1560"/>
                    <a:pt x="97" y="2525"/>
                  </a:cubicBezTo>
                  <a:cubicBezTo>
                    <a:pt x="1" y="2621"/>
                    <a:pt x="97" y="2814"/>
                    <a:pt x="194" y="2814"/>
                  </a:cubicBezTo>
                  <a:cubicBezTo>
                    <a:pt x="1641" y="2139"/>
                    <a:pt x="2992" y="1367"/>
                    <a:pt x="4246" y="402"/>
                  </a:cubicBezTo>
                  <a:cubicBezTo>
                    <a:pt x="4418" y="316"/>
                    <a:pt x="4284" y="1"/>
                    <a:pt x="4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07"/>
            <p:cNvSpPr/>
            <p:nvPr/>
          </p:nvSpPr>
          <p:spPr>
            <a:xfrm>
              <a:off x="3329575" y="1843825"/>
              <a:ext cx="133875" cy="80750"/>
            </a:xfrm>
            <a:custGeom>
              <a:avLst/>
              <a:gdLst/>
              <a:ahLst/>
              <a:cxnLst/>
              <a:rect l="l" t="t" r="r" b="b"/>
              <a:pathLst>
                <a:path w="5355" h="3230" extrusionOk="0">
                  <a:moveTo>
                    <a:pt x="5178" y="1"/>
                  </a:moveTo>
                  <a:cubicBezTo>
                    <a:pt x="5150" y="1"/>
                    <a:pt x="5118" y="9"/>
                    <a:pt x="5082" y="26"/>
                  </a:cubicBezTo>
                  <a:cubicBezTo>
                    <a:pt x="4214" y="316"/>
                    <a:pt x="3346" y="702"/>
                    <a:pt x="2671" y="1280"/>
                  </a:cubicBezTo>
                  <a:cubicBezTo>
                    <a:pt x="1802" y="1859"/>
                    <a:pt x="934" y="2535"/>
                    <a:pt x="66" y="3017"/>
                  </a:cubicBezTo>
                  <a:cubicBezTo>
                    <a:pt x="0" y="3017"/>
                    <a:pt x="23" y="3150"/>
                    <a:pt x="75" y="3205"/>
                  </a:cubicBezTo>
                  <a:lnTo>
                    <a:pt x="75" y="3205"/>
                  </a:lnTo>
                  <a:cubicBezTo>
                    <a:pt x="1037" y="2725"/>
                    <a:pt x="1998" y="2244"/>
                    <a:pt x="2864" y="1763"/>
                  </a:cubicBezTo>
                  <a:cubicBezTo>
                    <a:pt x="3732" y="1473"/>
                    <a:pt x="4600" y="991"/>
                    <a:pt x="5275" y="316"/>
                  </a:cubicBezTo>
                  <a:cubicBezTo>
                    <a:pt x="5354" y="158"/>
                    <a:pt x="5304" y="1"/>
                    <a:pt x="5178" y="1"/>
                  </a:cubicBezTo>
                  <a:close/>
                  <a:moveTo>
                    <a:pt x="75" y="3205"/>
                  </a:moveTo>
                  <a:lnTo>
                    <a:pt x="75" y="3205"/>
                  </a:lnTo>
                  <a:cubicBezTo>
                    <a:pt x="72" y="3207"/>
                    <a:pt x="69" y="3208"/>
                    <a:pt x="66" y="3210"/>
                  </a:cubicBezTo>
                  <a:lnTo>
                    <a:pt x="80" y="3210"/>
                  </a:lnTo>
                  <a:cubicBezTo>
                    <a:pt x="78" y="3209"/>
                    <a:pt x="77" y="3207"/>
                    <a:pt x="75" y="3205"/>
                  </a:cubicBezTo>
                  <a:close/>
                  <a:moveTo>
                    <a:pt x="80" y="3210"/>
                  </a:moveTo>
                  <a:cubicBezTo>
                    <a:pt x="92" y="3222"/>
                    <a:pt x="106" y="3230"/>
                    <a:pt x="121" y="3230"/>
                  </a:cubicBezTo>
                  <a:cubicBezTo>
                    <a:pt x="135" y="3230"/>
                    <a:pt x="148" y="3224"/>
                    <a:pt x="162" y="32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07"/>
            <p:cNvSpPr/>
            <p:nvPr/>
          </p:nvSpPr>
          <p:spPr>
            <a:xfrm>
              <a:off x="3416075" y="1854125"/>
              <a:ext cx="96050" cy="70625"/>
            </a:xfrm>
            <a:custGeom>
              <a:avLst/>
              <a:gdLst/>
              <a:ahLst/>
              <a:cxnLst/>
              <a:rect l="l" t="t" r="r" b="b"/>
              <a:pathLst>
                <a:path w="3842" h="2825" extrusionOk="0">
                  <a:moveTo>
                    <a:pt x="3456" y="0"/>
                  </a:moveTo>
                  <a:cubicBezTo>
                    <a:pt x="2780" y="290"/>
                    <a:pt x="2298" y="579"/>
                    <a:pt x="1815" y="1061"/>
                  </a:cubicBezTo>
                  <a:cubicBezTo>
                    <a:pt x="1237" y="1544"/>
                    <a:pt x="658" y="2123"/>
                    <a:pt x="79" y="2605"/>
                  </a:cubicBezTo>
                  <a:cubicBezTo>
                    <a:pt x="1" y="2683"/>
                    <a:pt x="49" y="2824"/>
                    <a:pt x="172" y="2824"/>
                  </a:cubicBezTo>
                  <a:cubicBezTo>
                    <a:pt x="202" y="2824"/>
                    <a:pt x="235" y="2816"/>
                    <a:pt x="272" y="2798"/>
                  </a:cubicBezTo>
                  <a:cubicBezTo>
                    <a:pt x="851" y="2412"/>
                    <a:pt x="1526" y="2026"/>
                    <a:pt x="2201" y="1640"/>
                  </a:cubicBezTo>
                  <a:cubicBezTo>
                    <a:pt x="2780" y="1351"/>
                    <a:pt x="3359" y="868"/>
                    <a:pt x="3745" y="386"/>
                  </a:cubicBezTo>
                  <a:cubicBezTo>
                    <a:pt x="3841" y="193"/>
                    <a:pt x="3649" y="0"/>
                    <a:pt x="34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07"/>
            <p:cNvSpPr/>
            <p:nvPr/>
          </p:nvSpPr>
          <p:spPr>
            <a:xfrm>
              <a:off x="3975200" y="1839250"/>
              <a:ext cx="110450" cy="70375"/>
            </a:xfrm>
            <a:custGeom>
              <a:avLst/>
              <a:gdLst/>
              <a:ahLst/>
              <a:cxnLst/>
              <a:rect l="l" t="t" r="r" b="b"/>
              <a:pathLst>
                <a:path w="4418" h="2815" extrusionOk="0">
                  <a:moveTo>
                    <a:pt x="4115" y="1"/>
                  </a:moveTo>
                  <a:cubicBezTo>
                    <a:pt x="4095" y="1"/>
                    <a:pt x="4073" y="6"/>
                    <a:pt x="4052" y="16"/>
                  </a:cubicBezTo>
                  <a:cubicBezTo>
                    <a:pt x="2605" y="692"/>
                    <a:pt x="1254" y="1560"/>
                    <a:pt x="97" y="2525"/>
                  </a:cubicBezTo>
                  <a:cubicBezTo>
                    <a:pt x="0" y="2621"/>
                    <a:pt x="97" y="2814"/>
                    <a:pt x="193" y="2814"/>
                  </a:cubicBezTo>
                  <a:cubicBezTo>
                    <a:pt x="1640" y="2139"/>
                    <a:pt x="2991" y="1367"/>
                    <a:pt x="4245" y="402"/>
                  </a:cubicBezTo>
                  <a:cubicBezTo>
                    <a:pt x="4417" y="316"/>
                    <a:pt x="4283" y="1"/>
                    <a:pt x="41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07"/>
            <p:cNvSpPr/>
            <p:nvPr/>
          </p:nvSpPr>
          <p:spPr>
            <a:xfrm>
              <a:off x="4048325" y="1843825"/>
              <a:ext cx="135850" cy="80750"/>
            </a:xfrm>
            <a:custGeom>
              <a:avLst/>
              <a:gdLst/>
              <a:ahLst/>
              <a:cxnLst/>
              <a:rect l="l" t="t" r="r" b="b"/>
              <a:pathLst>
                <a:path w="5434" h="3230" extrusionOk="0">
                  <a:moveTo>
                    <a:pt x="5187" y="1"/>
                  </a:moveTo>
                  <a:cubicBezTo>
                    <a:pt x="5154" y="1"/>
                    <a:pt x="5118" y="9"/>
                    <a:pt x="5083" y="26"/>
                  </a:cubicBezTo>
                  <a:cubicBezTo>
                    <a:pt x="4215" y="316"/>
                    <a:pt x="3443" y="702"/>
                    <a:pt x="2671" y="1280"/>
                  </a:cubicBezTo>
                  <a:cubicBezTo>
                    <a:pt x="1803" y="1859"/>
                    <a:pt x="934" y="2535"/>
                    <a:pt x="66" y="3017"/>
                  </a:cubicBezTo>
                  <a:cubicBezTo>
                    <a:pt x="1" y="3017"/>
                    <a:pt x="24" y="3150"/>
                    <a:pt x="75" y="3205"/>
                  </a:cubicBezTo>
                  <a:lnTo>
                    <a:pt x="75" y="3205"/>
                  </a:lnTo>
                  <a:cubicBezTo>
                    <a:pt x="1037" y="2725"/>
                    <a:pt x="1998" y="2244"/>
                    <a:pt x="2864" y="1763"/>
                  </a:cubicBezTo>
                  <a:cubicBezTo>
                    <a:pt x="3829" y="1473"/>
                    <a:pt x="4601" y="991"/>
                    <a:pt x="5276" y="316"/>
                  </a:cubicBezTo>
                  <a:cubicBezTo>
                    <a:pt x="5433" y="158"/>
                    <a:pt x="5334" y="1"/>
                    <a:pt x="5187" y="1"/>
                  </a:cubicBezTo>
                  <a:close/>
                  <a:moveTo>
                    <a:pt x="75" y="3205"/>
                  </a:moveTo>
                  <a:lnTo>
                    <a:pt x="75" y="3205"/>
                  </a:lnTo>
                  <a:cubicBezTo>
                    <a:pt x="72" y="3207"/>
                    <a:pt x="69" y="3208"/>
                    <a:pt x="66" y="3210"/>
                  </a:cubicBezTo>
                  <a:lnTo>
                    <a:pt x="80" y="3210"/>
                  </a:lnTo>
                  <a:cubicBezTo>
                    <a:pt x="78" y="3209"/>
                    <a:pt x="77" y="3207"/>
                    <a:pt x="75" y="3205"/>
                  </a:cubicBezTo>
                  <a:close/>
                  <a:moveTo>
                    <a:pt x="80" y="3210"/>
                  </a:moveTo>
                  <a:cubicBezTo>
                    <a:pt x="93" y="3222"/>
                    <a:pt x="107" y="3230"/>
                    <a:pt x="122" y="3230"/>
                  </a:cubicBezTo>
                  <a:cubicBezTo>
                    <a:pt x="135" y="3230"/>
                    <a:pt x="149" y="3224"/>
                    <a:pt x="163" y="32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07"/>
            <p:cNvSpPr/>
            <p:nvPr/>
          </p:nvSpPr>
          <p:spPr>
            <a:xfrm>
              <a:off x="4134850" y="1854125"/>
              <a:ext cx="96025" cy="70625"/>
            </a:xfrm>
            <a:custGeom>
              <a:avLst/>
              <a:gdLst/>
              <a:ahLst/>
              <a:cxnLst/>
              <a:rect l="l" t="t" r="r" b="b"/>
              <a:pathLst>
                <a:path w="3841" h="2825" extrusionOk="0">
                  <a:moveTo>
                    <a:pt x="3455" y="0"/>
                  </a:moveTo>
                  <a:cubicBezTo>
                    <a:pt x="2780" y="290"/>
                    <a:pt x="2297" y="579"/>
                    <a:pt x="1815" y="1061"/>
                  </a:cubicBezTo>
                  <a:cubicBezTo>
                    <a:pt x="1236" y="1544"/>
                    <a:pt x="561" y="2123"/>
                    <a:pt x="78" y="2605"/>
                  </a:cubicBezTo>
                  <a:cubicBezTo>
                    <a:pt x="0" y="2683"/>
                    <a:pt x="48" y="2824"/>
                    <a:pt x="172" y="2824"/>
                  </a:cubicBezTo>
                  <a:cubicBezTo>
                    <a:pt x="201" y="2824"/>
                    <a:pt x="234" y="2816"/>
                    <a:pt x="271" y="2798"/>
                  </a:cubicBezTo>
                  <a:cubicBezTo>
                    <a:pt x="850" y="2412"/>
                    <a:pt x="1622" y="2026"/>
                    <a:pt x="2201" y="1640"/>
                  </a:cubicBezTo>
                  <a:cubicBezTo>
                    <a:pt x="2780" y="1351"/>
                    <a:pt x="3359" y="868"/>
                    <a:pt x="3744" y="386"/>
                  </a:cubicBezTo>
                  <a:cubicBezTo>
                    <a:pt x="3841" y="193"/>
                    <a:pt x="3648" y="0"/>
                    <a:pt x="34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0" name="Google Shape;2580;p107"/>
          <p:cNvGrpSpPr/>
          <p:nvPr/>
        </p:nvGrpSpPr>
        <p:grpSpPr>
          <a:xfrm>
            <a:off x="6729235" y="1530473"/>
            <a:ext cx="1269704" cy="1733966"/>
            <a:chOff x="1905100" y="237850"/>
            <a:chExt cx="3763200" cy="5139200"/>
          </a:xfrm>
        </p:grpSpPr>
        <p:sp>
          <p:nvSpPr>
            <p:cNvPr id="2581" name="Google Shape;2581;p107"/>
            <p:cNvSpPr/>
            <p:nvPr/>
          </p:nvSpPr>
          <p:spPr>
            <a:xfrm>
              <a:off x="2513075" y="237850"/>
              <a:ext cx="2656000" cy="3420400"/>
            </a:xfrm>
            <a:custGeom>
              <a:avLst/>
              <a:gdLst/>
              <a:ahLst/>
              <a:cxnLst/>
              <a:rect l="l" t="t" r="r" b="b"/>
              <a:pathLst>
                <a:path w="106240" h="136816" extrusionOk="0">
                  <a:moveTo>
                    <a:pt x="46514" y="0"/>
                  </a:moveTo>
                  <a:cubicBezTo>
                    <a:pt x="46364" y="0"/>
                    <a:pt x="46214" y="4"/>
                    <a:pt x="46064" y="11"/>
                  </a:cubicBezTo>
                  <a:cubicBezTo>
                    <a:pt x="43401" y="277"/>
                    <a:pt x="40916" y="1697"/>
                    <a:pt x="39407" y="3827"/>
                  </a:cubicBezTo>
                  <a:cubicBezTo>
                    <a:pt x="38409" y="5194"/>
                    <a:pt x="38281" y="5969"/>
                    <a:pt x="37846" y="5969"/>
                  </a:cubicBezTo>
                  <a:cubicBezTo>
                    <a:pt x="37547" y="5969"/>
                    <a:pt x="37101" y="5600"/>
                    <a:pt x="36123" y="4804"/>
                  </a:cubicBezTo>
                  <a:cubicBezTo>
                    <a:pt x="34965" y="3782"/>
                    <a:pt x="33440" y="3230"/>
                    <a:pt x="31910" y="3230"/>
                  </a:cubicBezTo>
                  <a:cubicBezTo>
                    <a:pt x="31448" y="3230"/>
                    <a:pt x="30985" y="3281"/>
                    <a:pt x="30532" y="3384"/>
                  </a:cubicBezTo>
                  <a:cubicBezTo>
                    <a:pt x="27514" y="4094"/>
                    <a:pt x="25295" y="6845"/>
                    <a:pt x="25206" y="10040"/>
                  </a:cubicBezTo>
                  <a:cubicBezTo>
                    <a:pt x="24443" y="9543"/>
                    <a:pt x="23581" y="9305"/>
                    <a:pt x="22722" y="9305"/>
                  </a:cubicBezTo>
                  <a:cubicBezTo>
                    <a:pt x="21282" y="9305"/>
                    <a:pt x="19850" y="9971"/>
                    <a:pt x="18905" y="11194"/>
                  </a:cubicBezTo>
                  <a:cubicBezTo>
                    <a:pt x="18727" y="11372"/>
                    <a:pt x="18638" y="11638"/>
                    <a:pt x="18461" y="11904"/>
                  </a:cubicBezTo>
                  <a:cubicBezTo>
                    <a:pt x="17692" y="11469"/>
                    <a:pt x="16859" y="11261"/>
                    <a:pt x="16035" y="11261"/>
                  </a:cubicBezTo>
                  <a:cubicBezTo>
                    <a:pt x="14672" y="11261"/>
                    <a:pt x="13332" y="11830"/>
                    <a:pt x="12337" y="12880"/>
                  </a:cubicBezTo>
                  <a:cubicBezTo>
                    <a:pt x="10739" y="14656"/>
                    <a:pt x="10384" y="17229"/>
                    <a:pt x="11538" y="19360"/>
                  </a:cubicBezTo>
                  <a:cubicBezTo>
                    <a:pt x="11289" y="19307"/>
                    <a:pt x="11039" y="19282"/>
                    <a:pt x="10790" y="19282"/>
                  </a:cubicBezTo>
                  <a:cubicBezTo>
                    <a:pt x="9353" y="19282"/>
                    <a:pt x="7985" y="20128"/>
                    <a:pt x="7455" y="21490"/>
                  </a:cubicBezTo>
                  <a:cubicBezTo>
                    <a:pt x="6745" y="23176"/>
                    <a:pt x="7189" y="25040"/>
                    <a:pt x="8609" y="26194"/>
                  </a:cubicBezTo>
                  <a:cubicBezTo>
                    <a:pt x="8454" y="26078"/>
                    <a:pt x="8289" y="26024"/>
                    <a:pt x="8115" y="26024"/>
                  </a:cubicBezTo>
                  <a:cubicBezTo>
                    <a:pt x="6299" y="26024"/>
                    <a:pt x="3608" y="31870"/>
                    <a:pt x="3284" y="32762"/>
                  </a:cubicBezTo>
                  <a:cubicBezTo>
                    <a:pt x="2130" y="35957"/>
                    <a:pt x="2840" y="39507"/>
                    <a:pt x="5148" y="42081"/>
                  </a:cubicBezTo>
                  <a:cubicBezTo>
                    <a:pt x="2485" y="42613"/>
                    <a:pt x="444" y="44832"/>
                    <a:pt x="178" y="47584"/>
                  </a:cubicBezTo>
                  <a:cubicBezTo>
                    <a:pt x="0" y="50335"/>
                    <a:pt x="1598" y="52909"/>
                    <a:pt x="4171" y="53974"/>
                  </a:cubicBezTo>
                  <a:cubicBezTo>
                    <a:pt x="2840" y="54773"/>
                    <a:pt x="2041" y="56193"/>
                    <a:pt x="2130" y="57702"/>
                  </a:cubicBezTo>
                  <a:cubicBezTo>
                    <a:pt x="2130" y="59210"/>
                    <a:pt x="2929" y="60631"/>
                    <a:pt x="4349" y="61341"/>
                  </a:cubicBezTo>
                  <a:cubicBezTo>
                    <a:pt x="1775" y="62406"/>
                    <a:pt x="89" y="64891"/>
                    <a:pt x="89" y="67731"/>
                  </a:cubicBezTo>
                  <a:cubicBezTo>
                    <a:pt x="89" y="70660"/>
                    <a:pt x="1864" y="72701"/>
                    <a:pt x="4083" y="74121"/>
                  </a:cubicBezTo>
                  <a:cubicBezTo>
                    <a:pt x="1947" y="76172"/>
                    <a:pt x="2854" y="83652"/>
                    <a:pt x="6410" y="83652"/>
                  </a:cubicBezTo>
                  <a:cubicBezTo>
                    <a:pt x="6547" y="83652"/>
                    <a:pt x="6689" y="83641"/>
                    <a:pt x="6834" y="83618"/>
                  </a:cubicBezTo>
                  <a:lnTo>
                    <a:pt x="6834" y="83618"/>
                  </a:lnTo>
                  <a:cubicBezTo>
                    <a:pt x="4083" y="84151"/>
                    <a:pt x="2041" y="86458"/>
                    <a:pt x="1864" y="89298"/>
                  </a:cubicBezTo>
                  <a:cubicBezTo>
                    <a:pt x="1686" y="92050"/>
                    <a:pt x="3284" y="94712"/>
                    <a:pt x="5947" y="95777"/>
                  </a:cubicBezTo>
                  <a:cubicBezTo>
                    <a:pt x="4615" y="100126"/>
                    <a:pt x="5414" y="104919"/>
                    <a:pt x="8254" y="108558"/>
                  </a:cubicBezTo>
                  <a:cubicBezTo>
                    <a:pt x="10603" y="111513"/>
                    <a:pt x="14181" y="113239"/>
                    <a:pt x="17939" y="113239"/>
                  </a:cubicBezTo>
                  <a:cubicBezTo>
                    <a:pt x="18583" y="113239"/>
                    <a:pt x="19232" y="113188"/>
                    <a:pt x="19881" y="113085"/>
                  </a:cubicBezTo>
                  <a:lnTo>
                    <a:pt x="19881" y="113085"/>
                  </a:lnTo>
                  <a:cubicBezTo>
                    <a:pt x="19704" y="115037"/>
                    <a:pt x="19970" y="117079"/>
                    <a:pt x="20769" y="118854"/>
                  </a:cubicBezTo>
                  <a:cubicBezTo>
                    <a:pt x="21452" y="120371"/>
                    <a:pt x="22978" y="121630"/>
                    <a:pt x="24516" y="121630"/>
                  </a:cubicBezTo>
                  <a:cubicBezTo>
                    <a:pt x="24777" y="121630"/>
                    <a:pt x="25038" y="121593"/>
                    <a:pt x="25295" y="121516"/>
                  </a:cubicBezTo>
                  <a:cubicBezTo>
                    <a:pt x="26538" y="126220"/>
                    <a:pt x="28845" y="131546"/>
                    <a:pt x="33372" y="132344"/>
                  </a:cubicBezTo>
                  <a:cubicBezTo>
                    <a:pt x="33860" y="132433"/>
                    <a:pt x="34354" y="132461"/>
                    <a:pt x="34850" y="132461"/>
                  </a:cubicBezTo>
                  <a:cubicBezTo>
                    <a:pt x="35677" y="132461"/>
                    <a:pt x="36513" y="132384"/>
                    <a:pt x="37343" y="132384"/>
                  </a:cubicBezTo>
                  <a:cubicBezTo>
                    <a:pt x="38007" y="132384"/>
                    <a:pt x="38667" y="132433"/>
                    <a:pt x="39318" y="132611"/>
                  </a:cubicBezTo>
                  <a:cubicBezTo>
                    <a:pt x="40383" y="132966"/>
                    <a:pt x="41360" y="133409"/>
                    <a:pt x="42247" y="133942"/>
                  </a:cubicBezTo>
                  <a:cubicBezTo>
                    <a:pt x="47040" y="136338"/>
                    <a:pt x="51921" y="135983"/>
                    <a:pt x="56980" y="136427"/>
                  </a:cubicBezTo>
                  <a:cubicBezTo>
                    <a:pt x="57983" y="136514"/>
                    <a:pt x="60143" y="136816"/>
                    <a:pt x="62217" y="136816"/>
                  </a:cubicBezTo>
                  <a:cubicBezTo>
                    <a:pt x="64365" y="136816"/>
                    <a:pt x="66423" y="136492"/>
                    <a:pt x="67010" y="135273"/>
                  </a:cubicBezTo>
                  <a:cubicBezTo>
                    <a:pt x="67808" y="133764"/>
                    <a:pt x="66122" y="131457"/>
                    <a:pt x="67365" y="130392"/>
                  </a:cubicBezTo>
                  <a:cubicBezTo>
                    <a:pt x="67720" y="130125"/>
                    <a:pt x="68163" y="129948"/>
                    <a:pt x="68696" y="129948"/>
                  </a:cubicBezTo>
                  <a:cubicBezTo>
                    <a:pt x="71891" y="129770"/>
                    <a:pt x="74909" y="128617"/>
                    <a:pt x="77394" y="126664"/>
                  </a:cubicBezTo>
                  <a:cubicBezTo>
                    <a:pt x="80323" y="123913"/>
                    <a:pt x="80500" y="120185"/>
                    <a:pt x="79879" y="116369"/>
                  </a:cubicBezTo>
                  <a:cubicBezTo>
                    <a:pt x="82542" y="116280"/>
                    <a:pt x="85204" y="116191"/>
                    <a:pt x="87512" y="114948"/>
                  </a:cubicBezTo>
                  <a:cubicBezTo>
                    <a:pt x="89820" y="113795"/>
                    <a:pt x="91772" y="111221"/>
                    <a:pt x="91417" y="108558"/>
                  </a:cubicBezTo>
                  <a:cubicBezTo>
                    <a:pt x="94524" y="107671"/>
                    <a:pt x="96920" y="105008"/>
                    <a:pt x="97541" y="101813"/>
                  </a:cubicBezTo>
                  <a:cubicBezTo>
                    <a:pt x="98162" y="98529"/>
                    <a:pt x="96831" y="95156"/>
                    <a:pt x="94257" y="93115"/>
                  </a:cubicBezTo>
                  <a:cubicBezTo>
                    <a:pt x="98340" y="93115"/>
                    <a:pt x="101446" y="89742"/>
                    <a:pt x="102156" y="85748"/>
                  </a:cubicBezTo>
                  <a:cubicBezTo>
                    <a:pt x="102423" y="84328"/>
                    <a:pt x="103665" y="78914"/>
                    <a:pt x="101003" y="78914"/>
                  </a:cubicBezTo>
                  <a:cubicBezTo>
                    <a:pt x="103576" y="78736"/>
                    <a:pt x="105707" y="76784"/>
                    <a:pt x="105973" y="74299"/>
                  </a:cubicBezTo>
                  <a:cubicBezTo>
                    <a:pt x="106239" y="71725"/>
                    <a:pt x="104730" y="69240"/>
                    <a:pt x="102334" y="68441"/>
                  </a:cubicBezTo>
                  <a:cubicBezTo>
                    <a:pt x="104020" y="65335"/>
                    <a:pt x="103488" y="61429"/>
                    <a:pt x="100914" y="58944"/>
                  </a:cubicBezTo>
                  <a:cubicBezTo>
                    <a:pt x="102334" y="55660"/>
                    <a:pt x="100026" y="51223"/>
                    <a:pt x="96654" y="50512"/>
                  </a:cubicBezTo>
                  <a:cubicBezTo>
                    <a:pt x="99583" y="49004"/>
                    <a:pt x="101713" y="46341"/>
                    <a:pt x="102511" y="43146"/>
                  </a:cubicBezTo>
                  <a:cubicBezTo>
                    <a:pt x="103576" y="38797"/>
                    <a:pt x="101624" y="34004"/>
                    <a:pt x="99583" y="30276"/>
                  </a:cubicBezTo>
                  <a:cubicBezTo>
                    <a:pt x="98606" y="28501"/>
                    <a:pt x="97186" y="26992"/>
                    <a:pt x="95411" y="25927"/>
                  </a:cubicBezTo>
                  <a:cubicBezTo>
                    <a:pt x="95051" y="25639"/>
                    <a:pt x="92181" y="24359"/>
                    <a:pt x="90919" y="24359"/>
                  </a:cubicBezTo>
                  <a:cubicBezTo>
                    <a:pt x="90632" y="24359"/>
                    <a:pt x="90428" y="24425"/>
                    <a:pt x="90357" y="24585"/>
                  </a:cubicBezTo>
                  <a:lnTo>
                    <a:pt x="90357" y="24585"/>
                  </a:lnTo>
                  <a:cubicBezTo>
                    <a:pt x="91859" y="21037"/>
                    <a:pt x="91148" y="16871"/>
                    <a:pt x="88666" y="14034"/>
                  </a:cubicBezTo>
                  <a:cubicBezTo>
                    <a:pt x="86897" y="12206"/>
                    <a:pt x="84540" y="11240"/>
                    <a:pt x="82142" y="11240"/>
                  </a:cubicBezTo>
                  <a:cubicBezTo>
                    <a:pt x="80931" y="11240"/>
                    <a:pt x="79709" y="11487"/>
                    <a:pt x="78548" y="11993"/>
                  </a:cubicBezTo>
                  <a:cubicBezTo>
                    <a:pt x="79258" y="9597"/>
                    <a:pt x="78281" y="7023"/>
                    <a:pt x="76151" y="5603"/>
                  </a:cubicBezTo>
                  <a:cubicBezTo>
                    <a:pt x="75334" y="5125"/>
                    <a:pt x="74437" y="4897"/>
                    <a:pt x="73548" y="4897"/>
                  </a:cubicBezTo>
                  <a:cubicBezTo>
                    <a:pt x="72121" y="4897"/>
                    <a:pt x="70711" y="5485"/>
                    <a:pt x="69672" y="6579"/>
                  </a:cubicBezTo>
                  <a:cubicBezTo>
                    <a:pt x="68341" y="3827"/>
                    <a:pt x="65678" y="1964"/>
                    <a:pt x="62661" y="1609"/>
                  </a:cubicBezTo>
                  <a:cubicBezTo>
                    <a:pt x="62419" y="1587"/>
                    <a:pt x="62178" y="1577"/>
                    <a:pt x="61938" y="1577"/>
                  </a:cubicBezTo>
                  <a:cubicBezTo>
                    <a:pt x="59182" y="1577"/>
                    <a:pt x="56579" y="2962"/>
                    <a:pt x="55028" y="5248"/>
                  </a:cubicBezTo>
                  <a:cubicBezTo>
                    <a:pt x="53409" y="2011"/>
                    <a:pt x="50075" y="0"/>
                    <a:pt x="46514" y="0"/>
                  </a:cubicBezTo>
                  <a:close/>
                </a:path>
              </a:pathLst>
            </a:custGeom>
            <a:solidFill>
              <a:srgbClr val="39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07"/>
            <p:cNvSpPr/>
            <p:nvPr/>
          </p:nvSpPr>
          <p:spPr>
            <a:xfrm>
              <a:off x="4299250" y="3463650"/>
              <a:ext cx="1369050" cy="1886750"/>
            </a:xfrm>
            <a:custGeom>
              <a:avLst/>
              <a:gdLst/>
              <a:ahLst/>
              <a:cxnLst/>
              <a:rect l="l" t="t" r="r" b="b"/>
              <a:pathLst>
                <a:path w="54762" h="75470" extrusionOk="0">
                  <a:moveTo>
                    <a:pt x="14586" y="1"/>
                  </a:moveTo>
                  <a:cubicBezTo>
                    <a:pt x="12947" y="1"/>
                    <a:pt x="11281" y="323"/>
                    <a:pt x="9675" y="1005"/>
                  </a:cubicBezTo>
                  <a:lnTo>
                    <a:pt x="9586" y="1005"/>
                  </a:lnTo>
                  <a:cubicBezTo>
                    <a:pt x="3107" y="3667"/>
                    <a:pt x="0" y="11123"/>
                    <a:pt x="2752" y="17602"/>
                  </a:cubicBezTo>
                  <a:lnTo>
                    <a:pt x="26982" y="75470"/>
                  </a:lnTo>
                  <a:lnTo>
                    <a:pt x="54762" y="75470"/>
                  </a:lnTo>
                  <a:lnTo>
                    <a:pt x="26360" y="7839"/>
                  </a:lnTo>
                  <a:cubicBezTo>
                    <a:pt x="24291" y="2966"/>
                    <a:pt x="19561" y="1"/>
                    <a:pt x="14586" y="1"/>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07"/>
            <p:cNvSpPr/>
            <p:nvPr/>
          </p:nvSpPr>
          <p:spPr>
            <a:xfrm>
              <a:off x="1905100" y="3465550"/>
              <a:ext cx="1366850" cy="1887075"/>
            </a:xfrm>
            <a:custGeom>
              <a:avLst/>
              <a:gdLst/>
              <a:ahLst/>
              <a:cxnLst/>
              <a:rect l="l" t="t" r="r" b="b"/>
              <a:pathLst>
                <a:path w="54674" h="75483" extrusionOk="0">
                  <a:moveTo>
                    <a:pt x="40123" y="1"/>
                  </a:moveTo>
                  <a:cubicBezTo>
                    <a:pt x="35168" y="1"/>
                    <a:pt x="30464" y="2929"/>
                    <a:pt x="28402" y="7852"/>
                  </a:cubicBezTo>
                  <a:lnTo>
                    <a:pt x="0" y="75483"/>
                  </a:lnTo>
                  <a:lnTo>
                    <a:pt x="27692" y="75394"/>
                  </a:lnTo>
                  <a:lnTo>
                    <a:pt x="52010" y="17615"/>
                  </a:lnTo>
                  <a:cubicBezTo>
                    <a:pt x="54673" y="11136"/>
                    <a:pt x="51655" y="3680"/>
                    <a:pt x="45176" y="1017"/>
                  </a:cubicBezTo>
                  <a:lnTo>
                    <a:pt x="45088" y="1017"/>
                  </a:lnTo>
                  <a:cubicBezTo>
                    <a:pt x="43464" y="328"/>
                    <a:pt x="41780" y="1"/>
                    <a:pt x="40123" y="1"/>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07"/>
            <p:cNvSpPr/>
            <p:nvPr/>
          </p:nvSpPr>
          <p:spPr>
            <a:xfrm>
              <a:off x="2879175" y="2476950"/>
              <a:ext cx="1737400" cy="2263475"/>
            </a:xfrm>
            <a:custGeom>
              <a:avLst/>
              <a:gdLst/>
              <a:ahLst/>
              <a:cxnLst/>
              <a:rect l="l" t="t" r="r" b="b"/>
              <a:pathLst>
                <a:path w="69496" h="90539" extrusionOk="0">
                  <a:moveTo>
                    <a:pt x="24497" y="1"/>
                  </a:moveTo>
                  <a:cubicBezTo>
                    <a:pt x="24319" y="2397"/>
                    <a:pt x="24319" y="11805"/>
                    <a:pt x="24053" y="13669"/>
                  </a:cubicBezTo>
                  <a:cubicBezTo>
                    <a:pt x="23343" y="19260"/>
                    <a:pt x="22722" y="25651"/>
                    <a:pt x="19349" y="30532"/>
                  </a:cubicBezTo>
                  <a:cubicBezTo>
                    <a:pt x="15355" y="36301"/>
                    <a:pt x="7722" y="38076"/>
                    <a:pt x="1421" y="40384"/>
                  </a:cubicBezTo>
                  <a:cubicBezTo>
                    <a:pt x="1" y="53697"/>
                    <a:pt x="1154" y="68164"/>
                    <a:pt x="8432" y="79525"/>
                  </a:cubicBezTo>
                  <a:cubicBezTo>
                    <a:pt x="13611" y="87601"/>
                    <a:pt x="21958" y="90538"/>
                    <a:pt x="30678" y="90538"/>
                  </a:cubicBezTo>
                  <a:cubicBezTo>
                    <a:pt x="34512" y="90538"/>
                    <a:pt x="38418" y="89970"/>
                    <a:pt x="42159" y="89022"/>
                  </a:cubicBezTo>
                  <a:cubicBezTo>
                    <a:pt x="48283" y="87513"/>
                    <a:pt x="54585" y="85028"/>
                    <a:pt x="59377" y="80767"/>
                  </a:cubicBezTo>
                  <a:cubicBezTo>
                    <a:pt x="64880" y="75797"/>
                    <a:pt x="66744" y="68342"/>
                    <a:pt x="68075" y="61330"/>
                  </a:cubicBezTo>
                  <a:cubicBezTo>
                    <a:pt x="69318" y="54318"/>
                    <a:pt x="68785" y="46686"/>
                    <a:pt x="69495" y="39408"/>
                  </a:cubicBezTo>
                  <a:cubicBezTo>
                    <a:pt x="68696" y="39053"/>
                    <a:pt x="67809" y="38609"/>
                    <a:pt x="66921" y="38343"/>
                  </a:cubicBezTo>
                  <a:cubicBezTo>
                    <a:pt x="63815" y="37189"/>
                    <a:pt x="60531" y="36301"/>
                    <a:pt x="57780" y="34437"/>
                  </a:cubicBezTo>
                  <a:cubicBezTo>
                    <a:pt x="51833" y="30355"/>
                    <a:pt x="51744" y="18817"/>
                    <a:pt x="52898" y="12515"/>
                  </a:cubicBezTo>
                  <a:cubicBezTo>
                    <a:pt x="53431" y="8344"/>
                    <a:pt x="53786" y="4172"/>
                    <a:pt x="53786" y="1"/>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07"/>
            <p:cNvSpPr/>
            <p:nvPr/>
          </p:nvSpPr>
          <p:spPr>
            <a:xfrm>
              <a:off x="2652850" y="3302800"/>
              <a:ext cx="2285450" cy="2074250"/>
            </a:xfrm>
            <a:custGeom>
              <a:avLst/>
              <a:gdLst/>
              <a:ahLst/>
              <a:cxnLst/>
              <a:rect l="l" t="t" r="r" b="b"/>
              <a:pathLst>
                <a:path w="91418" h="82970" extrusionOk="0">
                  <a:moveTo>
                    <a:pt x="17963" y="0"/>
                  </a:moveTo>
                  <a:cubicBezTo>
                    <a:pt x="17344" y="0"/>
                    <a:pt x="15926" y="807"/>
                    <a:pt x="15621" y="960"/>
                  </a:cubicBezTo>
                  <a:cubicBezTo>
                    <a:pt x="13758" y="1758"/>
                    <a:pt x="12071" y="2912"/>
                    <a:pt x="10296" y="3711"/>
                  </a:cubicBezTo>
                  <a:cubicBezTo>
                    <a:pt x="9675" y="3977"/>
                    <a:pt x="5148" y="5486"/>
                    <a:pt x="5060" y="6196"/>
                  </a:cubicBezTo>
                  <a:cubicBezTo>
                    <a:pt x="3284" y="26432"/>
                    <a:pt x="1" y="49065"/>
                    <a:pt x="3462" y="70366"/>
                  </a:cubicBezTo>
                  <a:cubicBezTo>
                    <a:pt x="3995" y="74182"/>
                    <a:pt x="4438" y="79064"/>
                    <a:pt x="4882" y="82969"/>
                  </a:cubicBezTo>
                  <a:lnTo>
                    <a:pt x="85737" y="82969"/>
                  </a:lnTo>
                  <a:cubicBezTo>
                    <a:pt x="86270" y="79153"/>
                    <a:pt x="87157" y="74449"/>
                    <a:pt x="87779" y="70721"/>
                  </a:cubicBezTo>
                  <a:cubicBezTo>
                    <a:pt x="91418" y="49508"/>
                    <a:pt x="88222" y="26787"/>
                    <a:pt x="86625" y="6462"/>
                  </a:cubicBezTo>
                  <a:cubicBezTo>
                    <a:pt x="86536" y="5841"/>
                    <a:pt x="82010" y="4244"/>
                    <a:pt x="81477" y="3977"/>
                  </a:cubicBezTo>
                  <a:cubicBezTo>
                    <a:pt x="79613" y="3179"/>
                    <a:pt x="77927" y="2025"/>
                    <a:pt x="76152" y="1226"/>
                  </a:cubicBezTo>
                  <a:cubicBezTo>
                    <a:pt x="75836" y="1068"/>
                    <a:pt x="74325" y="207"/>
                    <a:pt x="73746" y="207"/>
                  </a:cubicBezTo>
                  <a:cubicBezTo>
                    <a:pt x="73674" y="207"/>
                    <a:pt x="73617" y="220"/>
                    <a:pt x="73578" y="250"/>
                  </a:cubicBezTo>
                  <a:cubicBezTo>
                    <a:pt x="73134" y="516"/>
                    <a:pt x="73400" y="2735"/>
                    <a:pt x="73400" y="3267"/>
                  </a:cubicBezTo>
                  <a:cubicBezTo>
                    <a:pt x="73223" y="8149"/>
                    <a:pt x="73045" y="13030"/>
                    <a:pt x="72868" y="17912"/>
                  </a:cubicBezTo>
                  <a:cubicBezTo>
                    <a:pt x="72779" y="22793"/>
                    <a:pt x="72779" y="27852"/>
                    <a:pt x="71004" y="32468"/>
                  </a:cubicBezTo>
                  <a:cubicBezTo>
                    <a:pt x="68697" y="38592"/>
                    <a:pt x="63105" y="41698"/>
                    <a:pt x="57158" y="43207"/>
                  </a:cubicBezTo>
                  <a:cubicBezTo>
                    <a:pt x="53253" y="44183"/>
                    <a:pt x="49259" y="44716"/>
                    <a:pt x="45354" y="44716"/>
                  </a:cubicBezTo>
                  <a:cubicBezTo>
                    <a:pt x="41538" y="44627"/>
                    <a:pt x="37810" y="44094"/>
                    <a:pt x="34260" y="43118"/>
                  </a:cubicBezTo>
                  <a:cubicBezTo>
                    <a:pt x="28224" y="41521"/>
                    <a:pt x="22722" y="38414"/>
                    <a:pt x="20414" y="32290"/>
                  </a:cubicBezTo>
                  <a:cubicBezTo>
                    <a:pt x="18728" y="27675"/>
                    <a:pt x="18817" y="22616"/>
                    <a:pt x="18728" y="17734"/>
                  </a:cubicBezTo>
                  <a:cubicBezTo>
                    <a:pt x="18639" y="12853"/>
                    <a:pt x="18461" y="7883"/>
                    <a:pt x="18373" y="3090"/>
                  </a:cubicBezTo>
                  <a:cubicBezTo>
                    <a:pt x="18373" y="2557"/>
                    <a:pt x="18639" y="338"/>
                    <a:pt x="18195" y="72"/>
                  </a:cubicBezTo>
                  <a:cubicBezTo>
                    <a:pt x="18145" y="22"/>
                    <a:pt x="18065" y="0"/>
                    <a:pt x="17963" y="0"/>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07"/>
            <p:cNvSpPr/>
            <p:nvPr/>
          </p:nvSpPr>
          <p:spPr>
            <a:xfrm>
              <a:off x="3003425" y="1824875"/>
              <a:ext cx="299425" cy="536350"/>
            </a:xfrm>
            <a:custGeom>
              <a:avLst/>
              <a:gdLst/>
              <a:ahLst/>
              <a:cxnLst/>
              <a:rect l="l" t="t" r="r" b="b"/>
              <a:pathLst>
                <a:path w="11977" h="21454" extrusionOk="0">
                  <a:moveTo>
                    <a:pt x="4492" y="0"/>
                  </a:moveTo>
                  <a:cubicBezTo>
                    <a:pt x="4074" y="0"/>
                    <a:pt x="3641" y="80"/>
                    <a:pt x="3196" y="256"/>
                  </a:cubicBezTo>
                  <a:cubicBezTo>
                    <a:pt x="1598" y="877"/>
                    <a:pt x="622" y="3007"/>
                    <a:pt x="445" y="5049"/>
                  </a:cubicBezTo>
                  <a:cubicBezTo>
                    <a:pt x="1" y="10285"/>
                    <a:pt x="1687" y="15522"/>
                    <a:pt x="5060" y="19516"/>
                  </a:cubicBezTo>
                  <a:cubicBezTo>
                    <a:pt x="5592" y="20226"/>
                    <a:pt x="6214" y="20758"/>
                    <a:pt x="7012" y="21202"/>
                  </a:cubicBezTo>
                  <a:cubicBezTo>
                    <a:pt x="7387" y="21374"/>
                    <a:pt x="7725" y="21454"/>
                    <a:pt x="8030" y="21454"/>
                  </a:cubicBezTo>
                  <a:cubicBezTo>
                    <a:pt x="11977" y="21454"/>
                    <a:pt x="10258" y="7984"/>
                    <a:pt x="9764" y="5759"/>
                  </a:cubicBezTo>
                  <a:cubicBezTo>
                    <a:pt x="9302" y="3448"/>
                    <a:pt x="7235" y="0"/>
                    <a:pt x="4492" y="0"/>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07"/>
            <p:cNvSpPr/>
            <p:nvPr/>
          </p:nvSpPr>
          <p:spPr>
            <a:xfrm>
              <a:off x="3083300" y="1935550"/>
              <a:ext cx="119850" cy="290700"/>
            </a:xfrm>
            <a:custGeom>
              <a:avLst/>
              <a:gdLst/>
              <a:ahLst/>
              <a:cxnLst/>
              <a:rect l="l" t="t" r="r" b="b"/>
              <a:pathLst>
                <a:path w="4794" h="11628" fill="none" extrusionOk="0">
                  <a:moveTo>
                    <a:pt x="1" y="1775"/>
                  </a:moveTo>
                  <a:cubicBezTo>
                    <a:pt x="90" y="1332"/>
                    <a:pt x="178" y="977"/>
                    <a:pt x="356" y="622"/>
                  </a:cubicBezTo>
                  <a:cubicBezTo>
                    <a:pt x="533" y="267"/>
                    <a:pt x="888" y="89"/>
                    <a:pt x="1332" y="0"/>
                  </a:cubicBezTo>
                  <a:cubicBezTo>
                    <a:pt x="1954" y="0"/>
                    <a:pt x="2397" y="799"/>
                    <a:pt x="2575" y="1509"/>
                  </a:cubicBezTo>
                  <a:cubicBezTo>
                    <a:pt x="3019" y="3284"/>
                    <a:pt x="3285" y="5059"/>
                    <a:pt x="3285" y="6923"/>
                  </a:cubicBezTo>
                  <a:cubicBezTo>
                    <a:pt x="3196" y="6746"/>
                    <a:pt x="2930" y="6746"/>
                    <a:pt x="2752" y="6835"/>
                  </a:cubicBezTo>
                  <a:cubicBezTo>
                    <a:pt x="2575" y="7012"/>
                    <a:pt x="2397" y="7190"/>
                    <a:pt x="2397" y="7456"/>
                  </a:cubicBezTo>
                  <a:cubicBezTo>
                    <a:pt x="1865" y="9231"/>
                    <a:pt x="2930" y="11095"/>
                    <a:pt x="4794" y="11627"/>
                  </a:cubicBezTo>
                </a:path>
              </a:pathLst>
            </a:custGeom>
            <a:noFill/>
            <a:ln w="9525" cap="rnd"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07"/>
            <p:cNvSpPr/>
            <p:nvPr/>
          </p:nvSpPr>
          <p:spPr>
            <a:xfrm>
              <a:off x="4385925" y="1824875"/>
              <a:ext cx="301650" cy="536350"/>
            </a:xfrm>
            <a:custGeom>
              <a:avLst/>
              <a:gdLst/>
              <a:ahLst/>
              <a:cxnLst/>
              <a:rect l="l" t="t" r="r" b="b"/>
              <a:pathLst>
                <a:path w="12066" h="21454" extrusionOk="0">
                  <a:moveTo>
                    <a:pt x="7516" y="0"/>
                  </a:moveTo>
                  <a:cubicBezTo>
                    <a:pt x="4830" y="0"/>
                    <a:pt x="2753" y="3448"/>
                    <a:pt x="2214" y="5759"/>
                  </a:cubicBezTo>
                  <a:cubicBezTo>
                    <a:pt x="1719" y="7984"/>
                    <a:pt x="1" y="21454"/>
                    <a:pt x="4019" y="21454"/>
                  </a:cubicBezTo>
                  <a:cubicBezTo>
                    <a:pt x="4328" y="21454"/>
                    <a:pt x="4672" y="21374"/>
                    <a:pt x="5054" y="21202"/>
                  </a:cubicBezTo>
                  <a:cubicBezTo>
                    <a:pt x="5764" y="20758"/>
                    <a:pt x="6474" y="20226"/>
                    <a:pt x="7006" y="19516"/>
                  </a:cubicBezTo>
                  <a:cubicBezTo>
                    <a:pt x="10379" y="15522"/>
                    <a:pt x="12065" y="10285"/>
                    <a:pt x="11533" y="5049"/>
                  </a:cubicBezTo>
                  <a:cubicBezTo>
                    <a:pt x="11355" y="3007"/>
                    <a:pt x="10468" y="877"/>
                    <a:pt x="8781" y="256"/>
                  </a:cubicBezTo>
                  <a:cubicBezTo>
                    <a:pt x="8348" y="80"/>
                    <a:pt x="7925" y="0"/>
                    <a:pt x="7516" y="0"/>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07"/>
            <p:cNvSpPr/>
            <p:nvPr/>
          </p:nvSpPr>
          <p:spPr>
            <a:xfrm>
              <a:off x="4487850" y="1935550"/>
              <a:ext cx="117625" cy="288475"/>
            </a:xfrm>
            <a:custGeom>
              <a:avLst/>
              <a:gdLst/>
              <a:ahLst/>
              <a:cxnLst/>
              <a:rect l="l" t="t" r="r" b="b"/>
              <a:pathLst>
                <a:path w="4705" h="11539" fill="none" extrusionOk="0">
                  <a:moveTo>
                    <a:pt x="4704" y="1775"/>
                  </a:moveTo>
                  <a:cubicBezTo>
                    <a:pt x="4704" y="1332"/>
                    <a:pt x="4527" y="977"/>
                    <a:pt x="4349" y="622"/>
                  </a:cubicBezTo>
                  <a:cubicBezTo>
                    <a:pt x="4172" y="267"/>
                    <a:pt x="3817" y="89"/>
                    <a:pt x="3462" y="0"/>
                  </a:cubicBezTo>
                  <a:cubicBezTo>
                    <a:pt x="2752" y="0"/>
                    <a:pt x="2397" y="799"/>
                    <a:pt x="2219" y="1509"/>
                  </a:cubicBezTo>
                  <a:cubicBezTo>
                    <a:pt x="1687" y="3284"/>
                    <a:pt x="1421" y="5059"/>
                    <a:pt x="1421" y="6923"/>
                  </a:cubicBezTo>
                  <a:cubicBezTo>
                    <a:pt x="1598" y="6746"/>
                    <a:pt x="1864" y="6746"/>
                    <a:pt x="2042" y="6835"/>
                  </a:cubicBezTo>
                  <a:cubicBezTo>
                    <a:pt x="2219" y="7012"/>
                    <a:pt x="2308" y="7190"/>
                    <a:pt x="2397" y="7456"/>
                  </a:cubicBezTo>
                  <a:cubicBezTo>
                    <a:pt x="2841" y="9231"/>
                    <a:pt x="1776" y="11095"/>
                    <a:pt x="0" y="11539"/>
                  </a:cubicBezTo>
                </a:path>
              </a:pathLst>
            </a:custGeom>
            <a:noFill/>
            <a:ln w="9525" cap="rnd"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07"/>
            <p:cNvSpPr/>
            <p:nvPr/>
          </p:nvSpPr>
          <p:spPr>
            <a:xfrm>
              <a:off x="3176500" y="974575"/>
              <a:ext cx="1340225" cy="1930650"/>
            </a:xfrm>
            <a:custGeom>
              <a:avLst/>
              <a:gdLst/>
              <a:ahLst/>
              <a:cxnLst/>
              <a:rect l="l" t="t" r="r" b="b"/>
              <a:pathLst>
                <a:path w="53609" h="77226" extrusionOk="0">
                  <a:moveTo>
                    <a:pt x="28161" y="1"/>
                  </a:moveTo>
                  <a:cubicBezTo>
                    <a:pt x="23124" y="1"/>
                    <a:pt x="18106" y="1205"/>
                    <a:pt x="13580" y="3559"/>
                  </a:cubicBezTo>
                  <a:cubicBezTo>
                    <a:pt x="7722" y="6843"/>
                    <a:pt x="3817" y="12701"/>
                    <a:pt x="2219" y="19091"/>
                  </a:cubicBezTo>
                  <a:cubicBezTo>
                    <a:pt x="1066" y="23174"/>
                    <a:pt x="444" y="27434"/>
                    <a:pt x="178" y="31694"/>
                  </a:cubicBezTo>
                  <a:cubicBezTo>
                    <a:pt x="1" y="35333"/>
                    <a:pt x="89" y="39061"/>
                    <a:pt x="533" y="42700"/>
                  </a:cubicBezTo>
                  <a:cubicBezTo>
                    <a:pt x="1598" y="51575"/>
                    <a:pt x="4705" y="60539"/>
                    <a:pt x="10207" y="67551"/>
                  </a:cubicBezTo>
                  <a:cubicBezTo>
                    <a:pt x="13846" y="72255"/>
                    <a:pt x="18817" y="76249"/>
                    <a:pt x="24941" y="77048"/>
                  </a:cubicBezTo>
                  <a:cubicBezTo>
                    <a:pt x="25739" y="77136"/>
                    <a:pt x="26627" y="77225"/>
                    <a:pt x="27514" y="77225"/>
                  </a:cubicBezTo>
                  <a:cubicBezTo>
                    <a:pt x="33017" y="77048"/>
                    <a:pt x="37899" y="74030"/>
                    <a:pt x="41626" y="70036"/>
                  </a:cubicBezTo>
                  <a:cubicBezTo>
                    <a:pt x="46242" y="64888"/>
                    <a:pt x="49082" y="58409"/>
                    <a:pt x="50768" y="51841"/>
                  </a:cubicBezTo>
                  <a:cubicBezTo>
                    <a:pt x="52898" y="43765"/>
                    <a:pt x="53608" y="35333"/>
                    <a:pt x="52810" y="26990"/>
                  </a:cubicBezTo>
                  <a:cubicBezTo>
                    <a:pt x="52366" y="21398"/>
                    <a:pt x="52011" y="14121"/>
                    <a:pt x="48638" y="9417"/>
                  </a:cubicBezTo>
                  <a:cubicBezTo>
                    <a:pt x="45443" y="4979"/>
                    <a:pt x="40650" y="1872"/>
                    <a:pt x="35236" y="807"/>
                  </a:cubicBezTo>
                  <a:cubicBezTo>
                    <a:pt x="32907" y="268"/>
                    <a:pt x="30532" y="1"/>
                    <a:pt x="28161" y="1"/>
                  </a:cubicBezTo>
                  <a:close/>
                </a:path>
              </a:pathLst>
            </a:custGeom>
            <a:solidFill>
              <a:srgbClr val="E5A8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07"/>
            <p:cNvSpPr/>
            <p:nvPr/>
          </p:nvSpPr>
          <p:spPr>
            <a:xfrm>
              <a:off x="3001225" y="683825"/>
              <a:ext cx="1704100" cy="1029650"/>
            </a:xfrm>
            <a:custGeom>
              <a:avLst/>
              <a:gdLst/>
              <a:ahLst/>
              <a:cxnLst/>
              <a:rect l="l" t="t" r="r" b="b"/>
              <a:pathLst>
                <a:path w="68164" h="41186" extrusionOk="0">
                  <a:moveTo>
                    <a:pt x="36869" y="0"/>
                  </a:moveTo>
                  <a:cubicBezTo>
                    <a:pt x="34587" y="0"/>
                    <a:pt x="32286" y="156"/>
                    <a:pt x="29999" y="367"/>
                  </a:cubicBezTo>
                  <a:cubicBezTo>
                    <a:pt x="26360" y="544"/>
                    <a:pt x="22810" y="1432"/>
                    <a:pt x="19437" y="2763"/>
                  </a:cubicBezTo>
                  <a:cubicBezTo>
                    <a:pt x="15443" y="4804"/>
                    <a:pt x="12071" y="7733"/>
                    <a:pt x="9585" y="11461"/>
                  </a:cubicBezTo>
                  <a:cubicBezTo>
                    <a:pt x="4970" y="17763"/>
                    <a:pt x="1065" y="26372"/>
                    <a:pt x="710" y="34360"/>
                  </a:cubicBezTo>
                  <a:cubicBezTo>
                    <a:pt x="710" y="35869"/>
                    <a:pt x="0" y="39863"/>
                    <a:pt x="1331" y="40839"/>
                  </a:cubicBezTo>
                  <a:cubicBezTo>
                    <a:pt x="1671" y="41084"/>
                    <a:pt x="2107" y="41185"/>
                    <a:pt x="2595" y="41185"/>
                  </a:cubicBezTo>
                  <a:cubicBezTo>
                    <a:pt x="4405" y="41185"/>
                    <a:pt x="6940" y="39800"/>
                    <a:pt x="7988" y="39241"/>
                  </a:cubicBezTo>
                  <a:cubicBezTo>
                    <a:pt x="12581" y="37070"/>
                    <a:pt x="16231" y="33485"/>
                    <a:pt x="19529" y="29742"/>
                  </a:cubicBezTo>
                  <a:lnTo>
                    <a:pt x="19529" y="29742"/>
                  </a:lnTo>
                  <a:cubicBezTo>
                    <a:pt x="19058" y="30892"/>
                    <a:pt x="19967" y="32673"/>
                    <a:pt x="21390" y="33028"/>
                  </a:cubicBezTo>
                  <a:cubicBezTo>
                    <a:pt x="21678" y="33104"/>
                    <a:pt x="21969" y="33139"/>
                    <a:pt x="22260" y="33139"/>
                  </a:cubicBezTo>
                  <a:cubicBezTo>
                    <a:pt x="23672" y="33139"/>
                    <a:pt x="25094" y="32329"/>
                    <a:pt x="26271" y="31520"/>
                  </a:cubicBezTo>
                  <a:cubicBezTo>
                    <a:pt x="31508" y="27881"/>
                    <a:pt x="35857" y="23177"/>
                    <a:pt x="39141" y="17674"/>
                  </a:cubicBezTo>
                  <a:lnTo>
                    <a:pt x="39141" y="17674"/>
                  </a:lnTo>
                  <a:cubicBezTo>
                    <a:pt x="38963" y="19449"/>
                    <a:pt x="39141" y="21224"/>
                    <a:pt x="39762" y="22910"/>
                  </a:cubicBezTo>
                  <a:cubicBezTo>
                    <a:pt x="40433" y="24328"/>
                    <a:pt x="41857" y="25432"/>
                    <a:pt x="43295" y="25432"/>
                  </a:cubicBezTo>
                  <a:cubicBezTo>
                    <a:pt x="43568" y="25432"/>
                    <a:pt x="43842" y="25392"/>
                    <a:pt x="44111" y="25307"/>
                  </a:cubicBezTo>
                  <a:lnTo>
                    <a:pt x="44111" y="25307"/>
                  </a:lnTo>
                  <a:cubicBezTo>
                    <a:pt x="43062" y="28291"/>
                    <a:pt x="45826" y="31716"/>
                    <a:pt x="48803" y="31716"/>
                  </a:cubicBezTo>
                  <a:cubicBezTo>
                    <a:pt x="49102" y="31716"/>
                    <a:pt x="49403" y="31681"/>
                    <a:pt x="49703" y="31608"/>
                  </a:cubicBezTo>
                  <a:cubicBezTo>
                    <a:pt x="50856" y="35159"/>
                    <a:pt x="53164" y="38620"/>
                    <a:pt x="56714" y="40040"/>
                  </a:cubicBezTo>
                  <a:cubicBezTo>
                    <a:pt x="57745" y="40463"/>
                    <a:pt x="58879" y="40674"/>
                    <a:pt x="60012" y="40674"/>
                  </a:cubicBezTo>
                  <a:cubicBezTo>
                    <a:pt x="62681" y="40674"/>
                    <a:pt x="65346" y="39505"/>
                    <a:pt x="66655" y="37200"/>
                  </a:cubicBezTo>
                  <a:cubicBezTo>
                    <a:pt x="68163" y="34804"/>
                    <a:pt x="67897" y="31697"/>
                    <a:pt x="67365" y="28946"/>
                  </a:cubicBezTo>
                  <a:cubicBezTo>
                    <a:pt x="66388" y="22999"/>
                    <a:pt x="64169" y="17319"/>
                    <a:pt x="60886" y="12349"/>
                  </a:cubicBezTo>
                  <a:cubicBezTo>
                    <a:pt x="57602" y="7290"/>
                    <a:pt x="52720" y="3562"/>
                    <a:pt x="47040" y="1432"/>
                  </a:cubicBezTo>
                  <a:cubicBezTo>
                    <a:pt x="43772" y="360"/>
                    <a:pt x="40343" y="0"/>
                    <a:pt x="36869" y="0"/>
                  </a:cubicBezTo>
                  <a:close/>
                </a:path>
              </a:pathLst>
            </a:custGeom>
            <a:solidFill>
              <a:srgbClr val="39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07"/>
            <p:cNvSpPr/>
            <p:nvPr/>
          </p:nvSpPr>
          <p:spPr>
            <a:xfrm>
              <a:off x="3098850" y="586900"/>
              <a:ext cx="1409000" cy="603525"/>
            </a:xfrm>
            <a:custGeom>
              <a:avLst/>
              <a:gdLst/>
              <a:ahLst/>
              <a:cxnLst/>
              <a:rect l="l" t="t" r="r" b="b"/>
              <a:pathLst>
                <a:path w="56360" h="24141" extrusionOk="0">
                  <a:moveTo>
                    <a:pt x="31723" y="0"/>
                  </a:moveTo>
                  <a:cubicBezTo>
                    <a:pt x="22716" y="0"/>
                    <a:pt x="13383" y="3930"/>
                    <a:pt x="7101" y="10368"/>
                  </a:cubicBezTo>
                  <a:cubicBezTo>
                    <a:pt x="3728" y="13829"/>
                    <a:pt x="89" y="19155"/>
                    <a:pt x="0" y="24125"/>
                  </a:cubicBezTo>
                  <a:cubicBezTo>
                    <a:pt x="64" y="24135"/>
                    <a:pt x="126" y="24140"/>
                    <a:pt x="188" y="24140"/>
                  </a:cubicBezTo>
                  <a:cubicBezTo>
                    <a:pt x="1682" y="24140"/>
                    <a:pt x="2688" y="21154"/>
                    <a:pt x="3284" y="20131"/>
                  </a:cubicBezTo>
                  <a:cubicBezTo>
                    <a:pt x="7722" y="12232"/>
                    <a:pt x="15710" y="7084"/>
                    <a:pt x="24674" y="6285"/>
                  </a:cubicBezTo>
                  <a:cubicBezTo>
                    <a:pt x="25631" y="6209"/>
                    <a:pt x="26596" y="6170"/>
                    <a:pt x="27562" y="6170"/>
                  </a:cubicBezTo>
                  <a:cubicBezTo>
                    <a:pt x="29998" y="6170"/>
                    <a:pt x="32440" y="6423"/>
                    <a:pt x="34792" y="6995"/>
                  </a:cubicBezTo>
                  <a:cubicBezTo>
                    <a:pt x="43934" y="8859"/>
                    <a:pt x="52809" y="14451"/>
                    <a:pt x="56359" y="23148"/>
                  </a:cubicBezTo>
                  <a:cubicBezTo>
                    <a:pt x="55738" y="16758"/>
                    <a:pt x="51833" y="11078"/>
                    <a:pt x="47129" y="6729"/>
                  </a:cubicBezTo>
                  <a:cubicBezTo>
                    <a:pt x="44022" y="3800"/>
                    <a:pt x="40028" y="782"/>
                    <a:pt x="35591" y="250"/>
                  </a:cubicBezTo>
                  <a:cubicBezTo>
                    <a:pt x="34315" y="82"/>
                    <a:pt x="33022" y="0"/>
                    <a:pt x="317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07"/>
            <p:cNvSpPr/>
            <p:nvPr/>
          </p:nvSpPr>
          <p:spPr>
            <a:xfrm>
              <a:off x="3755625" y="1831250"/>
              <a:ext cx="97650" cy="485975"/>
            </a:xfrm>
            <a:custGeom>
              <a:avLst/>
              <a:gdLst/>
              <a:ahLst/>
              <a:cxnLst/>
              <a:rect l="l" t="t" r="r" b="b"/>
              <a:pathLst>
                <a:path w="3906" h="19439" fill="none" extrusionOk="0">
                  <a:moveTo>
                    <a:pt x="3906" y="19438"/>
                  </a:moveTo>
                  <a:cubicBezTo>
                    <a:pt x="2663" y="19083"/>
                    <a:pt x="1509" y="18373"/>
                    <a:pt x="711" y="17397"/>
                  </a:cubicBezTo>
                  <a:cubicBezTo>
                    <a:pt x="178" y="16332"/>
                    <a:pt x="1" y="15000"/>
                    <a:pt x="267" y="13847"/>
                  </a:cubicBezTo>
                  <a:cubicBezTo>
                    <a:pt x="622" y="9231"/>
                    <a:pt x="1066" y="4616"/>
                    <a:pt x="1509" y="1"/>
                  </a:cubicBezTo>
                </a:path>
              </a:pathLst>
            </a:custGeom>
            <a:noFill/>
            <a:ln w="19050" cap="rnd" cmpd="sng">
              <a:solidFill>
                <a:srgbClr val="20124D"/>
              </a:solidFill>
              <a:prstDash val="solid"/>
              <a:miter lim="88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07"/>
            <p:cNvSpPr/>
            <p:nvPr/>
          </p:nvSpPr>
          <p:spPr>
            <a:xfrm>
              <a:off x="3418950" y="1877400"/>
              <a:ext cx="167525" cy="122975"/>
            </a:xfrm>
            <a:custGeom>
              <a:avLst/>
              <a:gdLst/>
              <a:ahLst/>
              <a:cxnLst/>
              <a:rect l="l" t="t" r="r" b="b"/>
              <a:pathLst>
                <a:path w="6701" h="4919" extrusionOk="0">
                  <a:moveTo>
                    <a:pt x="3290" y="0"/>
                  </a:moveTo>
                  <a:cubicBezTo>
                    <a:pt x="388" y="0"/>
                    <a:pt x="0" y="4558"/>
                    <a:pt x="3083" y="4900"/>
                  </a:cubicBezTo>
                  <a:cubicBezTo>
                    <a:pt x="3193" y="4913"/>
                    <a:pt x="3300" y="4918"/>
                    <a:pt x="3404" y="4918"/>
                  </a:cubicBezTo>
                  <a:cubicBezTo>
                    <a:pt x="6311" y="4918"/>
                    <a:pt x="6701" y="276"/>
                    <a:pt x="3616" y="19"/>
                  </a:cubicBezTo>
                  <a:cubicBezTo>
                    <a:pt x="3504" y="6"/>
                    <a:pt x="3395" y="0"/>
                    <a:pt x="3290" y="0"/>
                  </a:cubicBezTo>
                  <a:close/>
                </a:path>
              </a:pathLst>
            </a:custGeom>
            <a:solidFill>
              <a:srgbClr val="39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07"/>
            <p:cNvSpPr/>
            <p:nvPr/>
          </p:nvSpPr>
          <p:spPr>
            <a:xfrm>
              <a:off x="3338475" y="1687025"/>
              <a:ext cx="286250" cy="51075"/>
            </a:xfrm>
            <a:custGeom>
              <a:avLst/>
              <a:gdLst/>
              <a:ahLst/>
              <a:cxnLst/>
              <a:rect l="l" t="t" r="r" b="b"/>
              <a:pathLst>
                <a:path w="11450" h="2043" fill="none" extrusionOk="0">
                  <a:moveTo>
                    <a:pt x="1" y="2042"/>
                  </a:moveTo>
                  <a:cubicBezTo>
                    <a:pt x="3551" y="90"/>
                    <a:pt x="7811" y="1"/>
                    <a:pt x="11450" y="1865"/>
                  </a:cubicBezTo>
                </a:path>
              </a:pathLst>
            </a:custGeom>
            <a:noFill/>
            <a:ln w="19050" cap="rnd" cmpd="sng">
              <a:solidFill>
                <a:srgbClr val="39222F"/>
              </a:solidFill>
              <a:prstDash val="solid"/>
              <a:miter lim="88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07"/>
            <p:cNvSpPr/>
            <p:nvPr/>
          </p:nvSpPr>
          <p:spPr>
            <a:xfrm>
              <a:off x="4048525" y="1687025"/>
              <a:ext cx="284025" cy="51075"/>
            </a:xfrm>
            <a:custGeom>
              <a:avLst/>
              <a:gdLst/>
              <a:ahLst/>
              <a:cxnLst/>
              <a:rect l="l" t="t" r="r" b="b"/>
              <a:pathLst>
                <a:path w="11361" h="2043" fill="none" extrusionOk="0">
                  <a:moveTo>
                    <a:pt x="0" y="2042"/>
                  </a:moveTo>
                  <a:cubicBezTo>
                    <a:pt x="3550" y="90"/>
                    <a:pt x="7811" y="1"/>
                    <a:pt x="11361" y="1865"/>
                  </a:cubicBezTo>
                </a:path>
              </a:pathLst>
            </a:custGeom>
            <a:noFill/>
            <a:ln w="19050" cap="rnd" cmpd="sng">
              <a:solidFill>
                <a:srgbClr val="39222F"/>
              </a:solidFill>
              <a:prstDash val="solid"/>
              <a:miter lim="88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07"/>
            <p:cNvSpPr/>
            <p:nvPr/>
          </p:nvSpPr>
          <p:spPr>
            <a:xfrm>
              <a:off x="4071225" y="1877400"/>
              <a:ext cx="167550" cy="122975"/>
            </a:xfrm>
            <a:custGeom>
              <a:avLst/>
              <a:gdLst/>
              <a:ahLst/>
              <a:cxnLst/>
              <a:rect l="l" t="t" r="r" b="b"/>
              <a:pathLst>
                <a:path w="6702" h="4919" extrusionOk="0">
                  <a:moveTo>
                    <a:pt x="3412" y="0"/>
                  </a:moveTo>
                  <a:cubicBezTo>
                    <a:pt x="3307" y="0"/>
                    <a:pt x="3198" y="6"/>
                    <a:pt x="3086" y="19"/>
                  </a:cubicBezTo>
                  <a:cubicBezTo>
                    <a:pt x="1" y="276"/>
                    <a:pt x="391" y="4918"/>
                    <a:pt x="3298" y="4918"/>
                  </a:cubicBezTo>
                  <a:cubicBezTo>
                    <a:pt x="3402" y="4918"/>
                    <a:pt x="3509" y="4913"/>
                    <a:pt x="3619" y="4900"/>
                  </a:cubicBezTo>
                  <a:cubicBezTo>
                    <a:pt x="6702" y="4558"/>
                    <a:pt x="6314" y="0"/>
                    <a:pt x="3412" y="0"/>
                  </a:cubicBezTo>
                  <a:close/>
                </a:path>
              </a:pathLst>
            </a:custGeom>
            <a:solidFill>
              <a:srgbClr val="39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07"/>
            <p:cNvSpPr/>
            <p:nvPr/>
          </p:nvSpPr>
          <p:spPr>
            <a:xfrm>
              <a:off x="3682400" y="2479175"/>
              <a:ext cx="304000" cy="53275"/>
            </a:xfrm>
            <a:custGeom>
              <a:avLst/>
              <a:gdLst/>
              <a:ahLst/>
              <a:cxnLst/>
              <a:rect l="l" t="t" r="r" b="b"/>
              <a:pathLst>
                <a:path w="12160" h="2131" fill="none" extrusionOk="0">
                  <a:moveTo>
                    <a:pt x="1" y="267"/>
                  </a:moveTo>
                  <a:cubicBezTo>
                    <a:pt x="3817" y="2130"/>
                    <a:pt x="8344" y="2042"/>
                    <a:pt x="12160" y="0"/>
                  </a:cubicBezTo>
                </a:path>
              </a:pathLst>
            </a:custGeom>
            <a:noFill/>
            <a:ln w="44375" cap="rnd" cmpd="sng">
              <a:solidFill>
                <a:srgbClr val="39222F"/>
              </a:solidFill>
              <a:prstDash val="solid"/>
              <a:miter lim="88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9" name="Google Shape;2599;p107"/>
          <p:cNvGrpSpPr/>
          <p:nvPr/>
        </p:nvGrpSpPr>
        <p:grpSpPr>
          <a:xfrm>
            <a:off x="1195197" y="1613050"/>
            <a:ext cx="1203827" cy="1641633"/>
            <a:chOff x="1911625" y="237786"/>
            <a:chExt cx="3769025" cy="5139739"/>
          </a:xfrm>
        </p:grpSpPr>
        <p:sp>
          <p:nvSpPr>
            <p:cNvPr id="2600" name="Google Shape;2600;p107"/>
            <p:cNvSpPr/>
            <p:nvPr/>
          </p:nvSpPr>
          <p:spPr>
            <a:xfrm>
              <a:off x="4922675" y="3785225"/>
              <a:ext cx="757975" cy="1583050"/>
            </a:xfrm>
            <a:custGeom>
              <a:avLst/>
              <a:gdLst/>
              <a:ahLst/>
              <a:cxnLst/>
              <a:rect l="l" t="t" r="r" b="b"/>
              <a:pathLst>
                <a:path w="30319" h="63322" extrusionOk="0">
                  <a:moveTo>
                    <a:pt x="12204" y="1"/>
                  </a:moveTo>
                  <a:cubicBezTo>
                    <a:pt x="12142" y="1"/>
                    <a:pt x="12079" y="2"/>
                    <a:pt x="12017" y="4"/>
                  </a:cubicBezTo>
                  <a:cubicBezTo>
                    <a:pt x="11953" y="2"/>
                    <a:pt x="11890" y="1"/>
                    <a:pt x="11827" y="1"/>
                  </a:cubicBezTo>
                  <a:cubicBezTo>
                    <a:pt x="8767" y="1"/>
                    <a:pt x="6182" y="2191"/>
                    <a:pt x="5639" y="5180"/>
                  </a:cubicBezTo>
                  <a:cubicBezTo>
                    <a:pt x="2866" y="19970"/>
                    <a:pt x="0" y="48440"/>
                    <a:pt x="647" y="63322"/>
                  </a:cubicBezTo>
                  <a:lnTo>
                    <a:pt x="30319" y="63322"/>
                  </a:lnTo>
                  <a:cubicBezTo>
                    <a:pt x="25697" y="42246"/>
                    <a:pt x="20890" y="15440"/>
                    <a:pt x="18210" y="4810"/>
                  </a:cubicBezTo>
                  <a:cubicBezTo>
                    <a:pt x="17486" y="2007"/>
                    <a:pt x="14994" y="1"/>
                    <a:pt x="12204" y="1"/>
                  </a:cubicBezTo>
                  <a:close/>
                </a:path>
              </a:pathLst>
            </a:custGeom>
            <a:solidFill>
              <a:srgbClr val="A85D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07"/>
            <p:cNvSpPr/>
            <p:nvPr/>
          </p:nvSpPr>
          <p:spPr>
            <a:xfrm>
              <a:off x="5024350" y="3475875"/>
              <a:ext cx="508400" cy="924150"/>
            </a:xfrm>
            <a:custGeom>
              <a:avLst/>
              <a:gdLst/>
              <a:ahLst/>
              <a:cxnLst/>
              <a:rect l="l" t="t" r="r" b="b"/>
              <a:pathLst>
                <a:path w="20336" h="36966" extrusionOk="0">
                  <a:moveTo>
                    <a:pt x="8088" y="1"/>
                  </a:moveTo>
                  <a:cubicBezTo>
                    <a:pt x="7843" y="1"/>
                    <a:pt x="7610" y="113"/>
                    <a:pt x="7395" y="361"/>
                  </a:cubicBezTo>
                  <a:cubicBezTo>
                    <a:pt x="6193" y="1655"/>
                    <a:pt x="2404" y="18478"/>
                    <a:pt x="0" y="36965"/>
                  </a:cubicBezTo>
                  <a:lnTo>
                    <a:pt x="20336" y="36965"/>
                  </a:lnTo>
                  <a:cubicBezTo>
                    <a:pt x="17563" y="25319"/>
                    <a:pt x="15344" y="16260"/>
                    <a:pt x="14143" y="12008"/>
                  </a:cubicBezTo>
                  <a:cubicBezTo>
                    <a:pt x="13496" y="9512"/>
                    <a:pt x="12664" y="7109"/>
                    <a:pt x="11647" y="4706"/>
                  </a:cubicBezTo>
                  <a:cubicBezTo>
                    <a:pt x="10585" y="2353"/>
                    <a:pt x="9211" y="1"/>
                    <a:pt x="8088"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07"/>
            <p:cNvSpPr/>
            <p:nvPr/>
          </p:nvSpPr>
          <p:spPr>
            <a:xfrm>
              <a:off x="1911625" y="3785225"/>
              <a:ext cx="757975" cy="1583050"/>
            </a:xfrm>
            <a:custGeom>
              <a:avLst/>
              <a:gdLst/>
              <a:ahLst/>
              <a:cxnLst/>
              <a:rect l="l" t="t" r="r" b="b"/>
              <a:pathLst>
                <a:path w="30319" h="63322" extrusionOk="0">
                  <a:moveTo>
                    <a:pt x="18109" y="1"/>
                  </a:moveTo>
                  <a:cubicBezTo>
                    <a:pt x="15232" y="1"/>
                    <a:pt x="12742" y="2007"/>
                    <a:pt x="12109" y="4810"/>
                  </a:cubicBezTo>
                  <a:cubicBezTo>
                    <a:pt x="9428" y="15440"/>
                    <a:pt x="4622" y="42246"/>
                    <a:pt x="0" y="63322"/>
                  </a:cubicBezTo>
                  <a:lnTo>
                    <a:pt x="29672" y="63322"/>
                  </a:lnTo>
                  <a:cubicBezTo>
                    <a:pt x="30319" y="48440"/>
                    <a:pt x="27453" y="19970"/>
                    <a:pt x="24680" y="5180"/>
                  </a:cubicBezTo>
                  <a:cubicBezTo>
                    <a:pt x="24046" y="2191"/>
                    <a:pt x="21548" y="1"/>
                    <a:pt x="18491" y="1"/>
                  </a:cubicBezTo>
                  <a:cubicBezTo>
                    <a:pt x="18428" y="1"/>
                    <a:pt x="18365" y="2"/>
                    <a:pt x="18302" y="4"/>
                  </a:cubicBezTo>
                  <a:cubicBezTo>
                    <a:pt x="18237" y="2"/>
                    <a:pt x="18173" y="1"/>
                    <a:pt x="18109" y="1"/>
                  </a:cubicBezTo>
                  <a:close/>
                </a:path>
              </a:pathLst>
            </a:custGeom>
            <a:solidFill>
              <a:srgbClr val="A85D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07"/>
            <p:cNvSpPr/>
            <p:nvPr/>
          </p:nvSpPr>
          <p:spPr>
            <a:xfrm>
              <a:off x="2059500" y="3475875"/>
              <a:ext cx="508425" cy="924150"/>
            </a:xfrm>
            <a:custGeom>
              <a:avLst/>
              <a:gdLst/>
              <a:ahLst/>
              <a:cxnLst/>
              <a:rect l="l" t="t" r="r" b="b"/>
              <a:pathLst>
                <a:path w="20337" h="36966" extrusionOk="0">
                  <a:moveTo>
                    <a:pt x="12156" y="1"/>
                  </a:moveTo>
                  <a:cubicBezTo>
                    <a:pt x="11034" y="1"/>
                    <a:pt x="9660" y="2353"/>
                    <a:pt x="8597" y="4706"/>
                  </a:cubicBezTo>
                  <a:cubicBezTo>
                    <a:pt x="7581" y="7109"/>
                    <a:pt x="6749" y="9512"/>
                    <a:pt x="6102" y="12008"/>
                  </a:cubicBezTo>
                  <a:cubicBezTo>
                    <a:pt x="4992" y="16260"/>
                    <a:pt x="2774" y="25319"/>
                    <a:pt x="1" y="36965"/>
                  </a:cubicBezTo>
                  <a:lnTo>
                    <a:pt x="20337" y="36965"/>
                  </a:lnTo>
                  <a:cubicBezTo>
                    <a:pt x="17933" y="18478"/>
                    <a:pt x="14051" y="1655"/>
                    <a:pt x="12849" y="361"/>
                  </a:cubicBezTo>
                  <a:cubicBezTo>
                    <a:pt x="12634" y="113"/>
                    <a:pt x="12401" y="1"/>
                    <a:pt x="12156"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07"/>
            <p:cNvSpPr/>
            <p:nvPr/>
          </p:nvSpPr>
          <p:spPr>
            <a:xfrm>
              <a:off x="2406150" y="2142275"/>
              <a:ext cx="2796150" cy="3135875"/>
            </a:xfrm>
            <a:custGeom>
              <a:avLst/>
              <a:gdLst/>
              <a:ahLst/>
              <a:cxnLst/>
              <a:rect l="l" t="t" r="r" b="b"/>
              <a:pathLst>
                <a:path w="111846" h="125435" extrusionOk="0">
                  <a:moveTo>
                    <a:pt x="42612" y="0"/>
                  </a:moveTo>
                  <a:lnTo>
                    <a:pt x="40764" y="27454"/>
                  </a:lnTo>
                  <a:cubicBezTo>
                    <a:pt x="40486" y="31798"/>
                    <a:pt x="37898" y="35588"/>
                    <a:pt x="34016" y="37344"/>
                  </a:cubicBezTo>
                  <a:lnTo>
                    <a:pt x="0" y="53243"/>
                  </a:lnTo>
                  <a:lnTo>
                    <a:pt x="9983" y="125435"/>
                  </a:lnTo>
                  <a:lnTo>
                    <a:pt x="104081" y="125435"/>
                  </a:lnTo>
                  <a:lnTo>
                    <a:pt x="111846" y="54907"/>
                  </a:lnTo>
                  <a:lnTo>
                    <a:pt x="78015" y="37437"/>
                  </a:lnTo>
                  <a:cubicBezTo>
                    <a:pt x="74410" y="35588"/>
                    <a:pt x="72007" y="31983"/>
                    <a:pt x="71637" y="27916"/>
                  </a:cubicBezTo>
                  <a:cubicBezTo>
                    <a:pt x="70805" y="17933"/>
                    <a:pt x="69326" y="0"/>
                    <a:pt x="69326" y="0"/>
                  </a:cubicBezTo>
                  <a:close/>
                </a:path>
              </a:pathLst>
            </a:custGeom>
            <a:solidFill>
              <a:srgbClr val="A85D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07"/>
            <p:cNvSpPr/>
            <p:nvPr/>
          </p:nvSpPr>
          <p:spPr>
            <a:xfrm>
              <a:off x="2362225" y="3031950"/>
              <a:ext cx="2879375" cy="2345575"/>
            </a:xfrm>
            <a:custGeom>
              <a:avLst/>
              <a:gdLst/>
              <a:ahLst/>
              <a:cxnLst/>
              <a:rect l="l" t="t" r="r" b="b"/>
              <a:pathLst>
                <a:path w="115175" h="93823" extrusionOk="0">
                  <a:moveTo>
                    <a:pt x="33739" y="1"/>
                  </a:moveTo>
                  <a:lnTo>
                    <a:pt x="1" y="17656"/>
                  </a:lnTo>
                  <a:lnTo>
                    <a:pt x="7211" y="93822"/>
                  </a:lnTo>
                  <a:lnTo>
                    <a:pt x="108242" y="93822"/>
                  </a:lnTo>
                  <a:lnTo>
                    <a:pt x="115174" y="17933"/>
                  </a:lnTo>
                  <a:lnTo>
                    <a:pt x="81713" y="648"/>
                  </a:lnTo>
                  <a:cubicBezTo>
                    <a:pt x="81713" y="648"/>
                    <a:pt x="76259" y="24589"/>
                    <a:pt x="57865" y="24589"/>
                  </a:cubicBezTo>
                  <a:cubicBezTo>
                    <a:pt x="39193" y="24589"/>
                    <a:pt x="33739" y="1"/>
                    <a:pt x="33739"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07"/>
            <p:cNvSpPr/>
            <p:nvPr/>
          </p:nvSpPr>
          <p:spPr>
            <a:xfrm>
              <a:off x="4355225" y="1454225"/>
              <a:ext cx="334075" cy="598525"/>
            </a:xfrm>
            <a:custGeom>
              <a:avLst/>
              <a:gdLst/>
              <a:ahLst/>
              <a:cxnLst/>
              <a:rect l="l" t="t" r="r" b="b"/>
              <a:pathLst>
                <a:path w="13363" h="23941" extrusionOk="0">
                  <a:moveTo>
                    <a:pt x="8466" y="1"/>
                  </a:moveTo>
                  <a:cubicBezTo>
                    <a:pt x="5354" y="1"/>
                    <a:pt x="3021" y="3860"/>
                    <a:pt x="2455" y="6447"/>
                  </a:cubicBezTo>
                  <a:cubicBezTo>
                    <a:pt x="1941" y="8930"/>
                    <a:pt x="1" y="23940"/>
                    <a:pt x="4417" y="23940"/>
                  </a:cubicBezTo>
                  <a:cubicBezTo>
                    <a:pt x="4769" y="23940"/>
                    <a:pt x="5161" y="23845"/>
                    <a:pt x="5598" y="23640"/>
                  </a:cubicBezTo>
                  <a:cubicBezTo>
                    <a:pt x="6430" y="23178"/>
                    <a:pt x="7169" y="22623"/>
                    <a:pt x="7724" y="21884"/>
                  </a:cubicBezTo>
                  <a:cubicBezTo>
                    <a:pt x="11514" y="17355"/>
                    <a:pt x="13362" y="11531"/>
                    <a:pt x="12900" y="5708"/>
                  </a:cubicBezTo>
                  <a:cubicBezTo>
                    <a:pt x="12623" y="3397"/>
                    <a:pt x="11606" y="1086"/>
                    <a:pt x="9850" y="254"/>
                  </a:cubicBezTo>
                  <a:cubicBezTo>
                    <a:pt x="9374" y="80"/>
                    <a:pt x="8912" y="1"/>
                    <a:pt x="8466" y="1"/>
                  </a:cubicBezTo>
                  <a:close/>
                </a:path>
              </a:pathLst>
            </a:custGeom>
            <a:solidFill>
              <a:srgbClr val="A85D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07"/>
            <p:cNvSpPr/>
            <p:nvPr/>
          </p:nvSpPr>
          <p:spPr>
            <a:xfrm>
              <a:off x="4467425" y="1580725"/>
              <a:ext cx="131750" cy="321250"/>
            </a:xfrm>
            <a:custGeom>
              <a:avLst/>
              <a:gdLst/>
              <a:ahLst/>
              <a:cxnLst/>
              <a:rect l="l" t="t" r="r" b="b"/>
              <a:pathLst>
                <a:path w="5270" h="12850" extrusionOk="0">
                  <a:moveTo>
                    <a:pt x="3883" y="1"/>
                  </a:moveTo>
                  <a:cubicBezTo>
                    <a:pt x="3143" y="1"/>
                    <a:pt x="2681" y="925"/>
                    <a:pt x="2496" y="1665"/>
                  </a:cubicBezTo>
                  <a:cubicBezTo>
                    <a:pt x="1942" y="3606"/>
                    <a:pt x="1664" y="5639"/>
                    <a:pt x="1664" y="7765"/>
                  </a:cubicBezTo>
                  <a:cubicBezTo>
                    <a:pt x="1715" y="7613"/>
                    <a:pt x="1850" y="7544"/>
                    <a:pt x="1992" y="7544"/>
                  </a:cubicBezTo>
                  <a:cubicBezTo>
                    <a:pt x="2108" y="7544"/>
                    <a:pt x="2228" y="7590"/>
                    <a:pt x="2311" y="7673"/>
                  </a:cubicBezTo>
                  <a:cubicBezTo>
                    <a:pt x="2354" y="7694"/>
                    <a:pt x="2397" y="7725"/>
                    <a:pt x="2437" y="7763"/>
                  </a:cubicBezTo>
                  <a:lnTo>
                    <a:pt x="2437" y="7763"/>
                  </a:lnTo>
                  <a:lnTo>
                    <a:pt x="5269" y="1849"/>
                  </a:lnTo>
                  <a:cubicBezTo>
                    <a:pt x="5269" y="1480"/>
                    <a:pt x="5084" y="1017"/>
                    <a:pt x="4900" y="648"/>
                  </a:cubicBezTo>
                  <a:cubicBezTo>
                    <a:pt x="4715" y="278"/>
                    <a:pt x="4345" y="93"/>
                    <a:pt x="3883" y="1"/>
                  </a:cubicBezTo>
                  <a:close/>
                  <a:moveTo>
                    <a:pt x="2437" y="7763"/>
                  </a:moveTo>
                  <a:lnTo>
                    <a:pt x="1" y="12849"/>
                  </a:lnTo>
                  <a:cubicBezTo>
                    <a:pt x="2034" y="12295"/>
                    <a:pt x="3236" y="10261"/>
                    <a:pt x="2681" y="8227"/>
                  </a:cubicBezTo>
                  <a:cubicBezTo>
                    <a:pt x="2681" y="8085"/>
                    <a:pt x="2572" y="7888"/>
                    <a:pt x="2437" y="7763"/>
                  </a:cubicBezTo>
                  <a:close/>
                </a:path>
              </a:pathLst>
            </a:custGeom>
            <a:solidFill>
              <a:srgbClr val="A85D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07"/>
            <p:cNvSpPr/>
            <p:nvPr/>
          </p:nvSpPr>
          <p:spPr>
            <a:xfrm>
              <a:off x="4467425" y="1580725"/>
              <a:ext cx="131750" cy="321250"/>
            </a:xfrm>
            <a:custGeom>
              <a:avLst/>
              <a:gdLst/>
              <a:ahLst/>
              <a:cxnLst/>
              <a:rect l="l" t="t" r="r" b="b"/>
              <a:pathLst>
                <a:path w="5270" h="12850" fill="none" extrusionOk="0">
                  <a:moveTo>
                    <a:pt x="5269" y="1849"/>
                  </a:moveTo>
                  <a:cubicBezTo>
                    <a:pt x="5269" y="1480"/>
                    <a:pt x="5084" y="1017"/>
                    <a:pt x="4900" y="648"/>
                  </a:cubicBezTo>
                  <a:cubicBezTo>
                    <a:pt x="4715" y="278"/>
                    <a:pt x="4345" y="93"/>
                    <a:pt x="3883" y="1"/>
                  </a:cubicBezTo>
                  <a:cubicBezTo>
                    <a:pt x="3143" y="1"/>
                    <a:pt x="2681" y="925"/>
                    <a:pt x="2496" y="1665"/>
                  </a:cubicBezTo>
                  <a:cubicBezTo>
                    <a:pt x="1942" y="3606"/>
                    <a:pt x="1664" y="5639"/>
                    <a:pt x="1664" y="7765"/>
                  </a:cubicBezTo>
                  <a:cubicBezTo>
                    <a:pt x="1757" y="7488"/>
                    <a:pt x="2127" y="7488"/>
                    <a:pt x="2311" y="7673"/>
                  </a:cubicBezTo>
                  <a:cubicBezTo>
                    <a:pt x="2496" y="7765"/>
                    <a:pt x="2681" y="8043"/>
                    <a:pt x="2681" y="8227"/>
                  </a:cubicBezTo>
                  <a:cubicBezTo>
                    <a:pt x="3236" y="10261"/>
                    <a:pt x="2034" y="12295"/>
                    <a:pt x="1" y="12849"/>
                  </a:cubicBezTo>
                </a:path>
              </a:pathLst>
            </a:custGeom>
            <a:noFill/>
            <a:ln w="25425" cap="rnd" cmpd="sng">
              <a:solidFill>
                <a:srgbClr val="7F3D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07"/>
            <p:cNvSpPr/>
            <p:nvPr/>
          </p:nvSpPr>
          <p:spPr>
            <a:xfrm>
              <a:off x="2942250" y="1454225"/>
              <a:ext cx="334075" cy="598525"/>
            </a:xfrm>
            <a:custGeom>
              <a:avLst/>
              <a:gdLst/>
              <a:ahLst/>
              <a:cxnLst/>
              <a:rect l="l" t="t" r="r" b="b"/>
              <a:pathLst>
                <a:path w="13363" h="23941" extrusionOk="0">
                  <a:moveTo>
                    <a:pt x="4897" y="1"/>
                  </a:moveTo>
                  <a:cubicBezTo>
                    <a:pt x="4451" y="1"/>
                    <a:pt x="3989" y="80"/>
                    <a:pt x="3513" y="254"/>
                  </a:cubicBezTo>
                  <a:cubicBezTo>
                    <a:pt x="1757" y="1086"/>
                    <a:pt x="740" y="3397"/>
                    <a:pt x="463" y="5708"/>
                  </a:cubicBezTo>
                  <a:cubicBezTo>
                    <a:pt x="1" y="11531"/>
                    <a:pt x="1850" y="17355"/>
                    <a:pt x="5639" y="21884"/>
                  </a:cubicBezTo>
                  <a:cubicBezTo>
                    <a:pt x="6194" y="22623"/>
                    <a:pt x="6933" y="23178"/>
                    <a:pt x="7765" y="23640"/>
                  </a:cubicBezTo>
                  <a:cubicBezTo>
                    <a:pt x="8202" y="23845"/>
                    <a:pt x="8595" y="23940"/>
                    <a:pt x="8947" y="23940"/>
                  </a:cubicBezTo>
                  <a:cubicBezTo>
                    <a:pt x="13363" y="23940"/>
                    <a:pt x="11422" y="8930"/>
                    <a:pt x="10908" y="6447"/>
                  </a:cubicBezTo>
                  <a:cubicBezTo>
                    <a:pt x="10342" y="3860"/>
                    <a:pt x="8009" y="1"/>
                    <a:pt x="4897" y="1"/>
                  </a:cubicBezTo>
                  <a:close/>
                </a:path>
              </a:pathLst>
            </a:custGeom>
            <a:solidFill>
              <a:srgbClr val="A85D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07"/>
            <p:cNvSpPr/>
            <p:nvPr/>
          </p:nvSpPr>
          <p:spPr>
            <a:xfrm>
              <a:off x="3030075" y="1580725"/>
              <a:ext cx="134050" cy="321250"/>
            </a:xfrm>
            <a:custGeom>
              <a:avLst/>
              <a:gdLst/>
              <a:ahLst/>
              <a:cxnLst/>
              <a:rect l="l" t="t" r="r" b="b"/>
              <a:pathLst>
                <a:path w="5362" h="12850" extrusionOk="0">
                  <a:moveTo>
                    <a:pt x="1479" y="1"/>
                  </a:moveTo>
                  <a:cubicBezTo>
                    <a:pt x="1017" y="93"/>
                    <a:pt x="647" y="278"/>
                    <a:pt x="463" y="648"/>
                  </a:cubicBezTo>
                  <a:cubicBezTo>
                    <a:pt x="278" y="1017"/>
                    <a:pt x="93" y="1387"/>
                    <a:pt x="0" y="1849"/>
                  </a:cubicBezTo>
                  <a:lnTo>
                    <a:pt x="2896" y="7791"/>
                  </a:lnTo>
                  <a:lnTo>
                    <a:pt x="2896" y="7791"/>
                  </a:lnTo>
                  <a:cubicBezTo>
                    <a:pt x="2945" y="7741"/>
                    <a:pt x="2998" y="7699"/>
                    <a:pt x="3051" y="7673"/>
                  </a:cubicBezTo>
                  <a:cubicBezTo>
                    <a:pt x="3134" y="7590"/>
                    <a:pt x="3236" y="7544"/>
                    <a:pt x="3339" y="7544"/>
                  </a:cubicBezTo>
                  <a:cubicBezTo>
                    <a:pt x="3466" y="7544"/>
                    <a:pt x="3596" y="7613"/>
                    <a:pt x="3698" y="7765"/>
                  </a:cubicBezTo>
                  <a:cubicBezTo>
                    <a:pt x="3698" y="5639"/>
                    <a:pt x="3420" y="3606"/>
                    <a:pt x="2866" y="1665"/>
                  </a:cubicBezTo>
                  <a:cubicBezTo>
                    <a:pt x="2681" y="925"/>
                    <a:pt x="2219" y="1"/>
                    <a:pt x="1479" y="1"/>
                  </a:cubicBezTo>
                  <a:close/>
                  <a:moveTo>
                    <a:pt x="2896" y="7791"/>
                  </a:moveTo>
                  <a:cubicBezTo>
                    <a:pt x="2775" y="7916"/>
                    <a:pt x="2681" y="8095"/>
                    <a:pt x="2681" y="8227"/>
                  </a:cubicBezTo>
                  <a:cubicBezTo>
                    <a:pt x="2126" y="10261"/>
                    <a:pt x="3328" y="12295"/>
                    <a:pt x="5362" y="12849"/>
                  </a:cubicBezTo>
                  <a:lnTo>
                    <a:pt x="2896" y="7791"/>
                  </a:lnTo>
                  <a:close/>
                </a:path>
              </a:pathLst>
            </a:custGeom>
            <a:solidFill>
              <a:srgbClr val="A85D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07"/>
            <p:cNvSpPr/>
            <p:nvPr/>
          </p:nvSpPr>
          <p:spPr>
            <a:xfrm>
              <a:off x="3030075" y="1580725"/>
              <a:ext cx="134050" cy="321250"/>
            </a:xfrm>
            <a:custGeom>
              <a:avLst/>
              <a:gdLst/>
              <a:ahLst/>
              <a:cxnLst/>
              <a:rect l="l" t="t" r="r" b="b"/>
              <a:pathLst>
                <a:path w="5362" h="12850" fill="none" extrusionOk="0">
                  <a:moveTo>
                    <a:pt x="0" y="1849"/>
                  </a:moveTo>
                  <a:cubicBezTo>
                    <a:pt x="93" y="1387"/>
                    <a:pt x="278" y="1017"/>
                    <a:pt x="463" y="648"/>
                  </a:cubicBezTo>
                  <a:cubicBezTo>
                    <a:pt x="647" y="278"/>
                    <a:pt x="1017" y="93"/>
                    <a:pt x="1479" y="1"/>
                  </a:cubicBezTo>
                  <a:cubicBezTo>
                    <a:pt x="2219" y="1"/>
                    <a:pt x="2681" y="925"/>
                    <a:pt x="2866" y="1665"/>
                  </a:cubicBezTo>
                  <a:cubicBezTo>
                    <a:pt x="3420" y="3606"/>
                    <a:pt x="3698" y="5639"/>
                    <a:pt x="3698" y="7765"/>
                  </a:cubicBezTo>
                  <a:cubicBezTo>
                    <a:pt x="3513" y="7488"/>
                    <a:pt x="3236" y="7488"/>
                    <a:pt x="3051" y="7673"/>
                  </a:cubicBezTo>
                  <a:cubicBezTo>
                    <a:pt x="2866" y="7765"/>
                    <a:pt x="2681" y="8043"/>
                    <a:pt x="2681" y="8227"/>
                  </a:cubicBezTo>
                  <a:cubicBezTo>
                    <a:pt x="2126" y="10261"/>
                    <a:pt x="3328" y="12295"/>
                    <a:pt x="5362" y="12849"/>
                  </a:cubicBezTo>
                </a:path>
              </a:pathLst>
            </a:custGeom>
            <a:noFill/>
            <a:ln w="25425" cap="rnd" cmpd="sng">
              <a:solidFill>
                <a:srgbClr val="7F3D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07"/>
            <p:cNvSpPr/>
            <p:nvPr/>
          </p:nvSpPr>
          <p:spPr>
            <a:xfrm>
              <a:off x="3127125" y="581275"/>
              <a:ext cx="1395775" cy="2061125"/>
            </a:xfrm>
            <a:custGeom>
              <a:avLst/>
              <a:gdLst/>
              <a:ahLst/>
              <a:cxnLst/>
              <a:rect l="l" t="t" r="r" b="b"/>
              <a:pathLst>
                <a:path w="55831" h="82445" extrusionOk="0">
                  <a:moveTo>
                    <a:pt x="29449" y="1"/>
                  </a:moveTo>
                  <a:cubicBezTo>
                    <a:pt x="24194" y="1"/>
                    <a:pt x="18958" y="1318"/>
                    <a:pt x="14236" y="3837"/>
                  </a:cubicBezTo>
                  <a:cubicBezTo>
                    <a:pt x="8042" y="7257"/>
                    <a:pt x="4068" y="13542"/>
                    <a:pt x="2312" y="20382"/>
                  </a:cubicBezTo>
                  <a:cubicBezTo>
                    <a:pt x="1202" y="24819"/>
                    <a:pt x="463" y="29349"/>
                    <a:pt x="186" y="33878"/>
                  </a:cubicBezTo>
                  <a:cubicBezTo>
                    <a:pt x="1" y="37853"/>
                    <a:pt x="93" y="41735"/>
                    <a:pt x="555" y="45617"/>
                  </a:cubicBezTo>
                  <a:cubicBezTo>
                    <a:pt x="1572" y="55138"/>
                    <a:pt x="4900" y="64659"/>
                    <a:pt x="10446" y="72146"/>
                  </a:cubicBezTo>
                  <a:cubicBezTo>
                    <a:pt x="14236" y="77138"/>
                    <a:pt x="19504" y="81482"/>
                    <a:pt x="25790" y="82314"/>
                  </a:cubicBezTo>
                  <a:cubicBezTo>
                    <a:pt x="26443" y="82379"/>
                    <a:pt x="27097" y="82445"/>
                    <a:pt x="27751" y="82445"/>
                  </a:cubicBezTo>
                  <a:cubicBezTo>
                    <a:pt x="28021" y="82445"/>
                    <a:pt x="28292" y="82433"/>
                    <a:pt x="28563" y="82406"/>
                  </a:cubicBezTo>
                  <a:cubicBezTo>
                    <a:pt x="34294" y="82314"/>
                    <a:pt x="39378" y="78986"/>
                    <a:pt x="43168" y="74734"/>
                  </a:cubicBezTo>
                  <a:cubicBezTo>
                    <a:pt x="48067" y="69281"/>
                    <a:pt x="51024" y="62348"/>
                    <a:pt x="52873" y="55323"/>
                  </a:cubicBezTo>
                  <a:cubicBezTo>
                    <a:pt x="54999" y="46634"/>
                    <a:pt x="55831" y="37668"/>
                    <a:pt x="54999" y="28702"/>
                  </a:cubicBezTo>
                  <a:cubicBezTo>
                    <a:pt x="54537" y="22693"/>
                    <a:pt x="54260" y="15021"/>
                    <a:pt x="50747" y="9937"/>
                  </a:cubicBezTo>
                  <a:cubicBezTo>
                    <a:pt x="47419" y="5223"/>
                    <a:pt x="42428" y="1988"/>
                    <a:pt x="36790" y="879"/>
                  </a:cubicBezTo>
                  <a:cubicBezTo>
                    <a:pt x="34373" y="289"/>
                    <a:pt x="31909" y="1"/>
                    <a:pt x="29449" y="1"/>
                  </a:cubicBezTo>
                  <a:close/>
                </a:path>
              </a:pathLst>
            </a:custGeom>
            <a:solidFill>
              <a:srgbClr val="A85D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07"/>
            <p:cNvSpPr/>
            <p:nvPr/>
          </p:nvSpPr>
          <p:spPr>
            <a:xfrm>
              <a:off x="3016167" y="237786"/>
              <a:ext cx="1603775" cy="1517826"/>
            </a:xfrm>
            <a:custGeom>
              <a:avLst/>
              <a:gdLst/>
              <a:ahLst/>
              <a:cxnLst/>
              <a:rect l="l" t="t" r="r" b="b"/>
              <a:pathLst>
                <a:path w="64151" h="60005" extrusionOk="0">
                  <a:moveTo>
                    <a:pt x="31004" y="1"/>
                  </a:moveTo>
                  <a:cubicBezTo>
                    <a:pt x="25125" y="1"/>
                    <a:pt x="19446" y="1749"/>
                    <a:pt x="14605" y="5005"/>
                  </a:cubicBezTo>
                  <a:cubicBezTo>
                    <a:pt x="8320" y="9257"/>
                    <a:pt x="3698" y="15543"/>
                    <a:pt x="1572" y="22845"/>
                  </a:cubicBezTo>
                  <a:cubicBezTo>
                    <a:pt x="463" y="27005"/>
                    <a:pt x="1" y="37727"/>
                    <a:pt x="1" y="41979"/>
                  </a:cubicBezTo>
                  <a:cubicBezTo>
                    <a:pt x="1" y="44198"/>
                    <a:pt x="93" y="46416"/>
                    <a:pt x="186" y="48542"/>
                  </a:cubicBezTo>
                  <a:cubicBezTo>
                    <a:pt x="186" y="48542"/>
                    <a:pt x="278" y="48542"/>
                    <a:pt x="463" y="48635"/>
                  </a:cubicBezTo>
                  <a:cubicBezTo>
                    <a:pt x="833" y="48404"/>
                    <a:pt x="1249" y="48288"/>
                    <a:pt x="1665" y="48288"/>
                  </a:cubicBezTo>
                  <a:cubicBezTo>
                    <a:pt x="2081" y="48288"/>
                    <a:pt x="2497" y="48404"/>
                    <a:pt x="2866" y="48635"/>
                  </a:cubicBezTo>
                  <a:cubicBezTo>
                    <a:pt x="3975" y="49005"/>
                    <a:pt x="4345" y="50668"/>
                    <a:pt x="4438" y="52147"/>
                  </a:cubicBezTo>
                  <a:cubicBezTo>
                    <a:pt x="4530" y="53072"/>
                    <a:pt x="4623" y="54088"/>
                    <a:pt x="4623" y="55105"/>
                  </a:cubicBezTo>
                  <a:cubicBezTo>
                    <a:pt x="4715" y="56399"/>
                    <a:pt x="4807" y="57693"/>
                    <a:pt x="4992" y="58987"/>
                  </a:cubicBezTo>
                  <a:cubicBezTo>
                    <a:pt x="5732" y="54643"/>
                    <a:pt x="6471" y="50206"/>
                    <a:pt x="7303" y="45862"/>
                  </a:cubicBezTo>
                  <a:cubicBezTo>
                    <a:pt x="7950" y="41795"/>
                    <a:pt x="7765" y="37727"/>
                    <a:pt x="8597" y="33660"/>
                  </a:cubicBezTo>
                  <a:cubicBezTo>
                    <a:pt x="8874" y="31349"/>
                    <a:pt x="9614" y="29039"/>
                    <a:pt x="10631" y="26913"/>
                  </a:cubicBezTo>
                  <a:cubicBezTo>
                    <a:pt x="11648" y="24694"/>
                    <a:pt x="13589" y="23123"/>
                    <a:pt x="15900" y="22568"/>
                  </a:cubicBezTo>
                  <a:cubicBezTo>
                    <a:pt x="16342" y="22480"/>
                    <a:pt x="16779" y="22440"/>
                    <a:pt x="17211" y="22440"/>
                  </a:cubicBezTo>
                  <a:cubicBezTo>
                    <a:pt x="19943" y="22440"/>
                    <a:pt x="22497" y="24039"/>
                    <a:pt x="25051" y="25156"/>
                  </a:cubicBezTo>
                  <a:cubicBezTo>
                    <a:pt x="27223" y="26081"/>
                    <a:pt x="29534" y="26543"/>
                    <a:pt x="31844" y="26543"/>
                  </a:cubicBezTo>
                  <a:cubicBezTo>
                    <a:pt x="34155" y="26543"/>
                    <a:pt x="36466" y="26081"/>
                    <a:pt x="38638" y="25156"/>
                  </a:cubicBezTo>
                  <a:cubicBezTo>
                    <a:pt x="41192" y="24039"/>
                    <a:pt x="43746" y="22440"/>
                    <a:pt x="46537" y="22440"/>
                  </a:cubicBezTo>
                  <a:cubicBezTo>
                    <a:pt x="46979" y="22440"/>
                    <a:pt x="47427" y="22480"/>
                    <a:pt x="47882" y="22568"/>
                  </a:cubicBezTo>
                  <a:cubicBezTo>
                    <a:pt x="50193" y="23123"/>
                    <a:pt x="52134" y="24694"/>
                    <a:pt x="53151" y="26913"/>
                  </a:cubicBezTo>
                  <a:cubicBezTo>
                    <a:pt x="54167" y="29039"/>
                    <a:pt x="54814" y="31349"/>
                    <a:pt x="55184" y="33660"/>
                  </a:cubicBezTo>
                  <a:cubicBezTo>
                    <a:pt x="55831" y="37265"/>
                    <a:pt x="55924" y="40963"/>
                    <a:pt x="56293" y="44568"/>
                  </a:cubicBezTo>
                  <a:cubicBezTo>
                    <a:pt x="56756" y="49744"/>
                    <a:pt x="57865" y="54828"/>
                    <a:pt x="58604" y="60004"/>
                  </a:cubicBezTo>
                  <a:lnTo>
                    <a:pt x="59344" y="53349"/>
                  </a:lnTo>
                  <a:cubicBezTo>
                    <a:pt x="59436" y="52240"/>
                    <a:pt x="59713" y="51131"/>
                    <a:pt x="60268" y="50114"/>
                  </a:cubicBezTo>
                  <a:cubicBezTo>
                    <a:pt x="60730" y="49467"/>
                    <a:pt x="61562" y="49005"/>
                    <a:pt x="62394" y="49005"/>
                  </a:cubicBezTo>
                  <a:cubicBezTo>
                    <a:pt x="62834" y="49005"/>
                    <a:pt x="63065" y="49109"/>
                    <a:pt x="63215" y="49109"/>
                  </a:cubicBezTo>
                  <a:cubicBezTo>
                    <a:pt x="63381" y="49109"/>
                    <a:pt x="63450" y="48983"/>
                    <a:pt x="63596" y="48450"/>
                  </a:cubicBezTo>
                  <a:cubicBezTo>
                    <a:pt x="64150" y="46694"/>
                    <a:pt x="63781" y="43921"/>
                    <a:pt x="63781" y="41979"/>
                  </a:cubicBezTo>
                  <a:cubicBezTo>
                    <a:pt x="63781" y="37727"/>
                    <a:pt x="63411" y="27005"/>
                    <a:pt x="62209" y="22845"/>
                  </a:cubicBezTo>
                  <a:cubicBezTo>
                    <a:pt x="60083" y="15543"/>
                    <a:pt x="55461" y="9257"/>
                    <a:pt x="49268" y="5005"/>
                  </a:cubicBezTo>
                  <a:cubicBezTo>
                    <a:pt x="44427" y="1749"/>
                    <a:pt x="38664" y="1"/>
                    <a:pt x="32778" y="1"/>
                  </a:cubicBezTo>
                  <a:cubicBezTo>
                    <a:pt x="32482" y="1"/>
                    <a:pt x="32187" y="5"/>
                    <a:pt x="31891" y="14"/>
                  </a:cubicBezTo>
                  <a:cubicBezTo>
                    <a:pt x="31595" y="5"/>
                    <a:pt x="31299" y="1"/>
                    <a:pt x="31004" y="1"/>
                  </a:cubicBezTo>
                  <a:close/>
                </a:path>
              </a:pathLst>
            </a:custGeom>
            <a:solidFill>
              <a:srgbClr val="39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07"/>
            <p:cNvSpPr/>
            <p:nvPr/>
          </p:nvSpPr>
          <p:spPr>
            <a:xfrm>
              <a:off x="3727950" y="1522950"/>
              <a:ext cx="101700" cy="506125"/>
            </a:xfrm>
            <a:custGeom>
              <a:avLst/>
              <a:gdLst/>
              <a:ahLst/>
              <a:cxnLst/>
              <a:rect l="l" t="t" r="r" b="b"/>
              <a:pathLst>
                <a:path w="4068" h="20245" fill="none" extrusionOk="0">
                  <a:moveTo>
                    <a:pt x="4068" y="20244"/>
                  </a:moveTo>
                  <a:cubicBezTo>
                    <a:pt x="2774" y="19967"/>
                    <a:pt x="1572" y="19227"/>
                    <a:pt x="740" y="18118"/>
                  </a:cubicBezTo>
                  <a:cubicBezTo>
                    <a:pt x="185" y="17009"/>
                    <a:pt x="1" y="15715"/>
                    <a:pt x="278" y="14421"/>
                  </a:cubicBezTo>
                  <a:cubicBezTo>
                    <a:pt x="648" y="9614"/>
                    <a:pt x="1110" y="4807"/>
                    <a:pt x="1480" y="1"/>
                  </a:cubicBezTo>
                </a:path>
              </a:pathLst>
            </a:custGeom>
            <a:noFill/>
            <a:ln w="19050" cap="rnd"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07"/>
            <p:cNvSpPr/>
            <p:nvPr/>
          </p:nvSpPr>
          <p:spPr>
            <a:xfrm>
              <a:off x="3377300" y="1571000"/>
              <a:ext cx="174450" cy="128100"/>
            </a:xfrm>
            <a:custGeom>
              <a:avLst/>
              <a:gdLst/>
              <a:ahLst/>
              <a:cxnLst/>
              <a:rect l="l" t="t" r="r" b="b"/>
              <a:pathLst>
                <a:path w="6978" h="5124" extrusionOk="0">
                  <a:moveTo>
                    <a:pt x="3427" y="1"/>
                  </a:moveTo>
                  <a:cubicBezTo>
                    <a:pt x="405" y="1"/>
                    <a:pt x="1" y="4747"/>
                    <a:pt x="3212" y="5104"/>
                  </a:cubicBezTo>
                  <a:cubicBezTo>
                    <a:pt x="3328" y="5117"/>
                    <a:pt x="3442" y="5123"/>
                    <a:pt x="3551" y="5123"/>
                  </a:cubicBezTo>
                  <a:cubicBezTo>
                    <a:pt x="6574" y="5123"/>
                    <a:pt x="6977" y="377"/>
                    <a:pt x="3766" y="20"/>
                  </a:cubicBezTo>
                  <a:cubicBezTo>
                    <a:pt x="3650" y="7"/>
                    <a:pt x="3537" y="1"/>
                    <a:pt x="3427" y="1"/>
                  </a:cubicBezTo>
                  <a:close/>
                </a:path>
              </a:pathLst>
            </a:custGeom>
            <a:solidFill>
              <a:srgbClr val="39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07"/>
            <p:cNvSpPr/>
            <p:nvPr/>
          </p:nvSpPr>
          <p:spPr>
            <a:xfrm>
              <a:off x="3180275" y="1320000"/>
              <a:ext cx="473750" cy="154575"/>
            </a:xfrm>
            <a:custGeom>
              <a:avLst/>
              <a:gdLst/>
              <a:ahLst/>
              <a:cxnLst/>
              <a:rect l="l" t="t" r="r" b="b"/>
              <a:pathLst>
                <a:path w="18950" h="6183" extrusionOk="0">
                  <a:moveTo>
                    <a:pt x="9973" y="0"/>
                  </a:moveTo>
                  <a:cubicBezTo>
                    <a:pt x="6203" y="0"/>
                    <a:pt x="2296" y="1389"/>
                    <a:pt x="463" y="3867"/>
                  </a:cubicBezTo>
                  <a:cubicBezTo>
                    <a:pt x="1" y="4699"/>
                    <a:pt x="648" y="5808"/>
                    <a:pt x="1664" y="5808"/>
                  </a:cubicBezTo>
                  <a:cubicBezTo>
                    <a:pt x="4160" y="5716"/>
                    <a:pt x="6471" y="4884"/>
                    <a:pt x="8967" y="4884"/>
                  </a:cubicBezTo>
                  <a:cubicBezTo>
                    <a:pt x="11382" y="4884"/>
                    <a:pt x="13797" y="6182"/>
                    <a:pt x="16129" y="6182"/>
                  </a:cubicBezTo>
                  <a:cubicBezTo>
                    <a:pt x="16206" y="6182"/>
                    <a:pt x="16284" y="6181"/>
                    <a:pt x="16362" y="6178"/>
                  </a:cubicBezTo>
                  <a:cubicBezTo>
                    <a:pt x="17748" y="6085"/>
                    <a:pt x="18950" y="4514"/>
                    <a:pt x="18025" y="3312"/>
                  </a:cubicBezTo>
                  <a:cubicBezTo>
                    <a:pt x="16396" y="1040"/>
                    <a:pt x="13235" y="0"/>
                    <a:pt x="9973" y="0"/>
                  </a:cubicBezTo>
                  <a:close/>
                </a:path>
              </a:pathLst>
            </a:custGeom>
            <a:solidFill>
              <a:srgbClr val="3721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07"/>
            <p:cNvSpPr/>
            <p:nvPr/>
          </p:nvSpPr>
          <p:spPr>
            <a:xfrm>
              <a:off x="4056700" y="1571000"/>
              <a:ext cx="174450" cy="128100"/>
            </a:xfrm>
            <a:custGeom>
              <a:avLst/>
              <a:gdLst/>
              <a:ahLst/>
              <a:cxnLst/>
              <a:rect l="l" t="t" r="r" b="b"/>
              <a:pathLst>
                <a:path w="6978" h="5124" extrusionOk="0">
                  <a:moveTo>
                    <a:pt x="3551" y="1"/>
                  </a:moveTo>
                  <a:cubicBezTo>
                    <a:pt x="3441" y="1"/>
                    <a:pt x="3328" y="7"/>
                    <a:pt x="3211" y="20"/>
                  </a:cubicBezTo>
                  <a:cubicBezTo>
                    <a:pt x="0" y="377"/>
                    <a:pt x="404" y="5123"/>
                    <a:pt x="3427" y="5123"/>
                  </a:cubicBezTo>
                  <a:cubicBezTo>
                    <a:pt x="3536" y="5123"/>
                    <a:pt x="3649" y="5117"/>
                    <a:pt x="3766" y="5104"/>
                  </a:cubicBezTo>
                  <a:cubicBezTo>
                    <a:pt x="6977" y="4747"/>
                    <a:pt x="6573" y="1"/>
                    <a:pt x="3551" y="1"/>
                  </a:cubicBezTo>
                  <a:close/>
                </a:path>
              </a:pathLst>
            </a:custGeom>
            <a:solidFill>
              <a:srgbClr val="39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07"/>
            <p:cNvSpPr/>
            <p:nvPr/>
          </p:nvSpPr>
          <p:spPr>
            <a:xfrm>
              <a:off x="3954425" y="1320000"/>
              <a:ext cx="473750" cy="154575"/>
            </a:xfrm>
            <a:custGeom>
              <a:avLst/>
              <a:gdLst/>
              <a:ahLst/>
              <a:cxnLst/>
              <a:rect l="l" t="t" r="r" b="b"/>
              <a:pathLst>
                <a:path w="18950" h="6183" extrusionOk="0">
                  <a:moveTo>
                    <a:pt x="8977" y="0"/>
                  </a:moveTo>
                  <a:cubicBezTo>
                    <a:pt x="5715" y="0"/>
                    <a:pt x="2554" y="1040"/>
                    <a:pt x="924" y="3312"/>
                  </a:cubicBezTo>
                  <a:cubicBezTo>
                    <a:pt x="0" y="4514"/>
                    <a:pt x="1202" y="6085"/>
                    <a:pt x="2496" y="6178"/>
                  </a:cubicBezTo>
                  <a:cubicBezTo>
                    <a:pt x="2576" y="6181"/>
                    <a:pt x="2657" y="6182"/>
                    <a:pt x="2737" y="6182"/>
                  </a:cubicBezTo>
                  <a:cubicBezTo>
                    <a:pt x="5147" y="6182"/>
                    <a:pt x="7478" y="4884"/>
                    <a:pt x="9983" y="4884"/>
                  </a:cubicBezTo>
                  <a:cubicBezTo>
                    <a:pt x="12571" y="4884"/>
                    <a:pt x="14790" y="5716"/>
                    <a:pt x="17285" y="5808"/>
                  </a:cubicBezTo>
                  <a:cubicBezTo>
                    <a:pt x="18302" y="5808"/>
                    <a:pt x="18949" y="4699"/>
                    <a:pt x="18487" y="3867"/>
                  </a:cubicBezTo>
                  <a:cubicBezTo>
                    <a:pt x="16653" y="1389"/>
                    <a:pt x="12747" y="0"/>
                    <a:pt x="8977" y="0"/>
                  </a:cubicBezTo>
                  <a:close/>
                </a:path>
              </a:pathLst>
            </a:custGeom>
            <a:solidFill>
              <a:srgbClr val="3721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07"/>
            <p:cNvSpPr/>
            <p:nvPr/>
          </p:nvSpPr>
          <p:spPr>
            <a:xfrm>
              <a:off x="3641375" y="2223775"/>
              <a:ext cx="342625" cy="89825"/>
            </a:xfrm>
            <a:custGeom>
              <a:avLst/>
              <a:gdLst/>
              <a:ahLst/>
              <a:cxnLst/>
              <a:rect l="l" t="t" r="r" b="b"/>
              <a:pathLst>
                <a:path w="13705" h="3593" extrusionOk="0">
                  <a:moveTo>
                    <a:pt x="12200" y="0"/>
                  </a:moveTo>
                  <a:cubicBezTo>
                    <a:pt x="12096" y="0"/>
                    <a:pt x="11987" y="22"/>
                    <a:pt x="11875" y="68"/>
                  </a:cubicBezTo>
                  <a:cubicBezTo>
                    <a:pt x="9907" y="897"/>
                    <a:pt x="7824" y="1319"/>
                    <a:pt x="5737" y="1319"/>
                  </a:cubicBezTo>
                  <a:cubicBezTo>
                    <a:pt x="4100" y="1319"/>
                    <a:pt x="2461" y="1059"/>
                    <a:pt x="875" y="530"/>
                  </a:cubicBezTo>
                  <a:cubicBezTo>
                    <a:pt x="818" y="514"/>
                    <a:pt x="763" y="506"/>
                    <a:pt x="711" y="506"/>
                  </a:cubicBezTo>
                  <a:cubicBezTo>
                    <a:pt x="185" y="506"/>
                    <a:pt x="1" y="1303"/>
                    <a:pt x="506" y="1639"/>
                  </a:cubicBezTo>
                  <a:cubicBezTo>
                    <a:pt x="2458" y="2941"/>
                    <a:pt x="4736" y="3592"/>
                    <a:pt x="7032" y="3592"/>
                  </a:cubicBezTo>
                  <a:cubicBezTo>
                    <a:pt x="8974" y="3592"/>
                    <a:pt x="10928" y="3126"/>
                    <a:pt x="12707" y="2194"/>
                  </a:cubicBezTo>
                  <a:cubicBezTo>
                    <a:pt x="13705" y="1695"/>
                    <a:pt x="13132" y="0"/>
                    <a:pt x="12200" y="0"/>
                  </a:cubicBezTo>
                  <a:close/>
                </a:path>
              </a:pathLst>
            </a:custGeom>
            <a:solidFill>
              <a:srgbClr val="7F3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3"/>
        <p:cNvGrpSpPr/>
        <p:nvPr/>
      </p:nvGrpSpPr>
      <p:grpSpPr>
        <a:xfrm>
          <a:off x="0" y="0"/>
          <a:ext cx="0" cy="0"/>
          <a:chOff x="0" y="0"/>
          <a:chExt cx="0" cy="0"/>
        </a:xfrm>
      </p:grpSpPr>
      <p:sp>
        <p:nvSpPr>
          <p:cNvPr id="2624" name="Google Shape;2624;p108"/>
          <p:cNvSpPr txBox="1">
            <a:spLocks noGrp="1"/>
          </p:cNvSpPr>
          <p:nvPr>
            <p:ph type="title"/>
          </p:nvPr>
        </p:nvSpPr>
        <p:spPr>
          <a:xfrm flipH="1">
            <a:off x="878450" y="2371125"/>
            <a:ext cx="5060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NAME OF THE SECTION</a:t>
            </a:r>
            <a:endParaRPr/>
          </a:p>
        </p:txBody>
      </p:sp>
      <p:sp>
        <p:nvSpPr>
          <p:cNvPr id="2625" name="Google Shape;2625;p108"/>
          <p:cNvSpPr txBox="1">
            <a:spLocks noGrp="1"/>
          </p:cNvSpPr>
          <p:nvPr>
            <p:ph type="title" idx="2"/>
          </p:nvPr>
        </p:nvSpPr>
        <p:spPr>
          <a:xfrm flipH="1">
            <a:off x="878659" y="1556475"/>
            <a:ext cx="1146000" cy="88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2626" name="Google Shape;2626;p108"/>
          <p:cNvSpPr txBox="1">
            <a:spLocks noGrp="1"/>
          </p:cNvSpPr>
          <p:nvPr>
            <p:ph type="title" idx="3"/>
          </p:nvPr>
        </p:nvSpPr>
        <p:spPr>
          <a:xfrm flipH="1">
            <a:off x="878659" y="3212925"/>
            <a:ext cx="2724900" cy="37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enter a subtitle here if you need it</a:t>
            </a:r>
            <a:endParaRPr/>
          </a:p>
        </p:txBody>
      </p:sp>
      <p:sp>
        <p:nvSpPr>
          <p:cNvPr id="2627" name="Google Shape;2627;p108"/>
          <p:cNvSpPr/>
          <p:nvPr/>
        </p:nvSpPr>
        <p:spPr>
          <a:xfrm>
            <a:off x="6355891" y="3529725"/>
            <a:ext cx="170132" cy="311228"/>
          </a:xfrm>
          <a:custGeom>
            <a:avLst/>
            <a:gdLst/>
            <a:ahLst/>
            <a:cxnLst/>
            <a:rect l="l" t="t" r="r" b="b"/>
            <a:pathLst>
              <a:path w="5111" h="9349" extrusionOk="0">
                <a:moveTo>
                  <a:pt x="1100" y="0"/>
                </a:moveTo>
                <a:lnTo>
                  <a:pt x="0" y="9348"/>
                </a:lnTo>
                <a:lnTo>
                  <a:pt x="3785" y="9219"/>
                </a:lnTo>
                <a:lnTo>
                  <a:pt x="5111" y="324"/>
                </a:lnTo>
                <a:lnTo>
                  <a:pt x="1100" y="0"/>
                </a:ln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08"/>
          <p:cNvSpPr/>
          <p:nvPr/>
        </p:nvSpPr>
        <p:spPr>
          <a:xfrm>
            <a:off x="6129761" y="3808621"/>
            <a:ext cx="372587" cy="123839"/>
          </a:xfrm>
          <a:custGeom>
            <a:avLst/>
            <a:gdLst/>
            <a:ahLst/>
            <a:cxnLst/>
            <a:rect l="l" t="t" r="r" b="b"/>
            <a:pathLst>
              <a:path w="11193" h="3720" extrusionOk="0">
                <a:moveTo>
                  <a:pt x="6922" y="0"/>
                </a:moveTo>
                <a:lnTo>
                  <a:pt x="615" y="2426"/>
                </a:lnTo>
                <a:cubicBezTo>
                  <a:pt x="194" y="2652"/>
                  <a:pt x="0" y="3105"/>
                  <a:pt x="97" y="3558"/>
                </a:cubicBezTo>
                <a:lnTo>
                  <a:pt x="11192" y="3720"/>
                </a:lnTo>
                <a:lnTo>
                  <a:pt x="10772" y="0"/>
                </a:ln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108"/>
          <p:cNvSpPr/>
          <p:nvPr/>
        </p:nvSpPr>
        <p:spPr>
          <a:xfrm>
            <a:off x="6128662" y="3928128"/>
            <a:ext cx="380143" cy="45274"/>
          </a:xfrm>
          <a:custGeom>
            <a:avLst/>
            <a:gdLst/>
            <a:ahLst/>
            <a:cxnLst/>
            <a:rect l="l" t="t" r="r" b="b"/>
            <a:pathLst>
              <a:path w="11420" h="1360" extrusionOk="0">
                <a:moveTo>
                  <a:pt x="1" y="1"/>
                </a:moveTo>
                <a:lnTo>
                  <a:pt x="1" y="1197"/>
                </a:lnTo>
                <a:lnTo>
                  <a:pt x="11419" y="1359"/>
                </a:lnTo>
                <a:lnTo>
                  <a:pt x="11419" y="130"/>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108"/>
          <p:cNvSpPr/>
          <p:nvPr/>
        </p:nvSpPr>
        <p:spPr>
          <a:xfrm>
            <a:off x="6328960" y="2185914"/>
            <a:ext cx="610526" cy="1558172"/>
          </a:xfrm>
          <a:custGeom>
            <a:avLst/>
            <a:gdLst/>
            <a:ahLst/>
            <a:cxnLst/>
            <a:rect l="l" t="t" r="r" b="b"/>
            <a:pathLst>
              <a:path w="18341" h="46806" extrusionOk="0">
                <a:moveTo>
                  <a:pt x="11969" y="0"/>
                </a:moveTo>
                <a:lnTo>
                  <a:pt x="11742" y="615"/>
                </a:lnTo>
                <a:cubicBezTo>
                  <a:pt x="9413" y="4432"/>
                  <a:pt x="7472" y="8507"/>
                  <a:pt x="5952" y="12712"/>
                </a:cubicBezTo>
                <a:lnTo>
                  <a:pt x="2523" y="22254"/>
                </a:lnTo>
                <a:cubicBezTo>
                  <a:pt x="1877" y="24033"/>
                  <a:pt x="1488" y="25910"/>
                  <a:pt x="1359" y="27818"/>
                </a:cubicBezTo>
                <a:lnTo>
                  <a:pt x="0" y="46288"/>
                </a:lnTo>
                <a:lnTo>
                  <a:pt x="7537" y="46805"/>
                </a:lnTo>
                <a:lnTo>
                  <a:pt x="9446" y="27074"/>
                </a:lnTo>
                <a:lnTo>
                  <a:pt x="18341" y="10319"/>
                </a:lnTo>
                <a:lnTo>
                  <a:pt x="17856" y="550"/>
                </a:lnTo>
                <a:lnTo>
                  <a:pt x="119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08"/>
          <p:cNvSpPr/>
          <p:nvPr/>
        </p:nvSpPr>
        <p:spPr>
          <a:xfrm>
            <a:off x="7189308" y="3362814"/>
            <a:ext cx="264902" cy="322014"/>
          </a:xfrm>
          <a:custGeom>
            <a:avLst/>
            <a:gdLst/>
            <a:ahLst/>
            <a:cxnLst/>
            <a:rect l="l" t="t" r="r" b="b"/>
            <a:pathLst>
              <a:path w="7958" h="9673" extrusionOk="0">
                <a:moveTo>
                  <a:pt x="3623" y="1"/>
                </a:moveTo>
                <a:lnTo>
                  <a:pt x="0" y="1812"/>
                </a:lnTo>
                <a:lnTo>
                  <a:pt x="4755" y="9672"/>
                </a:lnTo>
                <a:lnTo>
                  <a:pt x="7958" y="7667"/>
                </a:lnTo>
                <a:lnTo>
                  <a:pt x="3623" y="1"/>
                </a:ln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08"/>
          <p:cNvSpPr/>
          <p:nvPr/>
        </p:nvSpPr>
        <p:spPr>
          <a:xfrm>
            <a:off x="7176392" y="3591110"/>
            <a:ext cx="349951" cy="303671"/>
          </a:xfrm>
          <a:custGeom>
            <a:avLst/>
            <a:gdLst/>
            <a:ahLst/>
            <a:cxnLst/>
            <a:rect l="l" t="t" r="r" b="b"/>
            <a:pathLst>
              <a:path w="10513" h="9122" extrusionOk="0">
                <a:moveTo>
                  <a:pt x="8216" y="0"/>
                </a:moveTo>
                <a:lnTo>
                  <a:pt x="4723" y="2070"/>
                </a:lnTo>
                <a:lnTo>
                  <a:pt x="259" y="7796"/>
                </a:lnTo>
                <a:cubicBezTo>
                  <a:pt x="0" y="8216"/>
                  <a:pt x="33" y="8766"/>
                  <a:pt x="356" y="9122"/>
                </a:cubicBezTo>
                <a:lnTo>
                  <a:pt x="10513" y="3299"/>
                </a:lnTo>
                <a:lnTo>
                  <a:pt x="8216" y="0"/>
                </a:ln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08"/>
          <p:cNvSpPr/>
          <p:nvPr/>
        </p:nvSpPr>
        <p:spPr>
          <a:xfrm>
            <a:off x="7183915" y="3697702"/>
            <a:ext cx="368293" cy="237990"/>
          </a:xfrm>
          <a:custGeom>
            <a:avLst/>
            <a:gdLst/>
            <a:ahLst/>
            <a:cxnLst/>
            <a:rect l="l" t="t" r="r" b="b"/>
            <a:pathLst>
              <a:path w="11064" h="7149" extrusionOk="0">
                <a:moveTo>
                  <a:pt x="10449" y="0"/>
                </a:moveTo>
                <a:lnTo>
                  <a:pt x="1" y="6017"/>
                </a:lnTo>
                <a:lnTo>
                  <a:pt x="615" y="7149"/>
                </a:lnTo>
                <a:lnTo>
                  <a:pt x="11063" y="1133"/>
                </a:lnTo>
                <a:lnTo>
                  <a:pt x="104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08"/>
          <p:cNvSpPr/>
          <p:nvPr/>
        </p:nvSpPr>
        <p:spPr>
          <a:xfrm>
            <a:off x="6801661" y="2169735"/>
            <a:ext cx="641783" cy="1452676"/>
          </a:xfrm>
          <a:custGeom>
            <a:avLst/>
            <a:gdLst/>
            <a:ahLst/>
            <a:cxnLst/>
            <a:rect l="l" t="t" r="r" b="b"/>
            <a:pathLst>
              <a:path w="19280" h="43637" extrusionOk="0">
                <a:moveTo>
                  <a:pt x="7537" y="1"/>
                </a:moveTo>
                <a:lnTo>
                  <a:pt x="906" y="648"/>
                </a:lnTo>
                <a:lnTo>
                  <a:pt x="1" y="9770"/>
                </a:lnTo>
                <a:lnTo>
                  <a:pt x="2685" y="24519"/>
                </a:lnTo>
                <a:cubicBezTo>
                  <a:pt x="2944" y="25943"/>
                  <a:pt x="3462" y="27334"/>
                  <a:pt x="4173" y="28595"/>
                </a:cubicBezTo>
                <a:lnTo>
                  <a:pt x="12551" y="43636"/>
                </a:lnTo>
                <a:lnTo>
                  <a:pt x="19279" y="39949"/>
                </a:lnTo>
                <a:lnTo>
                  <a:pt x="11257" y="25393"/>
                </a:lnTo>
                <a:lnTo>
                  <a:pt x="11516" y="14007"/>
                </a:lnTo>
                <a:cubicBezTo>
                  <a:pt x="11516" y="14007"/>
                  <a:pt x="12228" y="3980"/>
                  <a:pt x="75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08"/>
          <p:cNvSpPr/>
          <p:nvPr/>
        </p:nvSpPr>
        <p:spPr>
          <a:xfrm>
            <a:off x="6734917" y="2455089"/>
            <a:ext cx="106620" cy="258464"/>
          </a:xfrm>
          <a:custGeom>
            <a:avLst/>
            <a:gdLst/>
            <a:ahLst/>
            <a:cxnLst/>
            <a:rect l="l" t="t" r="r" b="b"/>
            <a:pathLst>
              <a:path w="3203" h="7764" fill="none" extrusionOk="0">
                <a:moveTo>
                  <a:pt x="3202" y="7764"/>
                </a:moveTo>
                <a:lnTo>
                  <a:pt x="2329" y="2103"/>
                </a:lnTo>
                <a:lnTo>
                  <a:pt x="0" y="1"/>
                </a:lnTo>
              </a:path>
            </a:pathLst>
          </a:custGeom>
          <a:noFill/>
          <a:ln w="3225" cap="rnd" cmpd="sng">
            <a:solidFill>
              <a:srgbClr val="1D1F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108"/>
          <p:cNvSpPr/>
          <p:nvPr/>
        </p:nvSpPr>
        <p:spPr>
          <a:xfrm>
            <a:off x="6589545" y="1053121"/>
            <a:ext cx="355344" cy="340324"/>
          </a:xfrm>
          <a:custGeom>
            <a:avLst/>
            <a:gdLst/>
            <a:ahLst/>
            <a:cxnLst/>
            <a:rect l="l" t="t" r="r" b="b"/>
            <a:pathLst>
              <a:path w="10675" h="10223" extrusionOk="0">
                <a:moveTo>
                  <a:pt x="5337" y="1"/>
                </a:moveTo>
                <a:cubicBezTo>
                  <a:pt x="2394" y="1"/>
                  <a:pt x="0" y="2265"/>
                  <a:pt x="0" y="5112"/>
                </a:cubicBezTo>
                <a:cubicBezTo>
                  <a:pt x="0" y="7926"/>
                  <a:pt x="2394" y="10222"/>
                  <a:pt x="5337" y="10222"/>
                </a:cubicBezTo>
                <a:cubicBezTo>
                  <a:pt x="8281" y="10222"/>
                  <a:pt x="10675" y="7926"/>
                  <a:pt x="10675" y="5112"/>
                </a:cubicBezTo>
                <a:cubicBezTo>
                  <a:pt x="10675" y="2265"/>
                  <a:pt x="8281" y="1"/>
                  <a:pt x="5337" y="1"/>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108"/>
          <p:cNvSpPr/>
          <p:nvPr/>
        </p:nvSpPr>
        <p:spPr>
          <a:xfrm>
            <a:off x="6549865" y="1240572"/>
            <a:ext cx="108617" cy="92380"/>
          </a:xfrm>
          <a:custGeom>
            <a:avLst/>
            <a:gdLst/>
            <a:ahLst/>
            <a:cxnLst/>
            <a:rect l="l" t="t" r="r" b="b"/>
            <a:pathLst>
              <a:path w="3263" h="2775" extrusionOk="0">
                <a:moveTo>
                  <a:pt x="1719" y="0"/>
                </a:moveTo>
                <a:cubicBezTo>
                  <a:pt x="741" y="0"/>
                  <a:pt x="1" y="1068"/>
                  <a:pt x="513" y="2036"/>
                </a:cubicBezTo>
                <a:cubicBezTo>
                  <a:pt x="778" y="2536"/>
                  <a:pt x="1249" y="2775"/>
                  <a:pt x="1722" y="2775"/>
                </a:cubicBezTo>
                <a:cubicBezTo>
                  <a:pt x="2289" y="2775"/>
                  <a:pt x="2857" y="2430"/>
                  <a:pt x="3068" y="1777"/>
                </a:cubicBezTo>
                <a:cubicBezTo>
                  <a:pt x="3262" y="1065"/>
                  <a:pt x="2874" y="289"/>
                  <a:pt x="2130" y="63"/>
                </a:cubicBezTo>
                <a:cubicBezTo>
                  <a:pt x="1991" y="20"/>
                  <a:pt x="1853" y="0"/>
                  <a:pt x="1719" y="0"/>
                </a:cubicBezTo>
                <a:close/>
              </a:path>
            </a:pathLst>
          </a:custGeom>
          <a:solidFill>
            <a:srgbClr val="8955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08"/>
          <p:cNvSpPr/>
          <p:nvPr/>
        </p:nvSpPr>
        <p:spPr>
          <a:xfrm>
            <a:off x="6705822" y="1288941"/>
            <a:ext cx="151858" cy="309098"/>
          </a:xfrm>
          <a:custGeom>
            <a:avLst/>
            <a:gdLst/>
            <a:ahLst/>
            <a:cxnLst/>
            <a:rect l="l" t="t" r="r" b="b"/>
            <a:pathLst>
              <a:path w="4562" h="9285" extrusionOk="0">
                <a:moveTo>
                  <a:pt x="3656" y="1"/>
                </a:moveTo>
                <a:lnTo>
                  <a:pt x="1" y="3138"/>
                </a:lnTo>
                <a:lnTo>
                  <a:pt x="130" y="9284"/>
                </a:lnTo>
                <a:lnTo>
                  <a:pt x="4562" y="9025"/>
                </a:lnTo>
                <a:lnTo>
                  <a:pt x="3656" y="1"/>
                </a:lnTo>
                <a:close/>
              </a:path>
            </a:pathLst>
          </a:custGeom>
          <a:solidFill>
            <a:srgbClr val="9B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08"/>
          <p:cNvSpPr/>
          <p:nvPr/>
        </p:nvSpPr>
        <p:spPr>
          <a:xfrm>
            <a:off x="6705822" y="1395465"/>
            <a:ext cx="84084" cy="92713"/>
          </a:xfrm>
          <a:custGeom>
            <a:avLst/>
            <a:gdLst/>
            <a:ahLst/>
            <a:cxnLst/>
            <a:rect l="l" t="t" r="r" b="b"/>
            <a:pathLst>
              <a:path w="2526" h="2785" extrusionOk="0">
                <a:moveTo>
                  <a:pt x="2525" y="1"/>
                </a:moveTo>
                <a:cubicBezTo>
                  <a:pt x="2524" y="1"/>
                  <a:pt x="2523" y="1"/>
                  <a:pt x="2521" y="3"/>
                </a:cubicBezTo>
                <a:lnTo>
                  <a:pt x="2521" y="3"/>
                </a:lnTo>
                <a:lnTo>
                  <a:pt x="2524" y="3"/>
                </a:lnTo>
                <a:cubicBezTo>
                  <a:pt x="2525" y="1"/>
                  <a:pt x="2525" y="1"/>
                  <a:pt x="2525" y="1"/>
                </a:cubicBezTo>
                <a:close/>
                <a:moveTo>
                  <a:pt x="2521" y="3"/>
                </a:moveTo>
                <a:lnTo>
                  <a:pt x="1" y="197"/>
                </a:lnTo>
                <a:lnTo>
                  <a:pt x="1" y="2785"/>
                </a:lnTo>
                <a:cubicBezTo>
                  <a:pt x="1" y="2785"/>
                  <a:pt x="2416" y="98"/>
                  <a:pt x="2521" y="3"/>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08"/>
          <p:cNvSpPr/>
          <p:nvPr/>
        </p:nvSpPr>
        <p:spPr>
          <a:xfrm>
            <a:off x="6571236" y="1084146"/>
            <a:ext cx="301818" cy="337095"/>
          </a:xfrm>
          <a:custGeom>
            <a:avLst/>
            <a:gdLst/>
            <a:ahLst/>
            <a:cxnLst/>
            <a:rect l="l" t="t" r="r" b="b"/>
            <a:pathLst>
              <a:path w="9067" h="10126" extrusionOk="0">
                <a:moveTo>
                  <a:pt x="4448" y="1"/>
                </a:moveTo>
                <a:cubicBezTo>
                  <a:pt x="3408" y="1"/>
                  <a:pt x="2329" y="379"/>
                  <a:pt x="1424" y="1139"/>
                </a:cubicBezTo>
                <a:cubicBezTo>
                  <a:pt x="1100" y="1430"/>
                  <a:pt x="841" y="1851"/>
                  <a:pt x="777" y="2303"/>
                </a:cubicBezTo>
                <a:cubicBezTo>
                  <a:pt x="518" y="3630"/>
                  <a:pt x="0" y="5926"/>
                  <a:pt x="453" y="7349"/>
                </a:cubicBezTo>
                <a:cubicBezTo>
                  <a:pt x="984" y="8943"/>
                  <a:pt x="2167" y="10125"/>
                  <a:pt x="4023" y="10125"/>
                </a:cubicBezTo>
                <a:cubicBezTo>
                  <a:pt x="4315" y="10125"/>
                  <a:pt x="4624" y="10096"/>
                  <a:pt x="4949" y="10034"/>
                </a:cubicBezTo>
                <a:cubicBezTo>
                  <a:pt x="4949" y="10034"/>
                  <a:pt x="7828" y="9743"/>
                  <a:pt x="8411" y="6088"/>
                </a:cubicBezTo>
                <a:cubicBezTo>
                  <a:pt x="9066" y="2041"/>
                  <a:pt x="6862" y="1"/>
                  <a:pt x="4448" y="1"/>
                </a:cubicBezTo>
                <a:close/>
              </a:path>
            </a:pathLst>
          </a:custGeom>
          <a:solidFill>
            <a:srgbClr val="9B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08"/>
          <p:cNvSpPr/>
          <p:nvPr/>
        </p:nvSpPr>
        <p:spPr>
          <a:xfrm>
            <a:off x="6589944" y="1240172"/>
            <a:ext cx="25465" cy="21539"/>
          </a:xfrm>
          <a:custGeom>
            <a:avLst/>
            <a:gdLst/>
            <a:ahLst/>
            <a:cxnLst/>
            <a:rect l="l" t="t" r="r" b="b"/>
            <a:pathLst>
              <a:path w="765" h="647" extrusionOk="0">
                <a:moveTo>
                  <a:pt x="424" y="1"/>
                </a:moveTo>
                <a:cubicBezTo>
                  <a:pt x="175" y="1"/>
                  <a:pt x="1" y="261"/>
                  <a:pt x="118" y="495"/>
                </a:cubicBezTo>
                <a:cubicBezTo>
                  <a:pt x="190" y="597"/>
                  <a:pt x="303" y="647"/>
                  <a:pt x="413" y="647"/>
                </a:cubicBezTo>
                <a:cubicBezTo>
                  <a:pt x="547" y="647"/>
                  <a:pt x="679" y="573"/>
                  <a:pt x="732" y="431"/>
                </a:cubicBezTo>
                <a:cubicBezTo>
                  <a:pt x="765" y="236"/>
                  <a:pt x="668" y="75"/>
                  <a:pt x="506" y="10"/>
                </a:cubicBezTo>
                <a:cubicBezTo>
                  <a:pt x="478" y="4"/>
                  <a:pt x="451" y="1"/>
                  <a:pt x="424" y="1"/>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08"/>
          <p:cNvSpPr/>
          <p:nvPr/>
        </p:nvSpPr>
        <p:spPr>
          <a:xfrm>
            <a:off x="6679324" y="1242336"/>
            <a:ext cx="25465" cy="21272"/>
          </a:xfrm>
          <a:custGeom>
            <a:avLst/>
            <a:gdLst/>
            <a:ahLst/>
            <a:cxnLst/>
            <a:rect l="l" t="t" r="r" b="b"/>
            <a:pathLst>
              <a:path w="765" h="639" extrusionOk="0">
                <a:moveTo>
                  <a:pt x="400" y="1"/>
                </a:moveTo>
                <a:cubicBezTo>
                  <a:pt x="174" y="1"/>
                  <a:pt x="1" y="258"/>
                  <a:pt x="117" y="463"/>
                </a:cubicBezTo>
                <a:cubicBezTo>
                  <a:pt x="176" y="581"/>
                  <a:pt x="289" y="638"/>
                  <a:pt x="401" y="638"/>
                </a:cubicBezTo>
                <a:cubicBezTo>
                  <a:pt x="534" y="638"/>
                  <a:pt x="664" y="556"/>
                  <a:pt x="700" y="398"/>
                </a:cubicBezTo>
                <a:cubicBezTo>
                  <a:pt x="764" y="236"/>
                  <a:pt x="667" y="42"/>
                  <a:pt x="473" y="10"/>
                </a:cubicBezTo>
                <a:cubicBezTo>
                  <a:pt x="448" y="3"/>
                  <a:pt x="424" y="1"/>
                  <a:pt x="400" y="1"/>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08"/>
          <p:cNvSpPr/>
          <p:nvPr/>
        </p:nvSpPr>
        <p:spPr>
          <a:xfrm>
            <a:off x="6626162" y="1274959"/>
            <a:ext cx="15079" cy="33390"/>
          </a:xfrm>
          <a:custGeom>
            <a:avLst/>
            <a:gdLst/>
            <a:ahLst/>
            <a:cxnLst/>
            <a:rect l="l" t="t" r="r" b="b"/>
            <a:pathLst>
              <a:path w="453" h="1003" fill="none" extrusionOk="0">
                <a:moveTo>
                  <a:pt x="324" y="0"/>
                </a:moveTo>
                <a:lnTo>
                  <a:pt x="32" y="744"/>
                </a:lnTo>
                <a:cubicBezTo>
                  <a:pt x="0" y="841"/>
                  <a:pt x="32" y="906"/>
                  <a:pt x="129" y="938"/>
                </a:cubicBezTo>
                <a:lnTo>
                  <a:pt x="453" y="1003"/>
                </a:lnTo>
              </a:path>
            </a:pathLst>
          </a:custGeom>
          <a:noFill/>
          <a:ln w="3225" cap="rnd" cmpd="sng">
            <a:solidFill>
              <a:srgbClr val="3114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08"/>
          <p:cNvSpPr/>
          <p:nvPr/>
        </p:nvSpPr>
        <p:spPr>
          <a:xfrm>
            <a:off x="6675696" y="1170565"/>
            <a:ext cx="74298" cy="27198"/>
          </a:xfrm>
          <a:custGeom>
            <a:avLst/>
            <a:gdLst/>
            <a:ahLst/>
            <a:cxnLst/>
            <a:rect l="l" t="t" r="r" b="b"/>
            <a:pathLst>
              <a:path w="2232" h="817" extrusionOk="0">
                <a:moveTo>
                  <a:pt x="661" y="0"/>
                </a:moveTo>
                <a:cubicBezTo>
                  <a:pt x="379" y="0"/>
                  <a:pt x="51" y="52"/>
                  <a:pt x="32" y="290"/>
                </a:cubicBezTo>
                <a:cubicBezTo>
                  <a:pt x="32" y="290"/>
                  <a:pt x="0" y="613"/>
                  <a:pt x="841" y="742"/>
                </a:cubicBezTo>
                <a:cubicBezTo>
                  <a:pt x="1154" y="791"/>
                  <a:pt x="1400" y="816"/>
                  <a:pt x="1590" y="816"/>
                </a:cubicBezTo>
                <a:cubicBezTo>
                  <a:pt x="1911" y="816"/>
                  <a:pt x="2074" y="743"/>
                  <a:pt x="2135" y="581"/>
                </a:cubicBezTo>
                <a:cubicBezTo>
                  <a:pt x="2232" y="290"/>
                  <a:pt x="1520" y="63"/>
                  <a:pt x="1067" y="31"/>
                </a:cubicBezTo>
                <a:cubicBezTo>
                  <a:pt x="1067" y="31"/>
                  <a:pt x="878" y="0"/>
                  <a:pt x="661" y="0"/>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08"/>
          <p:cNvSpPr/>
          <p:nvPr/>
        </p:nvSpPr>
        <p:spPr>
          <a:xfrm>
            <a:off x="6573400" y="1170565"/>
            <a:ext cx="53859" cy="25999"/>
          </a:xfrm>
          <a:custGeom>
            <a:avLst/>
            <a:gdLst/>
            <a:ahLst/>
            <a:cxnLst/>
            <a:rect l="l" t="t" r="r" b="b"/>
            <a:pathLst>
              <a:path w="1618" h="781" extrusionOk="0">
                <a:moveTo>
                  <a:pt x="899" y="0"/>
                </a:moveTo>
                <a:cubicBezTo>
                  <a:pt x="709" y="0"/>
                  <a:pt x="550" y="31"/>
                  <a:pt x="550" y="31"/>
                </a:cubicBezTo>
                <a:cubicBezTo>
                  <a:pt x="227" y="96"/>
                  <a:pt x="0" y="354"/>
                  <a:pt x="32" y="548"/>
                </a:cubicBezTo>
                <a:cubicBezTo>
                  <a:pt x="80" y="690"/>
                  <a:pt x="196" y="781"/>
                  <a:pt x="471" y="781"/>
                </a:cubicBezTo>
                <a:cubicBezTo>
                  <a:pt x="572" y="781"/>
                  <a:pt x="694" y="768"/>
                  <a:pt x="841" y="742"/>
                </a:cubicBezTo>
                <a:cubicBezTo>
                  <a:pt x="1617" y="581"/>
                  <a:pt x="1520" y="290"/>
                  <a:pt x="1520" y="290"/>
                </a:cubicBezTo>
                <a:cubicBezTo>
                  <a:pt x="1447" y="52"/>
                  <a:pt x="1147" y="0"/>
                  <a:pt x="899" y="0"/>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08"/>
          <p:cNvSpPr/>
          <p:nvPr/>
        </p:nvSpPr>
        <p:spPr>
          <a:xfrm>
            <a:off x="6694238" y="1084346"/>
            <a:ext cx="175292" cy="172409"/>
          </a:xfrm>
          <a:custGeom>
            <a:avLst/>
            <a:gdLst/>
            <a:ahLst/>
            <a:cxnLst/>
            <a:rect l="l" t="t" r="r" b="b"/>
            <a:pathLst>
              <a:path w="5266" h="5179" extrusionOk="0">
                <a:moveTo>
                  <a:pt x="2095" y="1"/>
                </a:moveTo>
                <a:lnTo>
                  <a:pt x="2095" y="1"/>
                </a:lnTo>
                <a:cubicBezTo>
                  <a:pt x="0" y="2699"/>
                  <a:pt x="3980" y="5179"/>
                  <a:pt x="4343" y="5179"/>
                </a:cubicBezTo>
                <a:cubicBezTo>
                  <a:pt x="4350" y="5179"/>
                  <a:pt x="4355" y="5178"/>
                  <a:pt x="4360" y="5176"/>
                </a:cubicBezTo>
                <a:lnTo>
                  <a:pt x="5071" y="5176"/>
                </a:lnTo>
                <a:cubicBezTo>
                  <a:pt x="5265" y="745"/>
                  <a:pt x="2096" y="1"/>
                  <a:pt x="2095" y="1"/>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08"/>
          <p:cNvSpPr/>
          <p:nvPr/>
        </p:nvSpPr>
        <p:spPr>
          <a:xfrm>
            <a:off x="6603526" y="1053121"/>
            <a:ext cx="204618" cy="107726"/>
          </a:xfrm>
          <a:custGeom>
            <a:avLst/>
            <a:gdLst/>
            <a:ahLst/>
            <a:cxnLst/>
            <a:rect l="l" t="t" r="r" b="b"/>
            <a:pathLst>
              <a:path w="6147" h="3236" extrusionOk="0">
                <a:moveTo>
                  <a:pt x="4691" y="1"/>
                </a:moveTo>
                <a:cubicBezTo>
                  <a:pt x="809" y="130"/>
                  <a:pt x="1" y="2653"/>
                  <a:pt x="1" y="2653"/>
                </a:cubicBezTo>
                <a:cubicBezTo>
                  <a:pt x="819" y="1950"/>
                  <a:pt x="1952" y="1776"/>
                  <a:pt x="2871" y="1776"/>
                </a:cubicBezTo>
                <a:cubicBezTo>
                  <a:pt x="3770" y="1776"/>
                  <a:pt x="4465" y="1942"/>
                  <a:pt x="4465" y="1942"/>
                </a:cubicBezTo>
                <a:lnTo>
                  <a:pt x="6147" y="3235"/>
                </a:lnTo>
                <a:lnTo>
                  <a:pt x="4691" y="1"/>
                </a:ln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08"/>
          <p:cNvSpPr/>
          <p:nvPr/>
        </p:nvSpPr>
        <p:spPr>
          <a:xfrm>
            <a:off x="6810282" y="1208181"/>
            <a:ext cx="43107" cy="96940"/>
          </a:xfrm>
          <a:custGeom>
            <a:avLst/>
            <a:gdLst/>
            <a:ahLst/>
            <a:cxnLst/>
            <a:rect l="l" t="t" r="r" b="b"/>
            <a:pathLst>
              <a:path w="1295" h="2912" extrusionOk="0">
                <a:moveTo>
                  <a:pt x="0" y="1"/>
                </a:moveTo>
                <a:lnTo>
                  <a:pt x="291" y="2912"/>
                </a:lnTo>
                <a:lnTo>
                  <a:pt x="1294" y="259"/>
                </a:lnTo>
                <a:lnTo>
                  <a:pt x="0" y="1"/>
                </a:ln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08"/>
          <p:cNvSpPr/>
          <p:nvPr/>
        </p:nvSpPr>
        <p:spPr>
          <a:xfrm>
            <a:off x="6796800" y="1242369"/>
            <a:ext cx="131952" cy="111888"/>
          </a:xfrm>
          <a:custGeom>
            <a:avLst/>
            <a:gdLst/>
            <a:ahLst/>
            <a:cxnLst/>
            <a:rect l="l" t="t" r="r" b="b"/>
            <a:pathLst>
              <a:path w="3964" h="3361" extrusionOk="0">
                <a:moveTo>
                  <a:pt x="2081" y="1"/>
                </a:moveTo>
                <a:cubicBezTo>
                  <a:pt x="886" y="1"/>
                  <a:pt x="0" y="1297"/>
                  <a:pt x="599" y="2467"/>
                </a:cubicBezTo>
                <a:cubicBezTo>
                  <a:pt x="924" y="3072"/>
                  <a:pt x="1504" y="3361"/>
                  <a:pt x="2082" y="3361"/>
                </a:cubicBezTo>
                <a:cubicBezTo>
                  <a:pt x="2772" y="3361"/>
                  <a:pt x="3458" y="2950"/>
                  <a:pt x="3705" y="2176"/>
                </a:cubicBezTo>
                <a:cubicBezTo>
                  <a:pt x="3963" y="1270"/>
                  <a:pt x="3478" y="332"/>
                  <a:pt x="2573" y="73"/>
                </a:cubicBezTo>
                <a:cubicBezTo>
                  <a:pt x="2405" y="24"/>
                  <a:pt x="2240" y="1"/>
                  <a:pt x="2081" y="1"/>
                </a:cubicBezTo>
                <a:close/>
              </a:path>
            </a:pathLst>
          </a:custGeom>
          <a:solidFill>
            <a:srgbClr val="9B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108"/>
          <p:cNvSpPr/>
          <p:nvPr/>
        </p:nvSpPr>
        <p:spPr>
          <a:xfrm>
            <a:off x="6839343" y="1274959"/>
            <a:ext cx="52794" cy="40947"/>
          </a:xfrm>
          <a:custGeom>
            <a:avLst/>
            <a:gdLst/>
            <a:ahLst/>
            <a:cxnLst/>
            <a:rect l="l" t="t" r="r" b="b"/>
            <a:pathLst>
              <a:path w="1586" h="1230" fill="none" extrusionOk="0">
                <a:moveTo>
                  <a:pt x="1586" y="194"/>
                </a:moveTo>
                <a:cubicBezTo>
                  <a:pt x="842" y="0"/>
                  <a:pt x="98" y="453"/>
                  <a:pt x="1" y="1229"/>
                </a:cubicBezTo>
              </a:path>
            </a:pathLst>
          </a:custGeom>
          <a:noFill/>
          <a:ln w="3225" cap="rnd" cmpd="sng">
            <a:solidFill>
              <a:srgbClr val="3114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108"/>
          <p:cNvSpPr/>
          <p:nvPr/>
        </p:nvSpPr>
        <p:spPr>
          <a:xfrm>
            <a:off x="6846900" y="999026"/>
            <a:ext cx="236907" cy="215919"/>
          </a:xfrm>
          <a:custGeom>
            <a:avLst/>
            <a:gdLst/>
            <a:ahLst/>
            <a:cxnLst/>
            <a:rect l="l" t="t" r="r" b="b"/>
            <a:pathLst>
              <a:path w="7117" h="6486" extrusionOk="0">
                <a:moveTo>
                  <a:pt x="3570" y="0"/>
                </a:moveTo>
                <a:cubicBezTo>
                  <a:pt x="2741" y="0"/>
                  <a:pt x="1909" y="316"/>
                  <a:pt x="1262" y="947"/>
                </a:cubicBezTo>
                <a:cubicBezTo>
                  <a:pt x="0" y="2208"/>
                  <a:pt x="0" y="4278"/>
                  <a:pt x="1262" y="5540"/>
                </a:cubicBezTo>
                <a:cubicBezTo>
                  <a:pt x="1909" y="6170"/>
                  <a:pt x="2741" y="6486"/>
                  <a:pt x="3570" y="6486"/>
                </a:cubicBezTo>
                <a:cubicBezTo>
                  <a:pt x="4399" y="6486"/>
                  <a:pt x="5224" y="6170"/>
                  <a:pt x="5855" y="5540"/>
                </a:cubicBezTo>
                <a:cubicBezTo>
                  <a:pt x="7116" y="4278"/>
                  <a:pt x="7116" y="2208"/>
                  <a:pt x="5855" y="947"/>
                </a:cubicBezTo>
                <a:cubicBezTo>
                  <a:pt x="5224" y="316"/>
                  <a:pt x="4399" y="0"/>
                  <a:pt x="3570" y="0"/>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108"/>
          <p:cNvSpPr/>
          <p:nvPr/>
        </p:nvSpPr>
        <p:spPr>
          <a:xfrm>
            <a:off x="6580923" y="1288941"/>
            <a:ext cx="210011" cy="135990"/>
          </a:xfrm>
          <a:custGeom>
            <a:avLst/>
            <a:gdLst/>
            <a:ahLst/>
            <a:cxnLst/>
            <a:rect l="l" t="t" r="r" b="b"/>
            <a:pathLst>
              <a:path w="6309" h="4085" extrusionOk="0">
                <a:moveTo>
                  <a:pt x="1424" y="1"/>
                </a:moveTo>
                <a:lnTo>
                  <a:pt x="33" y="712"/>
                </a:lnTo>
                <a:cubicBezTo>
                  <a:pt x="1" y="1456"/>
                  <a:pt x="292" y="2200"/>
                  <a:pt x="809" y="2782"/>
                </a:cubicBezTo>
                <a:cubicBezTo>
                  <a:pt x="1488" y="3559"/>
                  <a:pt x="2459" y="4012"/>
                  <a:pt x="3494" y="4076"/>
                </a:cubicBezTo>
                <a:cubicBezTo>
                  <a:pt x="3578" y="4082"/>
                  <a:pt x="3663" y="4084"/>
                  <a:pt x="3747" y="4084"/>
                </a:cubicBezTo>
                <a:cubicBezTo>
                  <a:pt x="4664" y="4084"/>
                  <a:pt x="5565" y="3766"/>
                  <a:pt x="6276" y="3203"/>
                </a:cubicBezTo>
                <a:lnTo>
                  <a:pt x="6308" y="1165"/>
                </a:lnTo>
                <a:lnTo>
                  <a:pt x="1424" y="1"/>
                </a:lnTo>
                <a:close/>
              </a:path>
            </a:pathLst>
          </a:custGeom>
          <a:solidFill>
            <a:srgbClr val="FFF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108"/>
          <p:cNvSpPr/>
          <p:nvPr/>
        </p:nvSpPr>
        <p:spPr>
          <a:xfrm>
            <a:off x="6783352" y="1271730"/>
            <a:ext cx="48500" cy="75402"/>
          </a:xfrm>
          <a:custGeom>
            <a:avLst/>
            <a:gdLst/>
            <a:ahLst/>
            <a:cxnLst/>
            <a:rect l="l" t="t" r="r" b="b"/>
            <a:pathLst>
              <a:path w="1457" h="2265" fill="none" extrusionOk="0">
                <a:moveTo>
                  <a:pt x="1036" y="0"/>
                </a:moveTo>
                <a:lnTo>
                  <a:pt x="1" y="1941"/>
                </a:lnTo>
                <a:lnTo>
                  <a:pt x="1456" y="2264"/>
                </a:lnTo>
              </a:path>
            </a:pathLst>
          </a:custGeom>
          <a:noFill/>
          <a:ln w="5650" cap="flat" cmpd="sng">
            <a:solidFill>
              <a:srgbClr val="FFFFFA"/>
            </a:solidFill>
            <a:prstDash val="solid"/>
            <a:miter lim="3234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08"/>
          <p:cNvSpPr/>
          <p:nvPr/>
        </p:nvSpPr>
        <p:spPr>
          <a:xfrm>
            <a:off x="6530324" y="1587210"/>
            <a:ext cx="539357" cy="622922"/>
          </a:xfrm>
          <a:custGeom>
            <a:avLst/>
            <a:gdLst/>
            <a:ahLst/>
            <a:cxnLst/>
            <a:rect l="l" t="t" r="r" b="b"/>
            <a:pathLst>
              <a:path w="16203" h="18712" extrusionOk="0">
                <a:moveTo>
                  <a:pt x="14330" y="1"/>
                </a:moveTo>
                <a:lnTo>
                  <a:pt x="1747" y="1262"/>
                </a:lnTo>
                <a:lnTo>
                  <a:pt x="0" y="1650"/>
                </a:lnTo>
                <a:lnTo>
                  <a:pt x="1488" y="3979"/>
                </a:lnTo>
                <a:cubicBezTo>
                  <a:pt x="1423" y="6082"/>
                  <a:pt x="1650" y="9025"/>
                  <a:pt x="3105" y="11257"/>
                </a:cubicBezTo>
                <a:cubicBezTo>
                  <a:pt x="5693" y="15139"/>
                  <a:pt x="5661" y="18600"/>
                  <a:pt x="5661" y="18600"/>
                </a:cubicBezTo>
                <a:cubicBezTo>
                  <a:pt x="5661" y="18600"/>
                  <a:pt x="7338" y="18711"/>
                  <a:pt x="9407" y="18711"/>
                </a:cubicBezTo>
                <a:cubicBezTo>
                  <a:pt x="11799" y="18711"/>
                  <a:pt x="14717" y="18562"/>
                  <a:pt x="16174" y="17920"/>
                </a:cubicBezTo>
                <a:cubicBezTo>
                  <a:pt x="16174" y="17921"/>
                  <a:pt x="16174" y="17921"/>
                  <a:pt x="16174" y="17921"/>
                </a:cubicBezTo>
                <a:cubicBezTo>
                  <a:pt x="16202" y="17921"/>
                  <a:pt x="15625" y="12764"/>
                  <a:pt x="16174" y="8411"/>
                </a:cubicBezTo>
                <a:lnTo>
                  <a:pt x="15656" y="7343"/>
                </a:lnTo>
                <a:cubicBezTo>
                  <a:pt x="15721" y="5370"/>
                  <a:pt x="15850" y="4982"/>
                  <a:pt x="15591" y="3138"/>
                </a:cubicBezTo>
                <a:lnTo>
                  <a:pt x="15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08"/>
          <p:cNvSpPr/>
          <p:nvPr/>
        </p:nvSpPr>
        <p:spPr>
          <a:xfrm>
            <a:off x="6589545" y="1576658"/>
            <a:ext cx="418890" cy="79996"/>
          </a:xfrm>
          <a:custGeom>
            <a:avLst/>
            <a:gdLst/>
            <a:ahLst/>
            <a:cxnLst/>
            <a:rect l="l" t="t" r="r" b="b"/>
            <a:pathLst>
              <a:path w="12584" h="2403" extrusionOk="0">
                <a:moveTo>
                  <a:pt x="7675" y="0"/>
                </a:moveTo>
                <a:cubicBezTo>
                  <a:pt x="6710" y="0"/>
                  <a:pt x="5747" y="40"/>
                  <a:pt x="4788" y="123"/>
                </a:cubicBezTo>
                <a:cubicBezTo>
                  <a:pt x="3170" y="479"/>
                  <a:pt x="1553" y="964"/>
                  <a:pt x="0" y="1579"/>
                </a:cubicBezTo>
                <a:cubicBezTo>
                  <a:pt x="0" y="1579"/>
                  <a:pt x="1563" y="2403"/>
                  <a:pt x="4358" y="2403"/>
                </a:cubicBezTo>
                <a:cubicBezTo>
                  <a:pt x="6454" y="2403"/>
                  <a:pt x="9242" y="1940"/>
                  <a:pt x="12583" y="318"/>
                </a:cubicBezTo>
                <a:cubicBezTo>
                  <a:pt x="10954" y="114"/>
                  <a:pt x="9313" y="0"/>
                  <a:pt x="7675" y="0"/>
                </a:cubicBezTo>
                <a:close/>
              </a:path>
            </a:pathLst>
          </a:custGeom>
          <a:solidFill>
            <a:srgbClr val="9B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08"/>
          <p:cNvSpPr/>
          <p:nvPr/>
        </p:nvSpPr>
        <p:spPr>
          <a:xfrm>
            <a:off x="6121139" y="1583981"/>
            <a:ext cx="622376" cy="621358"/>
          </a:xfrm>
          <a:custGeom>
            <a:avLst/>
            <a:gdLst/>
            <a:ahLst/>
            <a:cxnLst/>
            <a:rect l="l" t="t" r="r" b="b"/>
            <a:pathLst>
              <a:path w="18697" h="18665" extrusionOk="0">
                <a:moveTo>
                  <a:pt x="1" y="1"/>
                </a:moveTo>
                <a:lnTo>
                  <a:pt x="1" y="18664"/>
                </a:lnTo>
                <a:lnTo>
                  <a:pt x="18697" y="18664"/>
                </a:lnTo>
                <a:lnTo>
                  <a:pt x="18697" y="1"/>
                </a:ln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08"/>
          <p:cNvSpPr/>
          <p:nvPr/>
        </p:nvSpPr>
        <p:spPr>
          <a:xfrm>
            <a:off x="5939149" y="1583981"/>
            <a:ext cx="621311" cy="621358"/>
          </a:xfrm>
          <a:custGeom>
            <a:avLst/>
            <a:gdLst/>
            <a:ahLst/>
            <a:cxnLst/>
            <a:rect l="l" t="t" r="r" b="b"/>
            <a:pathLst>
              <a:path w="18665" h="18665" extrusionOk="0">
                <a:moveTo>
                  <a:pt x="1" y="1"/>
                </a:moveTo>
                <a:lnTo>
                  <a:pt x="1" y="18664"/>
                </a:lnTo>
                <a:lnTo>
                  <a:pt x="18665" y="18664"/>
                </a:lnTo>
                <a:lnTo>
                  <a:pt x="18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08"/>
          <p:cNvSpPr/>
          <p:nvPr/>
        </p:nvSpPr>
        <p:spPr>
          <a:xfrm>
            <a:off x="6083456" y="1693802"/>
            <a:ext cx="332742" cy="70042"/>
          </a:xfrm>
          <a:custGeom>
            <a:avLst/>
            <a:gdLst/>
            <a:ahLst/>
            <a:cxnLst/>
            <a:rect l="l" t="t" r="r" b="b"/>
            <a:pathLst>
              <a:path w="9996" h="2104" extrusionOk="0">
                <a:moveTo>
                  <a:pt x="0" y="1"/>
                </a:moveTo>
                <a:lnTo>
                  <a:pt x="0" y="2103"/>
                </a:lnTo>
                <a:lnTo>
                  <a:pt x="9995" y="2103"/>
                </a:lnTo>
                <a:lnTo>
                  <a:pt x="9995" y="1"/>
                </a:ln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08"/>
          <p:cNvSpPr/>
          <p:nvPr/>
        </p:nvSpPr>
        <p:spPr>
          <a:xfrm>
            <a:off x="6543240" y="2065274"/>
            <a:ext cx="516489" cy="165884"/>
          </a:xfrm>
          <a:custGeom>
            <a:avLst/>
            <a:gdLst/>
            <a:ahLst/>
            <a:cxnLst/>
            <a:rect l="l" t="t" r="r" b="b"/>
            <a:pathLst>
              <a:path w="15516" h="4983" extrusionOk="0">
                <a:moveTo>
                  <a:pt x="13102" y="0"/>
                </a:moveTo>
                <a:cubicBezTo>
                  <a:pt x="13080" y="0"/>
                  <a:pt x="13058" y="1"/>
                  <a:pt x="13036" y="1"/>
                </a:cubicBezTo>
                <a:lnTo>
                  <a:pt x="0" y="2783"/>
                </a:lnTo>
                <a:lnTo>
                  <a:pt x="356" y="4983"/>
                </a:lnTo>
                <a:lnTo>
                  <a:pt x="12907" y="4433"/>
                </a:lnTo>
                <a:cubicBezTo>
                  <a:pt x="12990" y="4442"/>
                  <a:pt x="13072" y="4447"/>
                  <a:pt x="13153" y="4447"/>
                </a:cubicBezTo>
                <a:cubicBezTo>
                  <a:pt x="14465" y="4447"/>
                  <a:pt x="15515" y="3250"/>
                  <a:pt x="15333" y="1910"/>
                </a:cubicBezTo>
                <a:cubicBezTo>
                  <a:pt x="15174" y="800"/>
                  <a:pt x="14207" y="0"/>
                  <a:pt x="13102" y="0"/>
                </a:cubicBezTo>
                <a:close/>
              </a:path>
            </a:pathLst>
          </a:custGeom>
          <a:solidFill>
            <a:srgbClr val="9B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08"/>
          <p:cNvSpPr/>
          <p:nvPr/>
        </p:nvSpPr>
        <p:spPr>
          <a:xfrm>
            <a:off x="6239580" y="2125094"/>
            <a:ext cx="357508" cy="117913"/>
          </a:xfrm>
          <a:custGeom>
            <a:avLst/>
            <a:gdLst/>
            <a:ahLst/>
            <a:cxnLst/>
            <a:rect l="l" t="t" r="r" b="b"/>
            <a:pathLst>
              <a:path w="10740" h="3542" extrusionOk="0">
                <a:moveTo>
                  <a:pt x="6404" y="0"/>
                </a:moveTo>
                <a:cubicBezTo>
                  <a:pt x="6115" y="0"/>
                  <a:pt x="5823" y="27"/>
                  <a:pt x="5532" y="80"/>
                </a:cubicBezTo>
                <a:cubicBezTo>
                  <a:pt x="4991" y="216"/>
                  <a:pt x="4434" y="272"/>
                  <a:pt x="3883" y="272"/>
                </a:cubicBezTo>
                <a:cubicBezTo>
                  <a:pt x="3644" y="272"/>
                  <a:pt x="3406" y="262"/>
                  <a:pt x="3171" y="242"/>
                </a:cubicBezTo>
                <a:cubicBezTo>
                  <a:pt x="3151" y="239"/>
                  <a:pt x="3132" y="238"/>
                  <a:pt x="3113" y="238"/>
                </a:cubicBezTo>
                <a:cubicBezTo>
                  <a:pt x="2912" y="238"/>
                  <a:pt x="2744" y="388"/>
                  <a:pt x="2685" y="566"/>
                </a:cubicBezTo>
                <a:cubicBezTo>
                  <a:pt x="2621" y="792"/>
                  <a:pt x="2750" y="1018"/>
                  <a:pt x="2944" y="1116"/>
                </a:cubicBezTo>
                <a:cubicBezTo>
                  <a:pt x="3591" y="1342"/>
                  <a:pt x="4303" y="1439"/>
                  <a:pt x="4982" y="1471"/>
                </a:cubicBezTo>
                <a:lnTo>
                  <a:pt x="292" y="2862"/>
                </a:lnTo>
                <a:cubicBezTo>
                  <a:pt x="98" y="2959"/>
                  <a:pt x="1" y="3186"/>
                  <a:pt x="98" y="3347"/>
                </a:cubicBezTo>
                <a:cubicBezTo>
                  <a:pt x="162" y="3477"/>
                  <a:pt x="324" y="3541"/>
                  <a:pt x="453" y="3541"/>
                </a:cubicBezTo>
                <a:lnTo>
                  <a:pt x="6082" y="3250"/>
                </a:lnTo>
                <a:cubicBezTo>
                  <a:pt x="6082" y="3250"/>
                  <a:pt x="7958" y="3186"/>
                  <a:pt x="9511" y="3186"/>
                </a:cubicBezTo>
                <a:cubicBezTo>
                  <a:pt x="9931" y="3186"/>
                  <a:pt x="10319" y="2927"/>
                  <a:pt x="10513" y="2539"/>
                </a:cubicBezTo>
                <a:cubicBezTo>
                  <a:pt x="10740" y="1957"/>
                  <a:pt x="10449" y="1310"/>
                  <a:pt x="9899" y="1116"/>
                </a:cubicBezTo>
                <a:lnTo>
                  <a:pt x="9058" y="792"/>
                </a:lnTo>
                <a:cubicBezTo>
                  <a:pt x="8243" y="274"/>
                  <a:pt x="7335" y="0"/>
                  <a:pt x="6404" y="0"/>
                </a:cubicBezTo>
                <a:close/>
              </a:path>
            </a:pathLst>
          </a:custGeom>
          <a:solidFill>
            <a:srgbClr val="9B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108"/>
          <p:cNvSpPr/>
          <p:nvPr/>
        </p:nvSpPr>
        <p:spPr>
          <a:xfrm>
            <a:off x="6894270" y="1827324"/>
            <a:ext cx="212141" cy="381337"/>
          </a:xfrm>
          <a:custGeom>
            <a:avLst/>
            <a:gdLst/>
            <a:ahLst/>
            <a:cxnLst/>
            <a:rect l="l" t="t" r="r" b="b"/>
            <a:pathLst>
              <a:path w="6373" h="11455" extrusionOk="0">
                <a:moveTo>
                  <a:pt x="647" y="1"/>
                </a:moveTo>
                <a:lnTo>
                  <a:pt x="97" y="8799"/>
                </a:lnTo>
                <a:cubicBezTo>
                  <a:pt x="0" y="10158"/>
                  <a:pt x="1003" y="11354"/>
                  <a:pt x="2362" y="11451"/>
                </a:cubicBezTo>
                <a:cubicBezTo>
                  <a:pt x="2403" y="11454"/>
                  <a:pt x="2445" y="11455"/>
                  <a:pt x="2487" y="11455"/>
                </a:cubicBezTo>
                <a:cubicBezTo>
                  <a:pt x="3634" y="11455"/>
                  <a:pt x="4666" y="10601"/>
                  <a:pt x="4885" y="9446"/>
                </a:cubicBezTo>
                <a:lnTo>
                  <a:pt x="6373" y="680"/>
                </a:lnTo>
                <a:lnTo>
                  <a:pt x="647" y="1"/>
                </a:lnTo>
                <a:close/>
              </a:path>
            </a:pathLst>
          </a:custGeom>
          <a:solidFill>
            <a:srgbClr val="9B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108"/>
          <p:cNvSpPr/>
          <p:nvPr/>
        </p:nvSpPr>
        <p:spPr>
          <a:xfrm>
            <a:off x="6913644" y="1587210"/>
            <a:ext cx="239071" cy="302606"/>
          </a:xfrm>
          <a:custGeom>
            <a:avLst/>
            <a:gdLst/>
            <a:ahLst/>
            <a:cxnLst/>
            <a:rect l="l" t="t" r="r" b="b"/>
            <a:pathLst>
              <a:path w="7182" h="9090" extrusionOk="0">
                <a:moveTo>
                  <a:pt x="3690" y="0"/>
                </a:moveTo>
                <a:cubicBezTo>
                  <a:pt x="1873" y="0"/>
                  <a:pt x="322" y="1380"/>
                  <a:pt x="162" y="3203"/>
                </a:cubicBezTo>
                <a:lnTo>
                  <a:pt x="1" y="8087"/>
                </a:lnTo>
                <a:lnTo>
                  <a:pt x="6826" y="9090"/>
                </a:lnTo>
                <a:lnTo>
                  <a:pt x="7020" y="3656"/>
                </a:lnTo>
                <a:cubicBezTo>
                  <a:pt x="7182" y="1715"/>
                  <a:pt x="5694" y="33"/>
                  <a:pt x="3753" y="1"/>
                </a:cubicBezTo>
                <a:cubicBezTo>
                  <a:pt x="3732" y="0"/>
                  <a:pt x="3711" y="0"/>
                  <a:pt x="36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08"/>
          <p:cNvSpPr/>
          <p:nvPr/>
        </p:nvSpPr>
        <p:spPr>
          <a:xfrm>
            <a:off x="6913644" y="1718569"/>
            <a:ext cx="7590" cy="137887"/>
          </a:xfrm>
          <a:custGeom>
            <a:avLst/>
            <a:gdLst/>
            <a:ahLst/>
            <a:cxnLst/>
            <a:rect l="l" t="t" r="r" b="b"/>
            <a:pathLst>
              <a:path w="228" h="4142" fill="none" extrusionOk="0">
                <a:moveTo>
                  <a:pt x="1" y="4141"/>
                </a:moveTo>
                <a:lnTo>
                  <a:pt x="227" y="1"/>
                </a:lnTo>
              </a:path>
            </a:pathLst>
          </a:custGeom>
          <a:noFill/>
          <a:ln w="3225" cap="rnd" cmpd="sng">
            <a:solidFill>
              <a:srgbClr val="1D1F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08"/>
          <p:cNvSpPr/>
          <p:nvPr/>
        </p:nvSpPr>
        <p:spPr>
          <a:xfrm>
            <a:off x="5374793" y="3981399"/>
            <a:ext cx="4068177" cy="18"/>
          </a:xfrm>
          <a:custGeom>
            <a:avLst/>
            <a:gdLst/>
            <a:ahLst/>
            <a:cxnLst/>
            <a:rect l="l" t="t" r="r" b="b"/>
            <a:pathLst>
              <a:path w="221699" h="1" fill="none" extrusionOk="0">
                <a:moveTo>
                  <a:pt x="221698" y="1"/>
                </a:moveTo>
                <a:lnTo>
                  <a:pt x="0" y="1"/>
                </a:lnTo>
              </a:path>
            </a:pathLst>
          </a:custGeom>
          <a:noFill/>
          <a:ln w="12450" cap="flat" cmpd="sng">
            <a:solidFill>
              <a:srgbClr val="34394A"/>
            </a:solidFill>
            <a:prstDash val="solid"/>
            <a:miter lim="414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8"/>
        <p:cNvGrpSpPr/>
        <p:nvPr/>
      </p:nvGrpSpPr>
      <p:grpSpPr>
        <a:xfrm>
          <a:off x="0" y="0"/>
          <a:ext cx="0" cy="0"/>
          <a:chOff x="0" y="0"/>
          <a:chExt cx="0" cy="0"/>
        </a:xfrm>
      </p:grpSpPr>
      <p:sp>
        <p:nvSpPr>
          <p:cNvPr id="2669" name="Google Shape;2669;p109"/>
          <p:cNvSpPr txBox="1">
            <a:spLocks noGrp="1"/>
          </p:cNvSpPr>
          <p:nvPr>
            <p:ph type="title"/>
          </p:nvPr>
        </p:nvSpPr>
        <p:spPr>
          <a:xfrm>
            <a:off x="2163150" y="390150"/>
            <a:ext cx="4817700" cy="51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TESTIMONIALS</a:t>
            </a:r>
            <a:endParaRPr/>
          </a:p>
        </p:txBody>
      </p:sp>
      <p:sp>
        <p:nvSpPr>
          <p:cNvPr id="2670" name="Google Shape;2670;p109"/>
          <p:cNvSpPr txBox="1">
            <a:spLocks noGrp="1"/>
          </p:cNvSpPr>
          <p:nvPr>
            <p:ph type="subTitle" idx="3"/>
          </p:nvPr>
        </p:nvSpPr>
        <p:spPr>
          <a:xfrm>
            <a:off x="3442039" y="2514025"/>
            <a:ext cx="2225100" cy="308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JENNA DOE</a:t>
            </a:r>
            <a:endParaRPr/>
          </a:p>
        </p:txBody>
      </p:sp>
      <p:sp>
        <p:nvSpPr>
          <p:cNvPr id="2671" name="Google Shape;2671;p109"/>
          <p:cNvSpPr txBox="1">
            <a:spLocks noGrp="1"/>
          </p:cNvSpPr>
          <p:nvPr>
            <p:ph type="subTitle" idx="4"/>
          </p:nvPr>
        </p:nvSpPr>
        <p:spPr>
          <a:xfrm>
            <a:off x="3388950" y="2870725"/>
            <a:ext cx="23661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“Venus has a beautiful name and is the second planet from the Sun”</a:t>
            </a:r>
            <a:endParaRPr/>
          </a:p>
          <a:p>
            <a:pPr marL="0" lvl="0" indent="0" algn="ctr" rtl="0">
              <a:spcBef>
                <a:spcPts val="0"/>
              </a:spcBef>
              <a:spcAft>
                <a:spcPts val="0"/>
              </a:spcAft>
              <a:buNone/>
            </a:pPr>
            <a:endParaRPr/>
          </a:p>
        </p:txBody>
      </p:sp>
      <p:sp>
        <p:nvSpPr>
          <p:cNvPr id="2672" name="Google Shape;2672;p109"/>
          <p:cNvSpPr txBox="1">
            <a:spLocks noGrp="1"/>
          </p:cNvSpPr>
          <p:nvPr>
            <p:ph type="subTitle" idx="1"/>
          </p:nvPr>
        </p:nvSpPr>
        <p:spPr>
          <a:xfrm>
            <a:off x="661762" y="2514025"/>
            <a:ext cx="2225100" cy="308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HELENA JAMES</a:t>
            </a:r>
            <a:endParaRPr/>
          </a:p>
        </p:txBody>
      </p:sp>
      <p:sp>
        <p:nvSpPr>
          <p:cNvPr id="2673" name="Google Shape;2673;p109"/>
          <p:cNvSpPr txBox="1">
            <a:spLocks noGrp="1"/>
          </p:cNvSpPr>
          <p:nvPr>
            <p:ph type="subTitle" idx="2"/>
          </p:nvPr>
        </p:nvSpPr>
        <p:spPr>
          <a:xfrm>
            <a:off x="608550" y="2870725"/>
            <a:ext cx="23661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“Mercury is the closest</a:t>
            </a:r>
            <a:endParaRPr/>
          </a:p>
          <a:p>
            <a:pPr marL="0" lvl="0" indent="0" algn="ctr" rtl="0">
              <a:spcBef>
                <a:spcPts val="0"/>
              </a:spcBef>
              <a:spcAft>
                <a:spcPts val="0"/>
              </a:spcAft>
              <a:buClr>
                <a:schemeClr val="dk1"/>
              </a:buClr>
              <a:buSzPts val="1100"/>
              <a:buFont typeface="Arial"/>
              <a:buNone/>
            </a:pPr>
            <a:r>
              <a:rPr lang="en"/>
              <a:t>planet to the Sun and the</a:t>
            </a:r>
            <a:endParaRPr/>
          </a:p>
          <a:p>
            <a:pPr marL="0" lvl="0" indent="0" algn="ctr" rtl="0">
              <a:spcBef>
                <a:spcPts val="0"/>
              </a:spcBef>
              <a:spcAft>
                <a:spcPts val="0"/>
              </a:spcAft>
              <a:buNone/>
            </a:pPr>
            <a:r>
              <a:rPr lang="en"/>
              <a:t>smallest one”</a:t>
            </a:r>
            <a:endParaRPr/>
          </a:p>
        </p:txBody>
      </p:sp>
      <p:sp>
        <p:nvSpPr>
          <p:cNvPr id="2674" name="Google Shape;2674;p109"/>
          <p:cNvSpPr txBox="1">
            <a:spLocks noGrp="1"/>
          </p:cNvSpPr>
          <p:nvPr>
            <p:ph type="subTitle" idx="5"/>
          </p:nvPr>
        </p:nvSpPr>
        <p:spPr>
          <a:xfrm>
            <a:off x="6222550" y="2514025"/>
            <a:ext cx="2225100" cy="308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JOHN PATTERSON</a:t>
            </a:r>
            <a:endParaRPr/>
          </a:p>
        </p:txBody>
      </p:sp>
      <p:sp>
        <p:nvSpPr>
          <p:cNvPr id="2675" name="Google Shape;2675;p109"/>
          <p:cNvSpPr txBox="1">
            <a:spLocks noGrp="1"/>
          </p:cNvSpPr>
          <p:nvPr>
            <p:ph type="subTitle" idx="6"/>
          </p:nvPr>
        </p:nvSpPr>
        <p:spPr>
          <a:xfrm>
            <a:off x="6169350" y="2870725"/>
            <a:ext cx="23661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“Jupiter is a gas giant and</a:t>
            </a:r>
            <a:endParaRPr/>
          </a:p>
          <a:p>
            <a:pPr marL="0" lvl="0" indent="0" algn="ctr" rtl="0">
              <a:spcBef>
                <a:spcPts val="0"/>
              </a:spcBef>
              <a:spcAft>
                <a:spcPts val="0"/>
              </a:spcAft>
              <a:buClr>
                <a:schemeClr val="dk1"/>
              </a:buClr>
              <a:buSzPts val="1100"/>
              <a:buFont typeface="Arial"/>
              <a:buNone/>
            </a:pPr>
            <a:r>
              <a:rPr lang="en"/>
              <a:t>the biggest planet in the</a:t>
            </a:r>
            <a:endParaRPr/>
          </a:p>
          <a:p>
            <a:pPr marL="0" lvl="0" indent="0" algn="ctr" rtl="0">
              <a:spcBef>
                <a:spcPts val="0"/>
              </a:spcBef>
              <a:spcAft>
                <a:spcPts val="0"/>
              </a:spcAft>
              <a:buNone/>
            </a:pPr>
            <a:r>
              <a:rPr lang="en"/>
              <a:t>Solar System”</a:t>
            </a:r>
            <a:endParaRPr/>
          </a:p>
        </p:txBody>
      </p:sp>
      <p:grpSp>
        <p:nvGrpSpPr>
          <p:cNvPr id="2676" name="Google Shape;2676;p109"/>
          <p:cNvGrpSpPr/>
          <p:nvPr/>
        </p:nvGrpSpPr>
        <p:grpSpPr>
          <a:xfrm>
            <a:off x="7108690" y="1815970"/>
            <a:ext cx="494489" cy="559932"/>
            <a:chOff x="-57950750" y="2296300"/>
            <a:chExt cx="279625" cy="316650"/>
          </a:xfrm>
        </p:grpSpPr>
        <p:sp>
          <p:nvSpPr>
            <p:cNvPr id="2677" name="Google Shape;2677;p109"/>
            <p:cNvSpPr/>
            <p:nvPr/>
          </p:nvSpPr>
          <p:spPr>
            <a:xfrm>
              <a:off x="-57847575" y="2528075"/>
              <a:ext cx="73250" cy="29750"/>
            </a:xfrm>
            <a:custGeom>
              <a:avLst/>
              <a:gdLst/>
              <a:ahLst/>
              <a:cxnLst/>
              <a:rect l="l" t="t" r="r" b="b"/>
              <a:pathLst>
                <a:path w="2930" h="1190" extrusionOk="0">
                  <a:moveTo>
                    <a:pt x="414" y="0"/>
                  </a:moveTo>
                  <a:cubicBezTo>
                    <a:pt x="315" y="0"/>
                    <a:pt x="221" y="40"/>
                    <a:pt x="158" y="118"/>
                  </a:cubicBezTo>
                  <a:cubicBezTo>
                    <a:pt x="0" y="276"/>
                    <a:pt x="0" y="528"/>
                    <a:pt x="158" y="654"/>
                  </a:cubicBezTo>
                  <a:cubicBezTo>
                    <a:pt x="536" y="1000"/>
                    <a:pt x="1008" y="1189"/>
                    <a:pt x="1481" y="1189"/>
                  </a:cubicBezTo>
                  <a:cubicBezTo>
                    <a:pt x="1954" y="1189"/>
                    <a:pt x="2458" y="1000"/>
                    <a:pt x="2773" y="654"/>
                  </a:cubicBezTo>
                  <a:cubicBezTo>
                    <a:pt x="2930" y="496"/>
                    <a:pt x="2930" y="244"/>
                    <a:pt x="2773" y="118"/>
                  </a:cubicBezTo>
                  <a:cubicBezTo>
                    <a:pt x="2710" y="40"/>
                    <a:pt x="2623" y="0"/>
                    <a:pt x="2532" y="0"/>
                  </a:cubicBezTo>
                  <a:cubicBezTo>
                    <a:pt x="2442" y="0"/>
                    <a:pt x="2347" y="40"/>
                    <a:pt x="2269" y="118"/>
                  </a:cubicBezTo>
                  <a:cubicBezTo>
                    <a:pt x="2048" y="339"/>
                    <a:pt x="1733" y="433"/>
                    <a:pt x="1481" y="433"/>
                  </a:cubicBezTo>
                  <a:cubicBezTo>
                    <a:pt x="1197" y="433"/>
                    <a:pt x="882" y="339"/>
                    <a:pt x="693" y="118"/>
                  </a:cubicBezTo>
                  <a:cubicBezTo>
                    <a:pt x="615" y="40"/>
                    <a:pt x="512" y="0"/>
                    <a:pt x="414"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09"/>
            <p:cNvSpPr/>
            <p:nvPr/>
          </p:nvSpPr>
          <p:spPr>
            <a:xfrm>
              <a:off x="-57857025"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109"/>
            <p:cNvSpPr/>
            <p:nvPr/>
          </p:nvSpPr>
          <p:spPr>
            <a:xfrm>
              <a:off x="-57782200"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09"/>
            <p:cNvSpPr/>
            <p:nvPr/>
          </p:nvSpPr>
          <p:spPr>
            <a:xfrm>
              <a:off x="-57950750" y="2296300"/>
              <a:ext cx="279625" cy="316650"/>
            </a:xfrm>
            <a:custGeom>
              <a:avLst/>
              <a:gdLst/>
              <a:ahLst/>
              <a:cxnLst/>
              <a:rect l="l" t="t" r="r" b="b"/>
              <a:pathLst>
                <a:path w="11185" h="12666" extrusionOk="0">
                  <a:moveTo>
                    <a:pt x="5639" y="694"/>
                  </a:moveTo>
                  <a:cubicBezTo>
                    <a:pt x="5955" y="694"/>
                    <a:pt x="6270" y="914"/>
                    <a:pt x="6333" y="1230"/>
                  </a:cubicBezTo>
                  <a:cubicBezTo>
                    <a:pt x="6381" y="1399"/>
                    <a:pt x="6523" y="1513"/>
                    <a:pt x="6701" y="1513"/>
                  </a:cubicBezTo>
                  <a:cubicBezTo>
                    <a:pt x="6754" y="1513"/>
                    <a:pt x="6810" y="1503"/>
                    <a:pt x="6868" y="1482"/>
                  </a:cubicBezTo>
                  <a:cubicBezTo>
                    <a:pt x="6931" y="1450"/>
                    <a:pt x="7057" y="1450"/>
                    <a:pt x="7120" y="1450"/>
                  </a:cubicBezTo>
                  <a:cubicBezTo>
                    <a:pt x="7435" y="1450"/>
                    <a:pt x="7719" y="1639"/>
                    <a:pt x="7845" y="1954"/>
                  </a:cubicBezTo>
                  <a:cubicBezTo>
                    <a:pt x="7876" y="2112"/>
                    <a:pt x="8034" y="2206"/>
                    <a:pt x="8191" y="2206"/>
                  </a:cubicBezTo>
                  <a:cubicBezTo>
                    <a:pt x="8632" y="2206"/>
                    <a:pt x="9010" y="2553"/>
                    <a:pt x="9010" y="3025"/>
                  </a:cubicBezTo>
                  <a:lnTo>
                    <a:pt x="9010" y="3970"/>
                  </a:lnTo>
                  <a:lnTo>
                    <a:pt x="8160" y="3088"/>
                  </a:lnTo>
                  <a:cubicBezTo>
                    <a:pt x="8084" y="3032"/>
                    <a:pt x="7986" y="2986"/>
                    <a:pt x="7885" y="2986"/>
                  </a:cubicBezTo>
                  <a:cubicBezTo>
                    <a:pt x="7818" y="2986"/>
                    <a:pt x="7750" y="3006"/>
                    <a:pt x="7687" y="3057"/>
                  </a:cubicBezTo>
                  <a:cubicBezTo>
                    <a:pt x="7073" y="3466"/>
                    <a:pt x="6364" y="3671"/>
                    <a:pt x="5655" y="3671"/>
                  </a:cubicBezTo>
                  <a:cubicBezTo>
                    <a:pt x="4946" y="3671"/>
                    <a:pt x="4237" y="3466"/>
                    <a:pt x="3623" y="3057"/>
                  </a:cubicBezTo>
                  <a:cubicBezTo>
                    <a:pt x="3560" y="3006"/>
                    <a:pt x="3492" y="2986"/>
                    <a:pt x="3425" y="2986"/>
                  </a:cubicBezTo>
                  <a:cubicBezTo>
                    <a:pt x="3324" y="2986"/>
                    <a:pt x="3226" y="3032"/>
                    <a:pt x="3151" y="3088"/>
                  </a:cubicBezTo>
                  <a:lnTo>
                    <a:pt x="2300" y="3970"/>
                  </a:lnTo>
                  <a:cubicBezTo>
                    <a:pt x="2268" y="3293"/>
                    <a:pt x="2253" y="3191"/>
                    <a:pt x="2245" y="3191"/>
                  </a:cubicBezTo>
                  <a:cubicBezTo>
                    <a:pt x="2241" y="3191"/>
                    <a:pt x="2239" y="3210"/>
                    <a:pt x="2238" y="3210"/>
                  </a:cubicBezTo>
                  <a:cubicBezTo>
                    <a:pt x="2237" y="3210"/>
                    <a:pt x="2237" y="3177"/>
                    <a:pt x="2237" y="3025"/>
                  </a:cubicBezTo>
                  <a:cubicBezTo>
                    <a:pt x="2237" y="2584"/>
                    <a:pt x="2615" y="2206"/>
                    <a:pt x="3088" y="2206"/>
                  </a:cubicBezTo>
                  <a:cubicBezTo>
                    <a:pt x="3245" y="2206"/>
                    <a:pt x="3403" y="2080"/>
                    <a:pt x="3434" y="1954"/>
                  </a:cubicBezTo>
                  <a:cubicBezTo>
                    <a:pt x="3560" y="1639"/>
                    <a:pt x="3812" y="1450"/>
                    <a:pt x="4127" y="1450"/>
                  </a:cubicBezTo>
                  <a:cubicBezTo>
                    <a:pt x="4222" y="1450"/>
                    <a:pt x="4348" y="1450"/>
                    <a:pt x="4411" y="1482"/>
                  </a:cubicBezTo>
                  <a:cubicBezTo>
                    <a:pt x="4449" y="1494"/>
                    <a:pt x="4491" y="1501"/>
                    <a:pt x="4532" y="1501"/>
                  </a:cubicBezTo>
                  <a:cubicBezTo>
                    <a:pt x="4695" y="1501"/>
                    <a:pt x="4865" y="1405"/>
                    <a:pt x="4915" y="1230"/>
                  </a:cubicBezTo>
                  <a:cubicBezTo>
                    <a:pt x="5009" y="914"/>
                    <a:pt x="5324" y="694"/>
                    <a:pt x="5639" y="694"/>
                  </a:cubicBezTo>
                  <a:close/>
                  <a:moveTo>
                    <a:pt x="1512" y="5955"/>
                  </a:moveTo>
                  <a:lnTo>
                    <a:pt x="1512" y="7467"/>
                  </a:lnTo>
                  <a:cubicBezTo>
                    <a:pt x="1071" y="7467"/>
                    <a:pt x="756" y="7152"/>
                    <a:pt x="756" y="6711"/>
                  </a:cubicBezTo>
                  <a:cubicBezTo>
                    <a:pt x="756" y="6333"/>
                    <a:pt x="1103" y="5955"/>
                    <a:pt x="1512" y="5955"/>
                  </a:cubicBezTo>
                  <a:close/>
                  <a:moveTo>
                    <a:pt x="9704" y="5955"/>
                  </a:moveTo>
                  <a:cubicBezTo>
                    <a:pt x="10082" y="5955"/>
                    <a:pt x="10428" y="6302"/>
                    <a:pt x="10428" y="6711"/>
                  </a:cubicBezTo>
                  <a:cubicBezTo>
                    <a:pt x="10428" y="7152"/>
                    <a:pt x="10113" y="7467"/>
                    <a:pt x="9704" y="7467"/>
                  </a:cubicBezTo>
                  <a:lnTo>
                    <a:pt x="9704" y="5955"/>
                  </a:lnTo>
                  <a:close/>
                  <a:moveTo>
                    <a:pt x="7813" y="3813"/>
                  </a:moveTo>
                  <a:lnTo>
                    <a:pt x="8979" y="5042"/>
                  </a:lnTo>
                  <a:lnTo>
                    <a:pt x="8979" y="8224"/>
                  </a:lnTo>
                  <a:lnTo>
                    <a:pt x="7971" y="8224"/>
                  </a:lnTo>
                  <a:cubicBezTo>
                    <a:pt x="7230" y="7767"/>
                    <a:pt x="6411" y="7538"/>
                    <a:pt x="5600" y="7538"/>
                  </a:cubicBezTo>
                  <a:cubicBezTo>
                    <a:pt x="4789" y="7538"/>
                    <a:pt x="3985" y="7767"/>
                    <a:pt x="3277" y="8224"/>
                  </a:cubicBezTo>
                  <a:lnTo>
                    <a:pt x="2237" y="8224"/>
                  </a:lnTo>
                  <a:lnTo>
                    <a:pt x="2237" y="5042"/>
                  </a:lnTo>
                  <a:lnTo>
                    <a:pt x="3434" y="3813"/>
                  </a:lnTo>
                  <a:cubicBezTo>
                    <a:pt x="4096" y="4207"/>
                    <a:pt x="4844" y="4404"/>
                    <a:pt x="5600" y="4404"/>
                  </a:cubicBezTo>
                  <a:cubicBezTo>
                    <a:pt x="6356" y="4404"/>
                    <a:pt x="7120" y="4207"/>
                    <a:pt x="7813" y="3813"/>
                  </a:cubicBezTo>
                  <a:close/>
                  <a:moveTo>
                    <a:pt x="5576" y="8302"/>
                  </a:moveTo>
                  <a:cubicBezTo>
                    <a:pt x="6285" y="8302"/>
                    <a:pt x="6994" y="8507"/>
                    <a:pt x="7593" y="8917"/>
                  </a:cubicBezTo>
                  <a:cubicBezTo>
                    <a:pt x="7687" y="8980"/>
                    <a:pt x="7719" y="8980"/>
                    <a:pt x="7813" y="8980"/>
                  </a:cubicBezTo>
                  <a:lnTo>
                    <a:pt x="8916" y="8980"/>
                  </a:lnTo>
                  <a:cubicBezTo>
                    <a:pt x="8758" y="10649"/>
                    <a:pt x="7341" y="11973"/>
                    <a:pt x="5608" y="11973"/>
                  </a:cubicBezTo>
                  <a:cubicBezTo>
                    <a:pt x="3875" y="11973"/>
                    <a:pt x="2457" y="10649"/>
                    <a:pt x="2237" y="8980"/>
                  </a:cubicBezTo>
                  <a:lnTo>
                    <a:pt x="3340" y="8980"/>
                  </a:lnTo>
                  <a:cubicBezTo>
                    <a:pt x="3434" y="8980"/>
                    <a:pt x="3466" y="8980"/>
                    <a:pt x="3560" y="8917"/>
                  </a:cubicBezTo>
                  <a:cubicBezTo>
                    <a:pt x="4159" y="8507"/>
                    <a:pt x="4868" y="8302"/>
                    <a:pt x="5576" y="8302"/>
                  </a:cubicBezTo>
                  <a:close/>
                  <a:moveTo>
                    <a:pt x="5608" y="1"/>
                  </a:moveTo>
                  <a:cubicBezTo>
                    <a:pt x="5041" y="1"/>
                    <a:pt x="4568" y="316"/>
                    <a:pt x="4285" y="725"/>
                  </a:cubicBezTo>
                  <a:cubicBezTo>
                    <a:pt x="4231" y="720"/>
                    <a:pt x="4178" y="717"/>
                    <a:pt x="4125" y="717"/>
                  </a:cubicBezTo>
                  <a:cubicBezTo>
                    <a:pt x="3560" y="717"/>
                    <a:pt x="3063" y="1020"/>
                    <a:pt x="2804" y="1482"/>
                  </a:cubicBezTo>
                  <a:cubicBezTo>
                    <a:pt x="2048" y="1608"/>
                    <a:pt x="1512" y="2238"/>
                    <a:pt x="1512" y="3025"/>
                  </a:cubicBezTo>
                  <a:lnTo>
                    <a:pt x="1512" y="5231"/>
                  </a:lnTo>
                  <a:cubicBezTo>
                    <a:pt x="662" y="5231"/>
                    <a:pt x="0" y="5892"/>
                    <a:pt x="0" y="6711"/>
                  </a:cubicBezTo>
                  <a:cubicBezTo>
                    <a:pt x="0" y="7562"/>
                    <a:pt x="662" y="8224"/>
                    <a:pt x="1512" y="8224"/>
                  </a:cubicBezTo>
                  <a:lnTo>
                    <a:pt x="1512" y="8570"/>
                  </a:lnTo>
                  <a:cubicBezTo>
                    <a:pt x="1512" y="10807"/>
                    <a:pt x="3340" y="12666"/>
                    <a:pt x="5608" y="12666"/>
                  </a:cubicBezTo>
                  <a:cubicBezTo>
                    <a:pt x="7845" y="12666"/>
                    <a:pt x="9704" y="10807"/>
                    <a:pt x="9704" y="8570"/>
                  </a:cubicBezTo>
                  <a:lnTo>
                    <a:pt x="9704" y="8224"/>
                  </a:lnTo>
                  <a:cubicBezTo>
                    <a:pt x="10523" y="8224"/>
                    <a:pt x="11184" y="7562"/>
                    <a:pt x="11184" y="6711"/>
                  </a:cubicBezTo>
                  <a:cubicBezTo>
                    <a:pt x="11184" y="5892"/>
                    <a:pt x="10523" y="5231"/>
                    <a:pt x="9704" y="5231"/>
                  </a:cubicBezTo>
                  <a:lnTo>
                    <a:pt x="9704" y="3025"/>
                  </a:lnTo>
                  <a:cubicBezTo>
                    <a:pt x="9704" y="2238"/>
                    <a:pt x="9137" y="1608"/>
                    <a:pt x="8380" y="1482"/>
                  </a:cubicBezTo>
                  <a:cubicBezTo>
                    <a:pt x="8150" y="1020"/>
                    <a:pt x="7629" y="717"/>
                    <a:pt x="7060" y="717"/>
                  </a:cubicBezTo>
                  <a:cubicBezTo>
                    <a:pt x="7007" y="717"/>
                    <a:pt x="6953" y="720"/>
                    <a:pt x="6900" y="725"/>
                  </a:cubicBezTo>
                  <a:cubicBezTo>
                    <a:pt x="6616" y="253"/>
                    <a:pt x="6144" y="1"/>
                    <a:pt x="5608"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109"/>
          <p:cNvGrpSpPr/>
          <p:nvPr/>
        </p:nvGrpSpPr>
        <p:grpSpPr>
          <a:xfrm>
            <a:off x="1531172" y="1836153"/>
            <a:ext cx="520872" cy="519566"/>
            <a:chOff x="-57578225" y="1904075"/>
            <a:chExt cx="319025" cy="318225"/>
          </a:xfrm>
        </p:grpSpPr>
        <p:sp>
          <p:nvSpPr>
            <p:cNvPr id="2682" name="Google Shape;2682;p109"/>
            <p:cNvSpPr/>
            <p:nvPr/>
          </p:nvSpPr>
          <p:spPr>
            <a:xfrm>
              <a:off x="-57578225" y="1904075"/>
              <a:ext cx="319025" cy="318225"/>
            </a:xfrm>
            <a:custGeom>
              <a:avLst/>
              <a:gdLst/>
              <a:ahLst/>
              <a:cxnLst/>
              <a:rect l="l" t="t" r="r" b="b"/>
              <a:pathLst>
                <a:path w="12761" h="12729" extrusionOk="0">
                  <a:moveTo>
                    <a:pt x="4601" y="1418"/>
                  </a:moveTo>
                  <a:cubicBezTo>
                    <a:pt x="4632" y="1702"/>
                    <a:pt x="4727" y="1922"/>
                    <a:pt x="4790" y="2206"/>
                  </a:cubicBezTo>
                  <a:cubicBezTo>
                    <a:pt x="3687" y="2962"/>
                    <a:pt x="2994" y="4254"/>
                    <a:pt x="2994" y="5640"/>
                  </a:cubicBezTo>
                  <a:lnTo>
                    <a:pt x="2994" y="5986"/>
                  </a:lnTo>
                  <a:cubicBezTo>
                    <a:pt x="2710" y="5986"/>
                    <a:pt x="2458" y="6081"/>
                    <a:pt x="2238" y="6175"/>
                  </a:cubicBezTo>
                  <a:lnTo>
                    <a:pt x="2238" y="5608"/>
                  </a:lnTo>
                  <a:cubicBezTo>
                    <a:pt x="2238" y="3876"/>
                    <a:pt x="3183" y="2300"/>
                    <a:pt x="4601" y="1418"/>
                  </a:cubicBezTo>
                  <a:close/>
                  <a:moveTo>
                    <a:pt x="7121" y="757"/>
                  </a:moveTo>
                  <a:cubicBezTo>
                    <a:pt x="9799" y="757"/>
                    <a:pt x="12004" y="2930"/>
                    <a:pt x="12004" y="5640"/>
                  </a:cubicBezTo>
                  <a:lnTo>
                    <a:pt x="12004" y="6238"/>
                  </a:lnTo>
                  <a:cubicBezTo>
                    <a:pt x="11752" y="6112"/>
                    <a:pt x="11532" y="6018"/>
                    <a:pt x="11248" y="6018"/>
                  </a:cubicBezTo>
                  <a:lnTo>
                    <a:pt x="10902" y="6018"/>
                  </a:lnTo>
                  <a:cubicBezTo>
                    <a:pt x="8098" y="6018"/>
                    <a:pt x="5703" y="3907"/>
                    <a:pt x="5325" y="1103"/>
                  </a:cubicBezTo>
                  <a:cubicBezTo>
                    <a:pt x="5861" y="883"/>
                    <a:pt x="6491" y="757"/>
                    <a:pt x="7121" y="757"/>
                  </a:cubicBezTo>
                  <a:close/>
                  <a:moveTo>
                    <a:pt x="2994" y="6742"/>
                  </a:moveTo>
                  <a:lnTo>
                    <a:pt x="2994" y="8223"/>
                  </a:lnTo>
                  <a:cubicBezTo>
                    <a:pt x="2616" y="8223"/>
                    <a:pt x="2238" y="7971"/>
                    <a:pt x="2238" y="7436"/>
                  </a:cubicBezTo>
                  <a:cubicBezTo>
                    <a:pt x="2269" y="7058"/>
                    <a:pt x="2584" y="6742"/>
                    <a:pt x="2994" y="6742"/>
                  </a:cubicBezTo>
                  <a:close/>
                  <a:moveTo>
                    <a:pt x="11248" y="6742"/>
                  </a:moveTo>
                  <a:cubicBezTo>
                    <a:pt x="11658" y="6742"/>
                    <a:pt x="12004" y="7058"/>
                    <a:pt x="12004" y="7499"/>
                  </a:cubicBezTo>
                  <a:cubicBezTo>
                    <a:pt x="12004" y="7908"/>
                    <a:pt x="11658" y="8223"/>
                    <a:pt x="11248" y="8223"/>
                  </a:cubicBezTo>
                  <a:lnTo>
                    <a:pt x="11248" y="6742"/>
                  </a:lnTo>
                  <a:close/>
                  <a:moveTo>
                    <a:pt x="1828" y="8444"/>
                  </a:moveTo>
                  <a:cubicBezTo>
                    <a:pt x="2112" y="8790"/>
                    <a:pt x="2553" y="8979"/>
                    <a:pt x="3025" y="8979"/>
                  </a:cubicBezTo>
                  <a:cubicBezTo>
                    <a:pt x="3088" y="9830"/>
                    <a:pt x="3466" y="10681"/>
                    <a:pt x="4034" y="11311"/>
                  </a:cubicBezTo>
                  <a:cubicBezTo>
                    <a:pt x="3656" y="11752"/>
                    <a:pt x="3183" y="11972"/>
                    <a:pt x="2616" y="11972"/>
                  </a:cubicBezTo>
                  <a:cubicBezTo>
                    <a:pt x="1608" y="11972"/>
                    <a:pt x="789" y="11153"/>
                    <a:pt x="789" y="10113"/>
                  </a:cubicBezTo>
                  <a:cubicBezTo>
                    <a:pt x="789" y="9420"/>
                    <a:pt x="1198" y="8759"/>
                    <a:pt x="1828" y="8444"/>
                  </a:cubicBezTo>
                  <a:close/>
                  <a:moveTo>
                    <a:pt x="5042" y="2962"/>
                  </a:moveTo>
                  <a:cubicBezTo>
                    <a:pt x="5987" y="5073"/>
                    <a:pt x="8066" y="6616"/>
                    <a:pt x="10461" y="6774"/>
                  </a:cubicBezTo>
                  <a:lnTo>
                    <a:pt x="10461" y="8664"/>
                  </a:lnTo>
                  <a:cubicBezTo>
                    <a:pt x="10492" y="10492"/>
                    <a:pt x="8980" y="11972"/>
                    <a:pt x="7121" y="11972"/>
                  </a:cubicBezTo>
                  <a:cubicBezTo>
                    <a:pt x="5262" y="11972"/>
                    <a:pt x="3719" y="10460"/>
                    <a:pt x="3719" y="8633"/>
                  </a:cubicBezTo>
                  <a:lnTo>
                    <a:pt x="3719" y="5640"/>
                  </a:lnTo>
                  <a:cubicBezTo>
                    <a:pt x="3719" y="4600"/>
                    <a:pt x="4254" y="3592"/>
                    <a:pt x="5042" y="2962"/>
                  </a:cubicBezTo>
                  <a:close/>
                  <a:moveTo>
                    <a:pt x="7121" y="0"/>
                  </a:moveTo>
                  <a:cubicBezTo>
                    <a:pt x="5577" y="0"/>
                    <a:pt x="4191" y="631"/>
                    <a:pt x="3151" y="1670"/>
                  </a:cubicBezTo>
                  <a:cubicBezTo>
                    <a:pt x="2080" y="2710"/>
                    <a:pt x="1482" y="4128"/>
                    <a:pt x="1482" y="5640"/>
                  </a:cubicBezTo>
                  <a:lnTo>
                    <a:pt x="1482" y="7751"/>
                  </a:lnTo>
                  <a:cubicBezTo>
                    <a:pt x="568" y="8192"/>
                    <a:pt x="1" y="9105"/>
                    <a:pt x="1" y="10113"/>
                  </a:cubicBezTo>
                  <a:cubicBezTo>
                    <a:pt x="1" y="11594"/>
                    <a:pt x="1167" y="12728"/>
                    <a:pt x="2584" y="12728"/>
                  </a:cubicBezTo>
                  <a:cubicBezTo>
                    <a:pt x="3340" y="12728"/>
                    <a:pt x="4034" y="12413"/>
                    <a:pt x="4569" y="11846"/>
                  </a:cubicBezTo>
                  <a:cubicBezTo>
                    <a:pt x="5262" y="12413"/>
                    <a:pt x="6176" y="12728"/>
                    <a:pt x="7121" y="12728"/>
                  </a:cubicBezTo>
                  <a:cubicBezTo>
                    <a:pt x="8224" y="12728"/>
                    <a:pt x="9232" y="12287"/>
                    <a:pt x="10020" y="11500"/>
                  </a:cubicBezTo>
                  <a:cubicBezTo>
                    <a:pt x="10744" y="10838"/>
                    <a:pt x="11122" y="9924"/>
                    <a:pt x="11217" y="8979"/>
                  </a:cubicBezTo>
                  <a:cubicBezTo>
                    <a:pt x="12036" y="8979"/>
                    <a:pt x="12697" y="8318"/>
                    <a:pt x="12697" y="7499"/>
                  </a:cubicBezTo>
                  <a:lnTo>
                    <a:pt x="12697" y="5640"/>
                  </a:lnTo>
                  <a:cubicBezTo>
                    <a:pt x="12760" y="4128"/>
                    <a:pt x="12162" y="2710"/>
                    <a:pt x="11091" y="1670"/>
                  </a:cubicBezTo>
                  <a:cubicBezTo>
                    <a:pt x="10020" y="599"/>
                    <a:pt x="8602" y="0"/>
                    <a:pt x="7121"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09"/>
            <p:cNvSpPr/>
            <p:nvPr/>
          </p:nvSpPr>
          <p:spPr>
            <a:xfrm>
              <a:off x="-57446675" y="2073400"/>
              <a:ext cx="18125" cy="18150"/>
            </a:xfrm>
            <a:custGeom>
              <a:avLst/>
              <a:gdLst/>
              <a:ahLst/>
              <a:cxnLst/>
              <a:rect l="l" t="t" r="r" b="b"/>
              <a:pathLst>
                <a:path w="725" h="726" extrusionOk="0">
                  <a:moveTo>
                    <a:pt x="347" y="1"/>
                  </a:moveTo>
                  <a:cubicBezTo>
                    <a:pt x="158" y="1"/>
                    <a:pt x="0" y="158"/>
                    <a:pt x="0" y="348"/>
                  </a:cubicBezTo>
                  <a:cubicBezTo>
                    <a:pt x="0" y="568"/>
                    <a:pt x="158" y="726"/>
                    <a:pt x="347" y="726"/>
                  </a:cubicBezTo>
                  <a:cubicBezTo>
                    <a:pt x="567" y="726"/>
                    <a:pt x="725" y="568"/>
                    <a:pt x="725" y="348"/>
                  </a:cubicBezTo>
                  <a:cubicBezTo>
                    <a:pt x="725" y="158"/>
                    <a:pt x="567" y="1"/>
                    <a:pt x="347"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09"/>
            <p:cNvSpPr/>
            <p:nvPr/>
          </p:nvSpPr>
          <p:spPr>
            <a:xfrm>
              <a:off x="-57371850" y="2073400"/>
              <a:ext cx="18125" cy="18150"/>
            </a:xfrm>
            <a:custGeom>
              <a:avLst/>
              <a:gdLst/>
              <a:ahLst/>
              <a:cxnLst/>
              <a:rect l="l" t="t" r="r" b="b"/>
              <a:pathLst>
                <a:path w="725" h="726" extrusionOk="0">
                  <a:moveTo>
                    <a:pt x="347" y="1"/>
                  </a:moveTo>
                  <a:cubicBezTo>
                    <a:pt x="158" y="1"/>
                    <a:pt x="0" y="158"/>
                    <a:pt x="0" y="348"/>
                  </a:cubicBezTo>
                  <a:cubicBezTo>
                    <a:pt x="0" y="537"/>
                    <a:pt x="158" y="726"/>
                    <a:pt x="347" y="726"/>
                  </a:cubicBezTo>
                  <a:cubicBezTo>
                    <a:pt x="567" y="726"/>
                    <a:pt x="725" y="537"/>
                    <a:pt x="725" y="348"/>
                  </a:cubicBezTo>
                  <a:cubicBezTo>
                    <a:pt x="725" y="158"/>
                    <a:pt x="567" y="1"/>
                    <a:pt x="347"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09"/>
            <p:cNvSpPr/>
            <p:nvPr/>
          </p:nvSpPr>
          <p:spPr>
            <a:xfrm>
              <a:off x="-57436450" y="2136625"/>
              <a:ext cx="72500" cy="29750"/>
            </a:xfrm>
            <a:custGeom>
              <a:avLst/>
              <a:gdLst/>
              <a:ahLst/>
              <a:cxnLst/>
              <a:rect l="l" t="t" r="r" b="b"/>
              <a:pathLst>
                <a:path w="2900" h="1190" extrusionOk="0">
                  <a:moveTo>
                    <a:pt x="387" y="0"/>
                  </a:moveTo>
                  <a:cubicBezTo>
                    <a:pt x="292" y="0"/>
                    <a:pt x="206" y="40"/>
                    <a:pt x="158" y="118"/>
                  </a:cubicBezTo>
                  <a:cubicBezTo>
                    <a:pt x="1" y="276"/>
                    <a:pt x="1" y="496"/>
                    <a:pt x="158" y="622"/>
                  </a:cubicBezTo>
                  <a:cubicBezTo>
                    <a:pt x="505" y="969"/>
                    <a:pt x="977" y="1190"/>
                    <a:pt x="1450" y="1190"/>
                  </a:cubicBezTo>
                  <a:cubicBezTo>
                    <a:pt x="1923" y="1190"/>
                    <a:pt x="2427" y="969"/>
                    <a:pt x="2742" y="622"/>
                  </a:cubicBezTo>
                  <a:cubicBezTo>
                    <a:pt x="2899" y="465"/>
                    <a:pt x="2899" y="244"/>
                    <a:pt x="2742" y="118"/>
                  </a:cubicBezTo>
                  <a:cubicBezTo>
                    <a:pt x="2679" y="40"/>
                    <a:pt x="2592" y="0"/>
                    <a:pt x="2502" y="0"/>
                  </a:cubicBezTo>
                  <a:cubicBezTo>
                    <a:pt x="2411" y="0"/>
                    <a:pt x="2316" y="40"/>
                    <a:pt x="2238" y="118"/>
                  </a:cubicBezTo>
                  <a:cubicBezTo>
                    <a:pt x="2049" y="307"/>
                    <a:pt x="1734" y="433"/>
                    <a:pt x="1450" y="433"/>
                  </a:cubicBezTo>
                  <a:cubicBezTo>
                    <a:pt x="1167" y="433"/>
                    <a:pt x="851" y="307"/>
                    <a:pt x="662" y="118"/>
                  </a:cubicBezTo>
                  <a:cubicBezTo>
                    <a:pt x="584" y="40"/>
                    <a:pt x="481" y="0"/>
                    <a:pt x="387"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6" name="Google Shape;2686;p109"/>
          <p:cNvGrpSpPr/>
          <p:nvPr/>
        </p:nvGrpSpPr>
        <p:grpSpPr>
          <a:xfrm>
            <a:off x="4305703" y="1830856"/>
            <a:ext cx="532595" cy="530160"/>
            <a:chOff x="-55620175" y="2686900"/>
            <a:chExt cx="319800" cy="318300"/>
          </a:xfrm>
        </p:grpSpPr>
        <p:sp>
          <p:nvSpPr>
            <p:cNvPr id="2687" name="Google Shape;2687;p109"/>
            <p:cNvSpPr/>
            <p:nvPr/>
          </p:nvSpPr>
          <p:spPr>
            <a:xfrm>
              <a:off x="-55514650" y="2917925"/>
              <a:ext cx="72500" cy="29775"/>
            </a:xfrm>
            <a:custGeom>
              <a:avLst/>
              <a:gdLst/>
              <a:ahLst/>
              <a:cxnLst/>
              <a:rect l="l" t="t" r="r" b="b"/>
              <a:pathLst>
                <a:path w="2900" h="1191" extrusionOk="0">
                  <a:moveTo>
                    <a:pt x="387" y="1"/>
                  </a:moveTo>
                  <a:cubicBezTo>
                    <a:pt x="292" y="1"/>
                    <a:pt x="206" y="40"/>
                    <a:pt x="158" y="119"/>
                  </a:cubicBezTo>
                  <a:cubicBezTo>
                    <a:pt x="1" y="277"/>
                    <a:pt x="1" y="529"/>
                    <a:pt x="158" y="655"/>
                  </a:cubicBezTo>
                  <a:cubicBezTo>
                    <a:pt x="505" y="1001"/>
                    <a:pt x="978" y="1190"/>
                    <a:pt x="1450" y="1190"/>
                  </a:cubicBezTo>
                  <a:cubicBezTo>
                    <a:pt x="1954" y="1190"/>
                    <a:pt x="2427" y="1001"/>
                    <a:pt x="2742" y="655"/>
                  </a:cubicBezTo>
                  <a:cubicBezTo>
                    <a:pt x="2899" y="497"/>
                    <a:pt x="2899" y="245"/>
                    <a:pt x="2742" y="119"/>
                  </a:cubicBezTo>
                  <a:cubicBezTo>
                    <a:pt x="2679" y="72"/>
                    <a:pt x="2592" y="48"/>
                    <a:pt x="2502" y="48"/>
                  </a:cubicBezTo>
                  <a:cubicBezTo>
                    <a:pt x="2411" y="48"/>
                    <a:pt x="2317" y="72"/>
                    <a:pt x="2238" y="119"/>
                  </a:cubicBezTo>
                  <a:cubicBezTo>
                    <a:pt x="2049" y="340"/>
                    <a:pt x="1734" y="434"/>
                    <a:pt x="1450" y="434"/>
                  </a:cubicBezTo>
                  <a:cubicBezTo>
                    <a:pt x="1135" y="434"/>
                    <a:pt x="852" y="340"/>
                    <a:pt x="663" y="119"/>
                  </a:cubicBezTo>
                  <a:cubicBezTo>
                    <a:pt x="584" y="40"/>
                    <a:pt x="481" y="1"/>
                    <a:pt x="387"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109"/>
            <p:cNvSpPr/>
            <p:nvPr/>
          </p:nvSpPr>
          <p:spPr>
            <a:xfrm>
              <a:off x="-55450050" y="2854725"/>
              <a:ext cx="18125" cy="18150"/>
            </a:xfrm>
            <a:custGeom>
              <a:avLst/>
              <a:gdLst/>
              <a:ahLst/>
              <a:cxnLst/>
              <a:rect l="l" t="t" r="r" b="b"/>
              <a:pathLst>
                <a:path w="725" h="726" extrusionOk="0">
                  <a:moveTo>
                    <a:pt x="378" y="1"/>
                  </a:moveTo>
                  <a:cubicBezTo>
                    <a:pt x="158" y="1"/>
                    <a:pt x="0" y="190"/>
                    <a:pt x="0" y="379"/>
                  </a:cubicBezTo>
                  <a:cubicBezTo>
                    <a:pt x="0" y="568"/>
                    <a:pt x="158" y="725"/>
                    <a:pt x="378" y="725"/>
                  </a:cubicBezTo>
                  <a:cubicBezTo>
                    <a:pt x="567" y="725"/>
                    <a:pt x="725" y="568"/>
                    <a:pt x="725" y="379"/>
                  </a:cubicBezTo>
                  <a:cubicBezTo>
                    <a:pt x="725" y="190"/>
                    <a:pt x="567" y="1"/>
                    <a:pt x="378"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109"/>
            <p:cNvSpPr/>
            <p:nvPr/>
          </p:nvSpPr>
          <p:spPr>
            <a:xfrm>
              <a:off x="-55524875" y="2855525"/>
              <a:ext cx="18925" cy="17450"/>
            </a:xfrm>
            <a:custGeom>
              <a:avLst/>
              <a:gdLst/>
              <a:ahLst/>
              <a:cxnLst/>
              <a:rect l="l" t="t" r="r" b="b"/>
              <a:pathLst>
                <a:path w="757" h="698" extrusionOk="0">
                  <a:moveTo>
                    <a:pt x="410" y="0"/>
                  </a:moveTo>
                  <a:cubicBezTo>
                    <a:pt x="189" y="0"/>
                    <a:pt x="0" y="158"/>
                    <a:pt x="0" y="347"/>
                  </a:cubicBezTo>
                  <a:cubicBezTo>
                    <a:pt x="0" y="536"/>
                    <a:pt x="189" y="693"/>
                    <a:pt x="410" y="693"/>
                  </a:cubicBezTo>
                  <a:cubicBezTo>
                    <a:pt x="423" y="696"/>
                    <a:pt x="437" y="697"/>
                    <a:pt x="451" y="697"/>
                  </a:cubicBezTo>
                  <a:cubicBezTo>
                    <a:pt x="598" y="697"/>
                    <a:pt x="756" y="548"/>
                    <a:pt x="756" y="347"/>
                  </a:cubicBezTo>
                  <a:cubicBezTo>
                    <a:pt x="756" y="158"/>
                    <a:pt x="599" y="0"/>
                    <a:pt x="410"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109"/>
            <p:cNvSpPr/>
            <p:nvPr/>
          </p:nvSpPr>
          <p:spPr>
            <a:xfrm>
              <a:off x="-55620175" y="2686900"/>
              <a:ext cx="319800" cy="318300"/>
            </a:xfrm>
            <a:custGeom>
              <a:avLst/>
              <a:gdLst/>
              <a:ahLst/>
              <a:cxnLst/>
              <a:rect l="l" t="t" r="r" b="b"/>
              <a:pathLst>
                <a:path w="12792" h="12732" extrusionOk="0">
                  <a:moveTo>
                    <a:pt x="5671" y="2240"/>
                  </a:moveTo>
                  <a:cubicBezTo>
                    <a:pt x="6333" y="2240"/>
                    <a:pt x="6931" y="2429"/>
                    <a:pt x="7435" y="2744"/>
                  </a:cubicBezTo>
                  <a:cubicBezTo>
                    <a:pt x="7057" y="4225"/>
                    <a:pt x="5703" y="5233"/>
                    <a:pt x="4159" y="5233"/>
                  </a:cubicBezTo>
                  <a:lnTo>
                    <a:pt x="2332" y="5233"/>
                  </a:lnTo>
                  <a:cubicBezTo>
                    <a:pt x="2489" y="3532"/>
                    <a:pt x="3938" y="2240"/>
                    <a:pt x="5671" y="2240"/>
                  </a:cubicBezTo>
                  <a:close/>
                  <a:moveTo>
                    <a:pt x="8318" y="732"/>
                  </a:moveTo>
                  <a:cubicBezTo>
                    <a:pt x="8434" y="732"/>
                    <a:pt x="8549" y="741"/>
                    <a:pt x="8664" y="759"/>
                  </a:cubicBezTo>
                  <a:cubicBezTo>
                    <a:pt x="9735" y="917"/>
                    <a:pt x="10523" y="1925"/>
                    <a:pt x="10523" y="3059"/>
                  </a:cubicBezTo>
                  <a:lnTo>
                    <a:pt x="10523" y="6147"/>
                  </a:lnTo>
                  <a:cubicBezTo>
                    <a:pt x="10271" y="6021"/>
                    <a:pt x="10050" y="5958"/>
                    <a:pt x="9767" y="5958"/>
                  </a:cubicBezTo>
                  <a:lnTo>
                    <a:pt x="9767" y="5580"/>
                  </a:lnTo>
                  <a:cubicBezTo>
                    <a:pt x="9767" y="3626"/>
                    <a:pt x="8349" y="1957"/>
                    <a:pt x="6490" y="1578"/>
                  </a:cubicBezTo>
                  <a:cubicBezTo>
                    <a:pt x="6975" y="1040"/>
                    <a:pt x="7643" y="732"/>
                    <a:pt x="8318" y="732"/>
                  </a:cubicBezTo>
                  <a:close/>
                  <a:moveTo>
                    <a:pt x="1544" y="6745"/>
                  </a:moveTo>
                  <a:lnTo>
                    <a:pt x="1544" y="8226"/>
                  </a:lnTo>
                  <a:cubicBezTo>
                    <a:pt x="1134" y="8226"/>
                    <a:pt x="788" y="7879"/>
                    <a:pt x="788" y="7470"/>
                  </a:cubicBezTo>
                  <a:cubicBezTo>
                    <a:pt x="788" y="7092"/>
                    <a:pt x="1134" y="6745"/>
                    <a:pt x="1544" y="6745"/>
                  </a:cubicBezTo>
                  <a:close/>
                  <a:moveTo>
                    <a:pt x="9798" y="6745"/>
                  </a:moveTo>
                  <a:cubicBezTo>
                    <a:pt x="10208" y="6745"/>
                    <a:pt x="10554" y="7060"/>
                    <a:pt x="10554" y="7470"/>
                  </a:cubicBezTo>
                  <a:cubicBezTo>
                    <a:pt x="10554" y="7879"/>
                    <a:pt x="10208" y="8226"/>
                    <a:pt x="9798" y="8226"/>
                  </a:cubicBezTo>
                  <a:lnTo>
                    <a:pt x="9798" y="6745"/>
                  </a:lnTo>
                  <a:close/>
                  <a:moveTo>
                    <a:pt x="10712" y="8667"/>
                  </a:moveTo>
                  <a:cubicBezTo>
                    <a:pt x="10775" y="8888"/>
                    <a:pt x="10869" y="9108"/>
                    <a:pt x="11027" y="9297"/>
                  </a:cubicBezTo>
                  <a:cubicBezTo>
                    <a:pt x="11090" y="9455"/>
                    <a:pt x="11216" y="9549"/>
                    <a:pt x="11342" y="9707"/>
                  </a:cubicBezTo>
                  <a:lnTo>
                    <a:pt x="9652" y="9707"/>
                  </a:lnTo>
                  <a:cubicBezTo>
                    <a:pt x="9738" y="9468"/>
                    <a:pt x="9768" y="9254"/>
                    <a:pt x="9798" y="8982"/>
                  </a:cubicBezTo>
                  <a:cubicBezTo>
                    <a:pt x="10145" y="8982"/>
                    <a:pt x="10460" y="8856"/>
                    <a:pt x="10712" y="8667"/>
                  </a:cubicBezTo>
                  <a:close/>
                  <a:moveTo>
                    <a:pt x="8066" y="3280"/>
                  </a:moveTo>
                  <a:cubicBezTo>
                    <a:pt x="8664" y="3847"/>
                    <a:pt x="9042" y="4729"/>
                    <a:pt x="9042" y="5643"/>
                  </a:cubicBezTo>
                  <a:lnTo>
                    <a:pt x="9042" y="8636"/>
                  </a:lnTo>
                  <a:cubicBezTo>
                    <a:pt x="9042" y="10463"/>
                    <a:pt x="7530" y="11975"/>
                    <a:pt x="5671" y="11975"/>
                  </a:cubicBezTo>
                  <a:cubicBezTo>
                    <a:pt x="3812" y="11975"/>
                    <a:pt x="2269" y="10431"/>
                    <a:pt x="2269" y="8573"/>
                  </a:cubicBezTo>
                  <a:lnTo>
                    <a:pt x="2269" y="5989"/>
                  </a:lnTo>
                  <a:lnTo>
                    <a:pt x="4159" y="5989"/>
                  </a:lnTo>
                  <a:cubicBezTo>
                    <a:pt x="5104" y="5989"/>
                    <a:pt x="6049" y="5643"/>
                    <a:pt x="6805" y="5044"/>
                  </a:cubicBezTo>
                  <a:cubicBezTo>
                    <a:pt x="7404" y="4571"/>
                    <a:pt x="7782" y="3941"/>
                    <a:pt x="8066" y="3280"/>
                  </a:cubicBezTo>
                  <a:close/>
                  <a:moveTo>
                    <a:pt x="8329" y="0"/>
                  </a:moveTo>
                  <a:cubicBezTo>
                    <a:pt x="7237" y="0"/>
                    <a:pt x="6224" y="580"/>
                    <a:pt x="5671" y="1547"/>
                  </a:cubicBezTo>
                  <a:lnTo>
                    <a:pt x="5640" y="1547"/>
                  </a:lnTo>
                  <a:cubicBezTo>
                    <a:pt x="3340" y="1547"/>
                    <a:pt x="1481" y="3374"/>
                    <a:pt x="1481" y="5643"/>
                  </a:cubicBezTo>
                  <a:lnTo>
                    <a:pt x="1481" y="5989"/>
                  </a:lnTo>
                  <a:cubicBezTo>
                    <a:pt x="662" y="5989"/>
                    <a:pt x="0" y="6651"/>
                    <a:pt x="0" y="7470"/>
                  </a:cubicBezTo>
                  <a:cubicBezTo>
                    <a:pt x="0" y="8320"/>
                    <a:pt x="662" y="8982"/>
                    <a:pt x="1481" y="8982"/>
                  </a:cubicBezTo>
                  <a:cubicBezTo>
                    <a:pt x="1702" y="11061"/>
                    <a:pt x="3466" y="12731"/>
                    <a:pt x="5577" y="12731"/>
                  </a:cubicBezTo>
                  <a:cubicBezTo>
                    <a:pt x="7215" y="12731"/>
                    <a:pt x="8570" y="11818"/>
                    <a:pt x="9263" y="10463"/>
                  </a:cubicBezTo>
                  <a:lnTo>
                    <a:pt x="12319" y="10463"/>
                  </a:lnTo>
                  <a:cubicBezTo>
                    <a:pt x="12476" y="10463"/>
                    <a:pt x="12634" y="10368"/>
                    <a:pt x="12665" y="10211"/>
                  </a:cubicBezTo>
                  <a:cubicBezTo>
                    <a:pt x="12791" y="9990"/>
                    <a:pt x="12728" y="9833"/>
                    <a:pt x="12571" y="9770"/>
                  </a:cubicBezTo>
                  <a:cubicBezTo>
                    <a:pt x="11783" y="9360"/>
                    <a:pt x="11248" y="8573"/>
                    <a:pt x="11248" y="7690"/>
                  </a:cubicBezTo>
                  <a:lnTo>
                    <a:pt x="11248" y="3122"/>
                  </a:lnTo>
                  <a:cubicBezTo>
                    <a:pt x="11248" y="1578"/>
                    <a:pt x="10208" y="287"/>
                    <a:pt x="8790" y="35"/>
                  </a:cubicBezTo>
                  <a:cubicBezTo>
                    <a:pt x="8636" y="12"/>
                    <a:pt x="8481" y="0"/>
                    <a:pt x="8329"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94"/>
        <p:cNvGrpSpPr/>
        <p:nvPr/>
      </p:nvGrpSpPr>
      <p:grpSpPr>
        <a:xfrm>
          <a:off x="0" y="0"/>
          <a:ext cx="0" cy="0"/>
          <a:chOff x="0" y="0"/>
          <a:chExt cx="0" cy="0"/>
        </a:xfrm>
      </p:grpSpPr>
      <p:sp>
        <p:nvSpPr>
          <p:cNvPr id="2695" name="Google Shape;2695;p110"/>
          <p:cNvSpPr/>
          <p:nvPr/>
        </p:nvSpPr>
        <p:spPr>
          <a:xfrm flipH="1">
            <a:off x="2292581" y="2913450"/>
            <a:ext cx="820743" cy="522441"/>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10"/>
          <p:cNvSpPr/>
          <p:nvPr/>
        </p:nvSpPr>
        <p:spPr>
          <a:xfrm flipH="1">
            <a:off x="3527419" y="4042175"/>
            <a:ext cx="820743" cy="522441"/>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10"/>
          <p:cNvSpPr/>
          <p:nvPr/>
        </p:nvSpPr>
        <p:spPr>
          <a:xfrm flipH="1">
            <a:off x="1283706" y="1597438"/>
            <a:ext cx="820743" cy="522441"/>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10"/>
          <p:cNvSpPr txBox="1">
            <a:spLocks noGrp="1"/>
          </p:cNvSpPr>
          <p:nvPr>
            <p:ph type="title"/>
          </p:nvPr>
        </p:nvSpPr>
        <p:spPr>
          <a:xfrm>
            <a:off x="2163150" y="390325"/>
            <a:ext cx="4817700" cy="52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Functions</a:t>
            </a:r>
            <a:endParaRPr/>
          </a:p>
        </p:txBody>
      </p:sp>
      <p:sp>
        <p:nvSpPr>
          <p:cNvPr id="2699" name="Google Shape;2699;p110"/>
          <p:cNvSpPr txBox="1">
            <a:spLocks noGrp="1"/>
          </p:cNvSpPr>
          <p:nvPr>
            <p:ph type="subTitle" idx="1"/>
          </p:nvPr>
        </p:nvSpPr>
        <p:spPr>
          <a:xfrm>
            <a:off x="2231488" y="2755125"/>
            <a:ext cx="1400100" cy="350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800">
                <a:solidFill>
                  <a:schemeClr val="lt1"/>
                </a:solidFill>
              </a:rPr>
              <a:t>Advice</a:t>
            </a:r>
            <a:endParaRPr>
              <a:solidFill>
                <a:schemeClr val="lt1"/>
              </a:solidFill>
            </a:endParaRPr>
          </a:p>
        </p:txBody>
      </p:sp>
      <p:sp>
        <p:nvSpPr>
          <p:cNvPr id="2700" name="Google Shape;2700;p110"/>
          <p:cNvSpPr txBox="1">
            <a:spLocks noGrp="1"/>
          </p:cNvSpPr>
          <p:nvPr>
            <p:ph type="subTitle" idx="3"/>
          </p:nvPr>
        </p:nvSpPr>
        <p:spPr>
          <a:xfrm>
            <a:off x="1222625" y="1497838"/>
            <a:ext cx="1400100" cy="350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800">
                <a:solidFill>
                  <a:schemeClr val="lt1"/>
                </a:solidFill>
              </a:rPr>
              <a:t>Detect</a:t>
            </a:r>
            <a:endParaRPr sz="2800">
              <a:solidFill>
                <a:schemeClr val="lt1"/>
              </a:solidFill>
            </a:endParaRPr>
          </a:p>
        </p:txBody>
      </p:sp>
      <p:sp>
        <p:nvSpPr>
          <p:cNvPr id="2701" name="Google Shape;2701;p110"/>
          <p:cNvSpPr txBox="1">
            <a:spLocks noGrp="1"/>
          </p:cNvSpPr>
          <p:nvPr>
            <p:ph type="subTitle" idx="4"/>
          </p:nvPr>
        </p:nvSpPr>
        <p:spPr>
          <a:xfrm>
            <a:off x="2503338" y="1417113"/>
            <a:ext cx="28521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has a beautiful name and is the second planet from the Sun</a:t>
            </a:r>
            <a:endParaRPr/>
          </a:p>
        </p:txBody>
      </p:sp>
      <p:sp>
        <p:nvSpPr>
          <p:cNvPr id="2702" name="Google Shape;2702;p110"/>
          <p:cNvSpPr txBox="1">
            <a:spLocks noGrp="1"/>
          </p:cNvSpPr>
          <p:nvPr>
            <p:ph type="subTitle" idx="5"/>
          </p:nvPr>
        </p:nvSpPr>
        <p:spPr>
          <a:xfrm>
            <a:off x="3466325" y="3861600"/>
            <a:ext cx="1400100" cy="350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800">
                <a:solidFill>
                  <a:schemeClr val="lt1"/>
                </a:solidFill>
              </a:rPr>
              <a:t>Report</a:t>
            </a:r>
            <a:endParaRPr sz="2800">
              <a:solidFill>
                <a:schemeClr val="lt1"/>
              </a:solidFill>
            </a:endParaRPr>
          </a:p>
        </p:txBody>
      </p:sp>
      <p:sp>
        <p:nvSpPr>
          <p:cNvPr id="2703" name="Google Shape;2703;p110"/>
          <p:cNvSpPr txBox="1">
            <a:spLocks noGrp="1"/>
          </p:cNvSpPr>
          <p:nvPr>
            <p:ph type="subTitle" idx="2"/>
          </p:nvPr>
        </p:nvSpPr>
        <p:spPr>
          <a:xfrm>
            <a:off x="3665825" y="2598188"/>
            <a:ext cx="28137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and the smallest one</a:t>
            </a:r>
            <a:endParaRPr/>
          </a:p>
        </p:txBody>
      </p:sp>
      <p:sp>
        <p:nvSpPr>
          <p:cNvPr id="2704" name="Google Shape;2704;p110"/>
          <p:cNvSpPr txBox="1">
            <a:spLocks noGrp="1"/>
          </p:cNvSpPr>
          <p:nvPr>
            <p:ph type="subTitle" idx="6"/>
          </p:nvPr>
        </p:nvSpPr>
        <p:spPr>
          <a:xfrm>
            <a:off x="4831075" y="3780863"/>
            <a:ext cx="3090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and the biggest planet in the Solar System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08"/>
        <p:cNvGrpSpPr/>
        <p:nvPr/>
      </p:nvGrpSpPr>
      <p:grpSpPr>
        <a:xfrm>
          <a:off x="0" y="0"/>
          <a:ext cx="0" cy="0"/>
          <a:chOff x="0" y="0"/>
          <a:chExt cx="0" cy="0"/>
        </a:xfrm>
      </p:grpSpPr>
      <p:sp>
        <p:nvSpPr>
          <p:cNvPr id="2709" name="Google Shape;2709;p111"/>
          <p:cNvSpPr txBox="1">
            <a:spLocks noGrp="1"/>
          </p:cNvSpPr>
          <p:nvPr>
            <p:ph type="title"/>
          </p:nvPr>
        </p:nvSpPr>
        <p:spPr>
          <a:xfrm>
            <a:off x="4612650" y="2060075"/>
            <a:ext cx="4116300" cy="110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PICTURE IS WORTH A THOUSAND WORDS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13"/>
        <p:cNvGrpSpPr/>
        <p:nvPr/>
      </p:nvGrpSpPr>
      <p:grpSpPr>
        <a:xfrm>
          <a:off x="0" y="0"/>
          <a:ext cx="0" cy="0"/>
          <a:chOff x="0" y="0"/>
          <a:chExt cx="0" cy="0"/>
        </a:xfrm>
      </p:grpSpPr>
      <p:sp>
        <p:nvSpPr>
          <p:cNvPr id="2714" name="Google Shape;2714;p112"/>
          <p:cNvSpPr txBox="1">
            <a:spLocks noGrp="1"/>
          </p:cNvSpPr>
          <p:nvPr>
            <p:ph type="title"/>
          </p:nvPr>
        </p:nvSpPr>
        <p:spPr>
          <a:xfrm>
            <a:off x="2957475" y="392900"/>
            <a:ext cx="3228900" cy="51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PARTNERS</a:t>
            </a:r>
            <a:endParaRPr/>
          </a:p>
        </p:txBody>
      </p:sp>
      <p:sp>
        <p:nvSpPr>
          <p:cNvPr id="2715" name="Google Shape;2715;p112"/>
          <p:cNvSpPr txBox="1">
            <a:spLocks noGrp="1"/>
          </p:cNvSpPr>
          <p:nvPr>
            <p:ph type="subTitle" idx="1"/>
          </p:nvPr>
        </p:nvSpPr>
        <p:spPr>
          <a:xfrm>
            <a:off x="6000100" y="1919288"/>
            <a:ext cx="1013100" cy="308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SATURN</a:t>
            </a:r>
            <a:endParaRPr/>
          </a:p>
        </p:txBody>
      </p:sp>
      <p:sp>
        <p:nvSpPr>
          <p:cNvPr id="2716" name="Google Shape;2716;p112"/>
          <p:cNvSpPr txBox="1">
            <a:spLocks noGrp="1"/>
          </p:cNvSpPr>
          <p:nvPr>
            <p:ph type="subTitle" idx="2"/>
          </p:nvPr>
        </p:nvSpPr>
        <p:spPr>
          <a:xfrm>
            <a:off x="1410506" y="2232900"/>
            <a:ext cx="2644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a:t>Jupiter is the biggest planet in the Solar System</a:t>
            </a:r>
            <a:endParaRPr/>
          </a:p>
        </p:txBody>
      </p:sp>
      <p:sp>
        <p:nvSpPr>
          <p:cNvPr id="2717" name="Google Shape;2717;p112"/>
          <p:cNvSpPr txBox="1">
            <a:spLocks noGrp="1"/>
          </p:cNvSpPr>
          <p:nvPr>
            <p:ph type="subTitle" idx="3"/>
          </p:nvPr>
        </p:nvSpPr>
        <p:spPr>
          <a:xfrm>
            <a:off x="2226206" y="1918850"/>
            <a:ext cx="1013100" cy="308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JUPITER</a:t>
            </a:r>
            <a:endParaRPr/>
          </a:p>
        </p:txBody>
      </p:sp>
      <p:sp>
        <p:nvSpPr>
          <p:cNvPr id="2718" name="Google Shape;2718;p112"/>
          <p:cNvSpPr txBox="1">
            <a:spLocks noGrp="1"/>
          </p:cNvSpPr>
          <p:nvPr>
            <p:ph type="subTitle" idx="4"/>
          </p:nvPr>
        </p:nvSpPr>
        <p:spPr>
          <a:xfrm>
            <a:off x="5297200" y="2241400"/>
            <a:ext cx="2418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Saturn is composed of hydrogen and helium</a:t>
            </a:r>
            <a:endParaRPr/>
          </a:p>
        </p:txBody>
      </p:sp>
      <p:sp>
        <p:nvSpPr>
          <p:cNvPr id="2719" name="Google Shape;2719;p112"/>
          <p:cNvSpPr txBox="1">
            <a:spLocks noGrp="1"/>
          </p:cNvSpPr>
          <p:nvPr>
            <p:ph type="subTitle" idx="5"/>
          </p:nvPr>
        </p:nvSpPr>
        <p:spPr>
          <a:xfrm>
            <a:off x="2361206" y="3592988"/>
            <a:ext cx="743100" cy="308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MARS</a:t>
            </a:r>
            <a:endParaRPr/>
          </a:p>
        </p:txBody>
      </p:sp>
      <p:sp>
        <p:nvSpPr>
          <p:cNvPr id="2720" name="Google Shape;2720;p112"/>
          <p:cNvSpPr txBox="1">
            <a:spLocks noGrp="1"/>
          </p:cNvSpPr>
          <p:nvPr>
            <p:ph type="subTitle" idx="6"/>
          </p:nvPr>
        </p:nvSpPr>
        <p:spPr>
          <a:xfrm>
            <a:off x="1368206" y="3910188"/>
            <a:ext cx="27291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Despite being red, Mars is actually a cold place</a:t>
            </a:r>
            <a:endParaRPr/>
          </a:p>
        </p:txBody>
      </p:sp>
      <p:sp>
        <p:nvSpPr>
          <p:cNvPr id="2721" name="Google Shape;2721;p112"/>
          <p:cNvSpPr txBox="1">
            <a:spLocks noGrp="1"/>
          </p:cNvSpPr>
          <p:nvPr>
            <p:ph type="subTitle" idx="7"/>
          </p:nvPr>
        </p:nvSpPr>
        <p:spPr>
          <a:xfrm>
            <a:off x="6000100" y="3592925"/>
            <a:ext cx="1013100" cy="308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VENUS</a:t>
            </a:r>
            <a:endParaRPr/>
          </a:p>
        </p:txBody>
      </p:sp>
      <p:sp>
        <p:nvSpPr>
          <p:cNvPr id="2722" name="Google Shape;2722;p112"/>
          <p:cNvSpPr txBox="1">
            <a:spLocks noGrp="1"/>
          </p:cNvSpPr>
          <p:nvPr>
            <p:ph type="subTitle" idx="8"/>
          </p:nvPr>
        </p:nvSpPr>
        <p:spPr>
          <a:xfrm>
            <a:off x="5237500" y="3910200"/>
            <a:ext cx="25383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a:t>Venus has a beautiful name, but it’s terribly hot</a:t>
            </a:r>
            <a:endParaRPr/>
          </a:p>
        </p:txBody>
      </p:sp>
      <p:grpSp>
        <p:nvGrpSpPr>
          <p:cNvPr id="2723" name="Google Shape;2723;p112"/>
          <p:cNvGrpSpPr/>
          <p:nvPr/>
        </p:nvGrpSpPr>
        <p:grpSpPr>
          <a:xfrm>
            <a:off x="2534614" y="1492812"/>
            <a:ext cx="396285" cy="396282"/>
            <a:chOff x="-46401050" y="2333325"/>
            <a:chExt cx="300125" cy="300100"/>
          </a:xfrm>
        </p:grpSpPr>
        <p:sp>
          <p:nvSpPr>
            <p:cNvPr id="2724" name="Google Shape;2724;p112"/>
            <p:cNvSpPr/>
            <p:nvPr/>
          </p:nvSpPr>
          <p:spPr>
            <a:xfrm>
              <a:off x="-46401050" y="2333325"/>
              <a:ext cx="300125" cy="300100"/>
            </a:xfrm>
            <a:custGeom>
              <a:avLst/>
              <a:gdLst/>
              <a:ahLst/>
              <a:cxnLst/>
              <a:rect l="l" t="t" r="r" b="b"/>
              <a:pathLst>
                <a:path w="12005" h="12004" extrusionOk="0">
                  <a:moveTo>
                    <a:pt x="7719" y="725"/>
                  </a:moveTo>
                  <a:lnTo>
                    <a:pt x="7719" y="2111"/>
                  </a:lnTo>
                  <a:lnTo>
                    <a:pt x="7026" y="2111"/>
                  </a:lnTo>
                  <a:lnTo>
                    <a:pt x="7026" y="725"/>
                  </a:lnTo>
                  <a:close/>
                  <a:moveTo>
                    <a:pt x="9137" y="725"/>
                  </a:moveTo>
                  <a:lnTo>
                    <a:pt x="9137" y="3498"/>
                  </a:lnTo>
                  <a:lnTo>
                    <a:pt x="2805" y="3498"/>
                  </a:lnTo>
                  <a:lnTo>
                    <a:pt x="2805" y="725"/>
                  </a:lnTo>
                  <a:lnTo>
                    <a:pt x="6302" y="725"/>
                  </a:lnTo>
                  <a:lnTo>
                    <a:pt x="6302" y="2489"/>
                  </a:lnTo>
                  <a:cubicBezTo>
                    <a:pt x="6302" y="2678"/>
                    <a:pt x="6459" y="2836"/>
                    <a:pt x="6648" y="2836"/>
                  </a:cubicBezTo>
                  <a:lnTo>
                    <a:pt x="8066" y="2836"/>
                  </a:lnTo>
                  <a:cubicBezTo>
                    <a:pt x="8255" y="2836"/>
                    <a:pt x="8413" y="2678"/>
                    <a:pt x="8413" y="2489"/>
                  </a:cubicBezTo>
                  <a:lnTo>
                    <a:pt x="8413" y="725"/>
                  </a:lnTo>
                  <a:close/>
                  <a:moveTo>
                    <a:pt x="2080" y="725"/>
                  </a:moveTo>
                  <a:lnTo>
                    <a:pt x="2080" y="3876"/>
                  </a:lnTo>
                  <a:cubicBezTo>
                    <a:pt x="2080" y="4065"/>
                    <a:pt x="2238" y="4222"/>
                    <a:pt x="2427" y="4222"/>
                  </a:cubicBezTo>
                  <a:lnTo>
                    <a:pt x="9452" y="4222"/>
                  </a:lnTo>
                  <a:cubicBezTo>
                    <a:pt x="9641" y="4222"/>
                    <a:pt x="9799" y="4065"/>
                    <a:pt x="9799" y="3876"/>
                  </a:cubicBezTo>
                  <a:lnTo>
                    <a:pt x="9799" y="1166"/>
                  </a:lnTo>
                  <a:lnTo>
                    <a:pt x="11217" y="2584"/>
                  </a:lnTo>
                  <a:lnTo>
                    <a:pt x="11217" y="11311"/>
                  </a:lnTo>
                  <a:lnTo>
                    <a:pt x="662" y="11311"/>
                  </a:lnTo>
                  <a:lnTo>
                    <a:pt x="662" y="725"/>
                  </a:lnTo>
                  <a:close/>
                  <a:moveTo>
                    <a:pt x="347" y="1"/>
                  </a:moveTo>
                  <a:cubicBezTo>
                    <a:pt x="158" y="1"/>
                    <a:pt x="1" y="158"/>
                    <a:pt x="1" y="347"/>
                  </a:cubicBezTo>
                  <a:lnTo>
                    <a:pt x="1" y="11657"/>
                  </a:lnTo>
                  <a:cubicBezTo>
                    <a:pt x="1" y="11846"/>
                    <a:pt x="158" y="12004"/>
                    <a:pt x="347" y="12004"/>
                  </a:cubicBezTo>
                  <a:lnTo>
                    <a:pt x="11658" y="12004"/>
                  </a:lnTo>
                  <a:cubicBezTo>
                    <a:pt x="11847" y="12004"/>
                    <a:pt x="12004" y="11846"/>
                    <a:pt x="12004" y="11657"/>
                  </a:cubicBezTo>
                  <a:lnTo>
                    <a:pt x="12004" y="2489"/>
                  </a:lnTo>
                  <a:cubicBezTo>
                    <a:pt x="11941" y="2395"/>
                    <a:pt x="11878" y="2300"/>
                    <a:pt x="11847" y="2237"/>
                  </a:cubicBezTo>
                  <a:lnTo>
                    <a:pt x="9736" y="127"/>
                  </a:lnTo>
                  <a:cubicBezTo>
                    <a:pt x="9641" y="32"/>
                    <a:pt x="9578" y="1"/>
                    <a:pt x="9484"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112"/>
            <p:cNvSpPr/>
            <p:nvPr/>
          </p:nvSpPr>
          <p:spPr>
            <a:xfrm>
              <a:off x="-46366400" y="2580650"/>
              <a:ext cx="35475" cy="17350"/>
            </a:xfrm>
            <a:custGeom>
              <a:avLst/>
              <a:gdLst/>
              <a:ahLst/>
              <a:cxnLst/>
              <a:rect l="l" t="t" r="r" b="b"/>
              <a:pathLst>
                <a:path w="1419" h="694" extrusionOk="0">
                  <a:moveTo>
                    <a:pt x="348" y="0"/>
                  </a:moveTo>
                  <a:cubicBezTo>
                    <a:pt x="159" y="0"/>
                    <a:pt x="1" y="158"/>
                    <a:pt x="1" y="347"/>
                  </a:cubicBezTo>
                  <a:cubicBezTo>
                    <a:pt x="1" y="536"/>
                    <a:pt x="159" y="693"/>
                    <a:pt x="348" y="693"/>
                  </a:cubicBezTo>
                  <a:lnTo>
                    <a:pt x="1041" y="693"/>
                  </a:lnTo>
                  <a:cubicBezTo>
                    <a:pt x="1261" y="693"/>
                    <a:pt x="1419" y="536"/>
                    <a:pt x="1419" y="347"/>
                  </a:cubicBezTo>
                  <a:cubicBezTo>
                    <a:pt x="1419" y="158"/>
                    <a:pt x="1261" y="0"/>
                    <a:pt x="1041"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12"/>
            <p:cNvSpPr/>
            <p:nvPr/>
          </p:nvSpPr>
          <p:spPr>
            <a:xfrm>
              <a:off x="-46313625" y="2457775"/>
              <a:ext cx="122900" cy="122100"/>
            </a:xfrm>
            <a:custGeom>
              <a:avLst/>
              <a:gdLst/>
              <a:ahLst/>
              <a:cxnLst/>
              <a:rect l="l" t="t" r="r" b="b"/>
              <a:pathLst>
                <a:path w="4916" h="4884" extrusionOk="0">
                  <a:moveTo>
                    <a:pt x="2458" y="662"/>
                  </a:moveTo>
                  <a:cubicBezTo>
                    <a:pt x="3435" y="662"/>
                    <a:pt x="4222" y="1450"/>
                    <a:pt x="4222" y="2426"/>
                  </a:cubicBezTo>
                  <a:cubicBezTo>
                    <a:pt x="4222" y="3403"/>
                    <a:pt x="3435" y="4190"/>
                    <a:pt x="2458" y="4190"/>
                  </a:cubicBezTo>
                  <a:cubicBezTo>
                    <a:pt x="1450" y="4190"/>
                    <a:pt x="662" y="3403"/>
                    <a:pt x="662" y="2426"/>
                  </a:cubicBezTo>
                  <a:cubicBezTo>
                    <a:pt x="662" y="1450"/>
                    <a:pt x="1450" y="662"/>
                    <a:pt x="2458" y="662"/>
                  </a:cubicBezTo>
                  <a:close/>
                  <a:moveTo>
                    <a:pt x="2458" y="0"/>
                  </a:moveTo>
                  <a:cubicBezTo>
                    <a:pt x="1103" y="0"/>
                    <a:pt x="1" y="1103"/>
                    <a:pt x="1" y="2426"/>
                  </a:cubicBezTo>
                  <a:cubicBezTo>
                    <a:pt x="1" y="3781"/>
                    <a:pt x="1103" y="4884"/>
                    <a:pt x="2458" y="4884"/>
                  </a:cubicBezTo>
                  <a:cubicBezTo>
                    <a:pt x="3781" y="4884"/>
                    <a:pt x="4884" y="3749"/>
                    <a:pt x="4884" y="2426"/>
                  </a:cubicBezTo>
                  <a:cubicBezTo>
                    <a:pt x="4916" y="1103"/>
                    <a:pt x="3813" y="0"/>
                    <a:pt x="2458"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12"/>
            <p:cNvSpPr/>
            <p:nvPr/>
          </p:nvSpPr>
          <p:spPr>
            <a:xfrm>
              <a:off x="-46278950" y="2493225"/>
              <a:ext cx="53575" cy="52775"/>
            </a:xfrm>
            <a:custGeom>
              <a:avLst/>
              <a:gdLst/>
              <a:ahLst/>
              <a:cxnLst/>
              <a:rect l="l" t="t" r="r" b="b"/>
              <a:pathLst>
                <a:path w="2143" h="2111" extrusionOk="0">
                  <a:moveTo>
                    <a:pt x="1071" y="662"/>
                  </a:moveTo>
                  <a:cubicBezTo>
                    <a:pt x="1260" y="662"/>
                    <a:pt x="1418" y="819"/>
                    <a:pt x="1418" y="1008"/>
                  </a:cubicBezTo>
                  <a:cubicBezTo>
                    <a:pt x="1418" y="1197"/>
                    <a:pt x="1260" y="1355"/>
                    <a:pt x="1071" y="1355"/>
                  </a:cubicBezTo>
                  <a:cubicBezTo>
                    <a:pt x="851" y="1355"/>
                    <a:pt x="693" y="1197"/>
                    <a:pt x="693" y="1008"/>
                  </a:cubicBezTo>
                  <a:cubicBezTo>
                    <a:pt x="693" y="819"/>
                    <a:pt x="851" y="662"/>
                    <a:pt x="1071" y="662"/>
                  </a:cubicBezTo>
                  <a:close/>
                  <a:moveTo>
                    <a:pt x="1071" y="0"/>
                  </a:moveTo>
                  <a:cubicBezTo>
                    <a:pt x="473" y="0"/>
                    <a:pt x="0" y="473"/>
                    <a:pt x="0" y="1040"/>
                  </a:cubicBezTo>
                  <a:cubicBezTo>
                    <a:pt x="0" y="1638"/>
                    <a:pt x="473" y="2111"/>
                    <a:pt x="1071" y="2111"/>
                  </a:cubicBezTo>
                  <a:cubicBezTo>
                    <a:pt x="1638" y="2111"/>
                    <a:pt x="2111" y="1638"/>
                    <a:pt x="2111" y="1040"/>
                  </a:cubicBezTo>
                  <a:cubicBezTo>
                    <a:pt x="2142" y="473"/>
                    <a:pt x="1638" y="0"/>
                    <a:pt x="1071"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8" name="Google Shape;2728;p112"/>
          <p:cNvSpPr/>
          <p:nvPr/>
        </p:nvSpPr>
        <p:spPr>
          <a:xfrm>
            <a:off x="6308493" y="3168057"/>
            <a:ext cx="396313" cy="395262"/>
          </a:xfrm>
          <a:custGeom>
            <a:avLst/>
            <a:gdLst/>
            <a:ahLst/>
            <a:cxnLst/>
            <a:rect l="l" t="t" r="r" b="b"/>
            <a:pathLst>
              <a:path w="12068" h="12036" extrusionOk="0">
                <a:moveTo>
                  <a:pt x="4222" y="630"/>
                </a:moveTo>
                <a:cubicBezTo>
                  <a:pt x="5010" y="630"/>
                  <a:pt x="5640" y="1292"/>
                  <a:pt x="5640" y="2048"/>
                </a:cubicBezTo>
                <a:lnTo>
                  <a:pt x="5640" y="9767"/>
                </a:lnTo>
                <a:cubicBezTo>
                  <a:pt x="5703" y="10617"/>
                  <a:pt x="5073" y="11311"/>
                  <a:pt x="4285" y="11311"/>
                </a:cubicBezTo>
                <a:cubicBezTo>
                  <a:pt x="3498" y="11311"/>
                  <a:pt x="2868" y="10680"/>
                  <a:pt x="2868" y="9893"/>
                </a:cubicBezTo>
                <a:lnTo>
                  <a:pt x="2868" y="9830"/>
                </a:lnTo>
                <a:cubicBezTo>
                  <a:pt x="3403" y="9767"/>
                  <a:pt x="3907" y="9515"/>
                  <a:pt x="4254" y="9137"/>
                </a:cubicBezTo>
                <a:cubicBezTo>
                  <a:pt x="4380" y="9011"/>
                  <a:pt x="4380" y="8790"/>
                  <a:pt x="4254" y="8633"/>
                </a:cubicBezTo>
                <a:cubicBezTo>
                  <a:pt x="4191" y="8570"/>
                  <a:pt x="4104" y="8538"/>
                  <a:pt x="4014" y="8538"/>
                </a:cubicBezTo>
                <a:cubicBezTo>
                  <a:pt x="3923" y="8538"/>
                  <a:pt x="3829" y="8570"/>
                  <a:pt x="3750" y="8633"/>
                </a:cubicBezTo>
                <a:cubicBezTo>
                  <a:pt x="3435" y="8948"/>
                  <a:pt x="2962" y="9137"/>
                  <a:pt x="2490" y="9137"/>
                </a:cubicBezTo>
                <a:cubicBezTo>
                  <a:pt x="1513" y="9137"/>
                  <a:pt x="725" y="8349"/>
                  <a:pt x="725" y="7372"/>
                </a:cubicBezTo>
                <a:cubicBezTo>
                  <a:pt x="725" y="7057"/>
                  <a:pt x="788" y="6742"/>
                  <a:pt x="946" y="6490"/>
                </a:cubicBezTo>
                <a:cubicBezTo>
                  <a:pt x="1387" y="6805"/>
                  <a:pt x="1891" y="6994"/>
                  <a:pt x="2490" y="6994"/>
                </a:cubicBezTo>
                <a:cubicBezTo>
                  <a:pt x="2679" y="6994"/>
                  <a:pt x="2836" y="6837"/>
                  <a:pt x="2836" y="6648"/>
                </a:cubicBezTo>
                <a:cubicBezTo>
                  <a:pt x="2836" y="6459"/>
                  <a:pt x="2679" y="6301"/>
                  <a:pt x="2490" y="6301"/>
                </a:cubicBezTo>
                <a:cubicBezTo>
                  <a:pt x="1513" y="6301"/>
                  <a:pt x="725" y="5514"/>
                  <a:pt x="725" y="4537"/>
                </a:cubicBezTo>
                <a:cubicBezTo>
                  <a:pt x="725" y="3623"/>
                  <a:pt x="1387" y="2899"/>
                  <a:pt x="2238" y="2804"/>
                </a:cubicBezTo>
                <a:cubicBezTo>
                  <a:pt x="2521" y="3623"/>
                  <a:pt x="3309" y="4159"/>
                  <a:pt x="4222" y="4159"/>
                </a:cubicBezTo>
                <a:cubicBezTo>
                  <a:pt x="4411" y="4159"/>
                  <a:pt x="4569" y="4001"/>
                  <a:pt x="4569" y="3812"/>
                </a:cubicBezTo>
                <a:cubicBezTo>
                  <a:pt x="4569" y="3623"/>
                  <a:pt x="4411" y="3466"/>
                  <a:pt x="4222" y="3466"/>
                </a:cubicBezTo>
                <a:cubicBezTo>
                  <a:pt x="3435" y="3466"/>
                  <a:pt x="2805" y="2836"/>
                  <a:pt x="2805" y="2048"/>
                </a:cubicBezTo>
                <a:cubicBezTo>
                  <a:pt x="2805" y="1261"/>
                  <a:pt x="3435" y="630"/>
                  <a:pt x="4222" y="630"/>
                </a:cubicBezTo>
                <a:close/>
                <a:moveTo>
                  <a:pt x="7814" y="788"/>
                </a:moveTo>
                <a:cubicBezTo>
                  <a:pt x="8602" y="788"/>
                  <a:pt x="9232" y="1418"/>
                  <a:pt x="9232" y="2206"/>
                </a:cubicBezTo>
                <a:cubicBezTo>
                  <a:pt x="9232" y="2993"/>
                  <a:pt x="8602" y="3623"/>
                  <a:pt x="7814" y="3623"/>
                </a:cubicBezTo>
                <a:cubicBezTo>
                  <a:pt x="7593" y="3623"/>
                  <a:pt x="7436" y="3781"/>
                  <a:pt x="7436" y="3970"/>
                </a:cubicBezTo>
                <a:cubicBezTo>
                  <a:pt x="7436" y="4159"/>
                  <a:pt x="7593" y="4316"/>
                  <a:pt x="7814" y="4316"/>
                </a:cubicBezTo>
                <a:cubicBezTo>
                  <a:pt x="8696" y="4316"/>
                  <a:pt x="9484" y="3749"/>
                  <a:pt x="9767" y="2962"/>
                </a:cubicBezTo>
                <a:cubicBezTo>
                  <a:pt x="10649" y="3056"/>
                  <a:pt x="11311" y="3812"/>
                  <a:pt x="11311" y="4695"/>
                </a:cubicBezTo>
                <a:cubicBezTo>
                  <a:pt x="11311" y="5671"/>
                  <a:pt x="10523" y="6459"/>
                  <a:pt x="9547" y="6459"/>
                </a:cubicBezTo>
                <a:cubicBezTo>
                  <a:pt x="9326" y="6459"/>
                  <a:pt x="9169" y="6616"/>
                  <a:pt x="9169" y="6805"/>
                </a:cubicBezTo>
                <a:cubicBezTo>
                  <a:pt x="9169" y="6994"/>
                  <a:pt x="9326" y="7152"/>
                  <a:pt x="9547" y="7152"/>
                </a:cubicBezTo>
                <a:cubicBezTo>
                  <a:pt x="10114" y="7152"/>
                  <a:pt x="10649" y="6963"/>
                  <a:pt x="11059" y="6648"/>
                </a:cubicBezTo>
                <a:cubicBezTo>
                  <a:pt x="11217" y="6931"/>
                  <a:pt x="11311" y="7215"/>
                  <a:pt x="11311" y="7530"/>
                </a:cubicBezTo>
                <a:cubicBezTo>
                  <a:pt x="11374" y="8381"/>
                  <a:pt x="10586" y="9168"/>
                  <a:pt x="9610" y="9168"/>
                </a:cubicBezTo>
                <a:cubicBezTo>
                  <a:pt x="9137" y="9168"/>
                  <a:pt x="8696" y="8979"/>
                  <a:pt x="8350" y="8664"/>
                </a:cubicBezTo>
                <a:cubicBezTo>
                  <a:pt x="8287" y="8601"/>
                  <a:pt x="8200" y="8570"/>
                  <a:pt x="8109" y="8570"/>
                </a:cubicBezTo>
                <a:cubicBezTo>
                  <a:pt x="8019" y="8570"/>
                  <a:pt x="7924" y="8601"/>
                  <a:pt x="7845" y="8664"/>
                </a:cubicBezTo>
                <a:cubicBezTo>
                  <a:pt x="7719" y="8790"/>
                  <a:pt x="7719" y="9011"/>
                  <a:pt x="7845" y="9168"/>
                </a:cubicBezTo>
                <a:cubicBezTo>
                  <a:pt x="8224" y="9578"/>
                  <a:pt x="8696" y="9798"/>
                  <a:pt x="9232" y="9893"/>
                </a:cubicBezTo>
                <a:lnTo>
                  <a:pt x="9232" y="9924"/>
                </a:lnTo>
                <a:cubicBezTo>
                  <a:pt x="9232" y="10712"/>
                  <a:pt x="8602" y="11342"/>
                  <a:pt x="7814" y="11342"/>
                </a:cubicBezTo>
                <a:cubicBezTo>
                  <a:pt x="7026" y="11342"/>
                  <a:pt x="6396" y="10680"/>
                  <a:pt x="6396" y="9924"/>
                </a:cubicBezTo>
                <a:lnTo>
                  <a:pt x="6396" y="2206"/>
                </a:lnTo>
                <a:cubicBezTo>
                  <a:pt x="6396" y="1418"/>
                  <a:pt x="7058" y="788"/>
                  <a:pt x="7814" y="788"/>
                </a:cubicBezTo>
                <a:close/>
                <a:moveTo>
                  <a:pt x="4254" y="0"/>
                </a:moveTo>
                <a:cubicBezTo>
                  <a:pt x="3088" y="0"/>
                  <a:pt x="2143" y="977"/>
                  <a:pt x="2143" y="2111"/>
                </a:cubicBezTo>
                <a:lnTo>
                  <a:pt x="2143" y="2174"/>
                </a:lnTo>
                <a:cubicBezTo>
                  <a:pt x="946" y="2332"/>
                  <a:pt x="1" y="3340"/>
                  <a:pt x="1" y="4600"/>
                </a:cubicBezTo>
                <a:cubicBezTo>
                  <a:pt x="1" y="5104"/>
                  <a:pt x="158" y="5640"/>
                  <a:pt x="442" y="6018"/>
                </a:cubicBezTo>
                <a:cubicBezTo>
                  <a:pt x="158" y="6427"/>
                  <a:pt x="1" y="6931"/>
                  <a:pt x="1" y="7435"/>
                </a:cubicBezTo>
                <a:cubicBezTo>
                  <a:pt x="1" y="8696"/>
                  <a:pt x="946" y="9735"/>
                  <a:pt x="2143" y="9861"/>
                </a:cubicBezTo>
                <a:lnTo>
                  <a:pt x="2143" y="9924"/>
                </a:lnTo>
                <a:cubicBezTo>
                  <a:pt x="2143" y="11090"/>
                  <a:pt x="3088" y="12035"/>
                  <a:pt x="4254" y="12035"/>
                </a:cubicBezTo>
                <a:cubicBezTo>
                  <a:pt x="5010" y="12035"/>
                  <a:pt x="5640" y="11657"/>
                  <a:pt x="6050" y="11058"/>
                </a:cubicBezTo>
                <a:cubicBezTo>
                  <a:pt x="6428" y="11657"/>
                  <a:pt x="7089" y="12035"/>
                  <a:pt x="7814" y="12035"/>
                </a:cubicBezTo>
                <a:cubicBezTo>
                  <a:pt x="8980" y="12035"/>
                  <a:pt x="9925" y="11058"/>
                  <a:pt x="9925" y="9924"/>
                </a:cubicBezTo>
                <a:lnTo>
                  <a:pt x="9925" y="9861"/>
                </a:lnTo>
                <a:cubicBezTo>
                  <a:pt x="11122" y="9704"/>
                  <a:pt x="12067" y="8696"/>
                  <a:pt x="12067" y="7435"/>
                </a:cubicBezTo>
                <a:cubicBezTo>
                  <a:pt x="12067" y="6931"/>
                  <a:pt x="11910" y="6459"/>
                  <a:pt x="11626" y="6018"/>
                </a:cubicBezTo>
                <a:cubicBezTo>
                  <a:pt x="11910" y="5577"/>
                  <a:pt x="12067" y="5104"/>
                  <a:pt x="12067" y="4600"/>
                </a:cubicBezTo>
                <a:cubicBezTo>
                  <a:pt x="12067" y="3371"/>
                  <a:pt x="11154" y="2363"/>
                  <a:pt x="9925" y="2174"/>
                </a:cubicBezTo>
                <a:lnTo>
                  <a:pt x="9925" y="2111"/>
                </a:lnTo>
                <a:cubicBezTo>
                  <a:pt x="9925" y="945"/>
                  <a:pt x="8980" y="0"/>
                  <a:pt x="7814" y="0"/>
                </a:cubicBezTo>
                <a:cubicBezTo>
                  <a:pt x="7089" y="0"/>
                  <a:pt x="6428" y="378"/>
                  <a:pt x="6050" y="977"/>
                </a:cubicBezTo>
                <a:cubicBezTo>
                  <a:pt x="5640" y="378"/>
                  <a:pt x="4979" y="0"/>
                  <a:pt x="4254"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9" name="Google Shape;2729;p112"/>
          <p:cNvGrpSpPr/>
          <p:nvPr/>
        </p:nvGrpSpPr>
        <p:grpSpPr>
          <a:xfrm>
            <a:off x="2531983" y="3211207"/>
            <a:ext cx="401521" cy="352122"/>
            <a:chOff x="-46033225" y="1982825"/>
            <a:chExt cx="300900" cy="263900"/>
          </a:xfrm>
        </p:grpSpPr>
        <p:sp>
          <p:nvSpPr>
            <p:cNvPr id="2730" name="Google Shape;2730;p112"/>
            <p:cNvSpPr/>
            <p:nvPr/>
          </p:nvSpPr>
          <p:spPr>
            <a:xfrm>
              <a:off x="-45962325" y="2053725"/>
              <a:ext cx="157525" cy="157550"/>
            </a:xfrm>
            <a:custGeom>
              <a:avLst/>
              <a:gdLst/>
              <a:ahLst/>
              <a:cxnLst/>
              <a:rect l="l" t="t" r="r" b="b"/>
              <a:pathLst>
                <a:path w="6301" h="6302" extrusionOk="0">
                  <a:moveTo>
                    <a:pt x="3151" y="725"/>
                  </a:moveTo>
                  <a:cubicBezTo>
                    <a:pt x="4505" y="725"/>
                    <a:pt x="5608" y="1828"/>
                    <a:pt x="5608" y="3151"/>
                  </a:cubicBezTo>
                  <a:cubicBezTo>
                    <a:pt x="5608" y="4506"/>
                    <a:pt x="4505" y="5608"/>
                    <a:pt x="3151" y="5608"/>
                  </a:cubicBezTo>
                  <a:cubicBezTo>
                    <a:pt x="1827" y="5608"/>
                    <a:pt x="725" y="4474"/>
                    <a:pt x="725" y="3151"/>
                  </a:cubicBezTo>
                  <a:cubicBezTo>
                    <a:pt x="725" y="1828"/>
                    <a:pt x="1827" y="725"/>
                    <a:pt x="3151" y="725"/>
                  </a:cubicBezTo>
                  <a:close/>
                  <a:moveTo>
                    <a:pt x="3151" y="0"/>
                  </a:moveTo>
                  <a:cubicBezTo>
                    <a:pt x="1418" y="0"/>
                    <a:pt x="0" y="1418"/>
                    <a:pt x="0" y="3151"/>
                  </a:cubicBezTo>
                  <a:cubicBezTo>
                    <a:pt x="0" y="4884"/>
                    <a:pt x="1418" y="6301"/>
                    <a:pt x="3151" y="6301"/>
                  </a:cubicBezTo>
                  <a:cubicBezTo>
                    <a:pt x="4883" y="6301"/>
                    <a:pt x="6301" y="4884"/>
                    <a:pt x="6301" y="3151"/>
                  </a:cubicBezTo>
                  <a:cubicBezTo>
                    <a:pt x="6301" y="1418"/>
                    <a:pt x="4883" y="0"/>
                    <a:pt x="3151"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112"/>
            <p:cNvSpPr/>
            <p:nvPr/>
          </p:nvSpPr>
          <p:spPr>
            <a:xfrm>
              <a:off x="-45927675" y="2088375"/>
              <a:ext cx="89025" cy="88250"/>
            </a:xfrm>
            <a:custGeom>
              <a:avLst/>
              <a:gdLst/>
              <a:ahLst/>
              <a:cxnLst/>
              <a:rect l="l" t="t" r="r" b="b"/>
              <a:pathLst>
                <a:path w="3561" h="3530" extrusionOk="0">
                  <a:moveTo>
                    <a:pt x="1765" y="694"/>
                  </a:moveTo>
                  <a:cubicBezTo>
                    <a:pt x="2363" y="694"/>
                    <a:pt x="2836" y="1166"/>
                    <a:pt x="2836" y="1765"/>
                  </a:cubicBezTo>
                  <a:cubicBezTo>
                    <a:pt x="2804" y="2363"/>
                    <a:pt x="2332" y="2836"/>
                    <a:pt x="1765" y="2836"/>
                  </a:cubicBezTo>
                  <a:cubicBezTo>
                    <a:pt x="1197" y="2836"/>
                    <a:pt x="725" y="2363"/>
                    <a:pt x="725" y="1765"/>
                  </a:cubicBezTo>
                  <a:cubicBezTo>
                    <a:pt x="725" y="1166"/>
                    <a:pt x="1197" y="694"/>
                    <a:pt x="1765" y="694"/>
                  </a:cubicBezTo>
                  <a:close/>
                  <a:moveTo>
                    <a:pt x="1765" y="1"/>
                  </a:moveTo>
                  <a:cubicBezTo>
                    <a:pt x="788" y="1"/>
                    <a:pt x="0" y="788"/>
                    <a:pt x="0" y="1765"/>
                  </a:cubicBezTo>
                  <a:cubicBezTo>
                    <a:pt x="0" y="2741"/>
                    <a:pt x="788" y="3529"/>
                    <a:pt x="1765" y="3529"/>
                  </a:cubicBezTo>
                  <a:cubicBezTo>
                    <a:pt x="2773" y="3529"/>
                    <a:pt x="3560" y="2741"/>
                    <a:pt x="3560" y="1765"/>
                  </a:cubicBezTo>
                  <a:cubicBezTo>
                    <a:pt x="3497" y="788"/>
                    <a:pt x="2710" y="1"/>
                    <a:pt x="1765"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112"/>
            <p:cNvSpPr/>
            <p:nvPr/>
          </p:nvSpPr>
          <p:spPr>
            <a:xfrm>
              <a:off x="-46033225" y="1982825"/>
              <a:ext cx="300900" cy="263900"/>
            </a:xfrm>
            <a:custGeom>
              <a:avLst/>
              <a:gdLst/>
              <a:ahLst/>
              <a:cxnLst/>
              <a:rect l="l" t="t" r="r" b="b"/>
              <a:pathLst>
                <a:path w="12036" h="10556" extrusionOk="0">
                  <a:moveTo>
                    <a:pt x="7184" y="726"/>
                  </a:moveTo>
                  <a:lnTo>
                    <a:pt x="7530" y="1419"/>
                  </a:lnTo>
                  <a:lnTo>
                    <a:pt x="4474" y="1419"/>
                  </a:lnTo>
                  <a:lnTo>
                    <a:pt x="4821" y="726"/>
                  </a:lnTo>
                  <a:close/>
                  <a:moveTo>
                    <a:pt x="694" y="3750"/>
                  </a:moveTo>
                  <a:lnTo>
                    <a:pt x="1387" y="4097"/>
                  </a:lnTo>
                  <a:lnTo>
                    <a:pt x="1387" y="7877"/>
                  </a:lnTo>
                  <a:lnTo>
                    <a:pt x="694" y="8224"/>
                  </a:lnTo>
                  <a:lnTo>
                    <a:pt x="694" y="3750"/>
                  </a:lnTo>
                  <a:close/>
                  <a:moveTo>
                    <a:pt x="11279" y="3750"/>
                  </a:moveTo>
                  <a:lnTo>
                    <a:pt x="11279" y="8224"/>
                  </a:lnTo>
                  <a:lnTo>
                    <a:pt x="10555" y="7877"/>
                  </a:lnTo>
                  <a:lnTo>
                    <a:pt x="10555" y="4097"/>
                  </a:lnTo>
                  <a:lnTo>
                    <a:pt x="11279" y="3750"/>
                  </a:lnTo>
                  <a:close/>
                  <a:moveTo>
                    <a:pt x="10933" y="2175"/>
                  </a:moveTo>
                  <a:cubicBezTo>
                    <a:pt x="11122" y="2175"/>
                    <a:pt x="11279" y="2332"/>
                    <a:pt x="11279" y="2521"/>
                  </a:cubicBezTo>
                  <a:lnTo>
                    <a:pt x="11279" y="2994"/>
                  </a:lnTo>
                  <a:lnTo>
                    <a:pt x="10051" y="3592"/>
                  </a:lnTo>
                  <a:cubicBezTo>
                    <a:pt x="9925" y="3655"/>
                    <a:pt x="9862" y="3781"/>
                    <a:pt x="9862" y="3908"/>
                  </a:cubicBezTo>
                  <a:lnTo>
                    <a:pt x="9862" y="8098"/>
                  </a:lnTo>
                  <a:cubicBezTo>
                    <a:pt x="9862" y="8224"/>
                    <a:pt x="9925" y="8350"/>
                    <a:pt x="10051" y="8444"/>
                  </a:cubicBezTo>
                  <a:lnTo>
                    <a:pt x="11279" y="9011"/>
                  </a:lnTo>
                  <a:lnTo>
                    <a:pt x="11279" y="9484"/>
                  </a:lnTo>
                  <a:cubicBezTo>
                    <a:pt x="11279" y="9704"/>
                    <a:pt x="11122" y="9830"/>
                    <a:pt x="10933" y="9830"/>
                  </a:cubicBezTo>
                  <a:lnTo>
                    <a:pt x="1040" y="9830"/>
                  </a:lnTo>
                  <a:cubicBezTo>
                    <a:pt x="851" y="9830"/>
                    <a:pt x="694" y="9673"/>
                    <a:pt x="694" y="9484"/>
                  </a:cubicBezTo>
                  <a:lnTo>
                    <a:pt x="694" y="9011"/>
                  </a:lnTo>
                  <a:lnTo>
                    <a:pt x="1891" y="8444"/>
                  </a:lnTo>
                  <a:cubicBezTo>
                    <a:pt x="2017" y="8350"/>
                    <a:pt x="2111" y="8224"/>
                    <a:pt x="2111" y="8098"/>
                  </a:cubicBezTo>
                  <a:lnTo>
                    <a:pt x="2111" y="3908"/>
                  </a:lnTo>
                  <a:cubicBezTo>
                    <a:pt x="2111" y="3781"/>
                    <a:pt x="2017" y="3655"/>
                    <a:pt x="1891" y="3592"/>
                  </a:cubicBezTo>
                  <a:lnTo>
                    <a:pt x="694" y="2994"/>
                  </a:lnTo>
                  <a:lnTo>
                    <a:pt x="694" y="2521"/>
                  </a:lnTo>
                  <a:cubicBezTo>
                    <a:pt x="694" y="2332"/>
                    <a:pt x="851" y="2175"/>
                    <a:pt x="1040" y="2175"/>
                  </a:cubicBezTo>
                  <a:close/>
                  <a:moveTo>
                    <a:pt x="4632" y="1"/>
                  </a:moveTo>
                  <a:cubicBezTo>
                    <a:pt x="4506" y="1"/>
                    <a:pt x="4380" y="95"/>
                    <a:pt x="4317" y="190"/>
                  </a:cubicBezTo>
                  <a:lnTo>
                    <a:pt x="3718" y="1419"/>
                  </a:lnTo>
                  <a:lnTo>
                    <a:pt x="2143" y="1419"/>
                  </a:lnTo>
                  <a:lnTo>
                    <a:pt x="2143" y="1072"/>
                  </a:lnTo>
                  <a:cubicBezTo>
                    <a:pt x="2143" y="883"/>
                    <a:pt x="1985" y="694"/>
                    <a:pt x="1796" y="694"/>
                  </a:cubicBezTo>
                  <a:cubicBezTo>
                    <a:pt x="1576" y="694"/>
                    <a:pt x="1418" y="883"/>
                    <a:pt x="1418" y="1072"/>
                  </a:cubicBezTo>
                  <a:lnTo>
                    <a:pt x="1418" y="1419"/>
                  </a:lnTo>
                  <a:lnTo>
                    <a:pt x="1072" y="1419"/>
                  </a:lnTo>
                  <a:cubicBezTo>
                    <a:pt x="473" y="1419"/>
                    <a:pt x="1" y="1891"/>
                    <a:pt x="1" y="2490"/>
                  </a:cubicBezTo>
                  <a:lnTo>
                    <a:pt x="1" y="9484"/>
                  </a:lnTo>
                  <a:cubicBezTo>
                    <a:pt x="1" y="10082"/>
                    <a:pt x="473" y="10555"/>
                    <a:pt x="1072" y="10555"/>
                  </a:cubicBezTo>
                  <a:lnTo>
                    <a:pt x="10964" y="10555"/>
                  </a:lnTo>
                  <a:cubicBezTo>
                    <a:pt x="11563" y="10555"/>
                    <a:pt x="12035" y="10082"/>
                    <a:pt x="12035" y="9484"/>
                  </a:cubicBezTo>
                  <a:lnTo>
                    <a:pt x="12035" y="2490"/>
                  </a:lnTo>
                  <a:cubicBezTo>
                    <a:pt x="12004" y="1891"/>
                    <a:pt x="11500" y="1419"/>
                    <a:pt x="10933" y="1419"/>
                  </a:cubicBezTo>
                  <a:lnTo>
                    <a:pt x="8318" y="1419"/>
                  </a:lnTo>
                  <a:lnTo>
                    <a:pt x="7719" y="190"/>
                  </a:lnTo>
                  <a:cubicBezTo>
                    <a:pt x="7656" y="95"/>
                    <a:pt x="7530" y="1"/>
                    <a:pt x="7404"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3" name="Google Shape;2733;p112"/>
          <p:cNvSpPr/>
          <p:nvPr/>
        </p:nvSpPr>
        <p:spPr>
          <a:xfrm>
            <a:off x="6287694" y="1479837"/>
            <a:ext cx="437911" cy="409267"/>
          </a:xfrm>
          <a:custGeom>
            <a:avLst/>
            <a:gdLst/>
            <a:ahLst/>
            <a:cxnLst/>
            <a:rect l="l" t="t" r="r" b="b"/>
            <a:pathLst>
              <a:path w="12067" h="11280" extrusionOk="0">
                <a:moveTo>
                  <a:pt x="5986" y="757"/>
                </a:moveTo>
                <a:cubicBezTo>
                  <a:pt x="7656" y="757"/>
                  <a:pt x="9011" y="2049"/>
                  <a:pt x="9137" y="3718"/>
                </a:cubicBezTo>
                <a:cubicBezTo>
                  <a:pt x="8822" y="3624"/>
                  <a:pt x="8475" y="3561"/>
                  <a:pt x="8066" y="3561"/>
                </a:cubicBezTo>
                <a:cubicBezTo>
                  <a:pt x="7278" y="3561"/>
                  <a:pt x="6585" y="3781"/>
                  <a:pt x="5955" y="4191"/>
                </a:cubicBezTo>
                <a:cubicBezTo>
                  <a:pt x="5356" y="3781"/>
                  <a:pt x="4632" y="3561"/>
                  <a:pt x="3844" y="3561"/>
                </a:cubicBezTo>
                <a:cubicBezTo>
                  <a:pt x="3466" y="3561"/>
                  <a:pt x="3119" y="3592"/>
                  <a:pt x="2773" y="3718"/>
                </a:cubicBezTo>
                <a:cubicBezTo>
                  <a:pt x="2930" y="2049"/>
                  <a:pt x="4285" y="757"/>
                  <a:pt x="5986" y="757"/>
                </a:cubicBezTo>
                <a:close/>
                <a:moveTo>
                  <a:pt x="3875" y="4254"/>
                </a:moveTo>
                <a:cubicBezTo>
                  <a:pt x="4411" y="4254"/>
                  <a:pt x="4915" y="4411"/>
                  <a:pt x="5388" y="4663"/>
                </a:cubicBezTo>
                <a:cubicBezTo>
                  <a:pt x="4852" y="5168"/>
                  <a:pt x="4505" y="5829"/>
                  <a:pt x="4285" y="6585"/>
                </a:cubicBezTo>
                <a:cubicBezTo>
                  <a:pt x="3560" y="6113"/>
                  <a:pt x="2993" y="5325"/>
                  <a:pt x="2836" y="4411"/>
                </a:cubicBezTo>
                <a:cubicBezTo>
                  <a:pt x="3151" y="4317"/>
                  <a:pt x="3497" y="4254"/>
                  <a:pt x="3875" y="4254"/>
                </a:cubicBezTo>
                <a:close/>
                <a:moveTo>
                  <a:pt x="8129" y="4254"/>
                </a:moveTo>
                <a:cubicBezTo>
                  <a:pt x="8475" y="4254"/>
                  <a:pt x="8822" y="4317"/>
                  <a:pt x="9137" y="4411"/>
                </a:cubicBezTo>
                <a:cubicBezTo>
                  <a:pt x="8979" y="5325"/>
                  <a:pt x="8444" y="6113"/>
                  <a:pt x="7687" y="6585"/>
                </a:cubicBezTo>
                <a:cubicBezTo>
                  <a:pt x="7498" y="5829"/>
                  <a:pt x="7089" y="5168"/>
                  <a:pt x="6585" y="4663"/>
                </a:cubicBezTo>
                <a:cubicBezTo>
                  <a:pt x="7026" y="4411"/>
                  <a:pt x="7561" y="4254"/>
                  <a:pt x="8129" y="4254"/>
                </a:cubicBezTo>
                <a:close/>
                <a:moveTo>
                  <a:pt x="5986" y="5042"/>
                </a:moveTo>
                <a:cubicBezTo>
                  <a:pt x="6490" y="5514"/>
                  <a:pt x="6900" y="6144"/>
                  <a:pt x="7026" y="6900"/>
                </a:cubicBezTo>
                <a:cubicBezTo>
                  <a:pt x="6648" y="7026"/>
                  <a:pt x="6364" y="7058"/>
                  <a:pt x="5986" y="7058"/>
                </a:cubicBezTo>
                <a:cubicBezTo>
                  <a:pt x="5640" y="7058"/>
                  <a:pt x="5293" y="7026"/>
                  <a:pt x="4978" y="6900"/>
                </a:cubicBezTo>
                <a:cubicBezTo>
                  <a:pt x="5073" y="6176"/>
                  <a:pt x="5451" y="5514"/>
                  <a:pt x="5986" y="5042"/>
                </a:cubicBezTo>
                <a:close/>
                <a:moveTo>
                  <a:pt x="4915" y="7625"/>
                </a:moveTo>
                <a:lnTo>
                  <a:pt x="4915" y="7625"/>
                </a:lnTo>
                <a:cubicBezTo>
                  <a:pt x="5230" y="7688"/>
                  <a:pt x="5608" y="7782"/>
                  <a:pt x="5986" y="7782"/>
                </a:cubicBezTo>
                <a:cubicBezTo>
                  <a:pt x="6333" y="7782"/>
                  <a:pt x="6711" y="7719"/>
                  <a:pt x="7057" y="7625"/>
                </a:cubicBezTo>
                <a:lnTo>
                  <a:pt x="7057" y="7625"/>
                </a:lnTo>
                <a:cubicBezTo>
                  <a:pt x="6963" y="8476"/>
                  <a:pt x="6585" y="9232"/>
                  <a:pt x="5986" y="9767"/>
                </a:cubicBezTo>
                <a:cubicBezTo>
                  <a:pt x="5388" y="9232"/>
                  <a:pt x="5010" y="8476"/>
                  <a:pt x="4915" y="7625"/>
                </a:cubicBezTo>
                <a:close/>
                <a:moveTo>
                  <a:pt x="2206" y="4726"/>
                </a:moveTo>
                <a:cubicBezTo>
                  <a:pt x="2458" y="5892"/>
                  <a:pt x="3245" y="6837"/>
                  <a:pt x="4222" y="7373"/>
                </a:cubicBezTo>
                <a:lnTo>
                  <a:pt x="4222" y="7467"/>
                </a:lnTo>
                <a:cubicBezTo>
                  <a:pt x="4222" y="8570"/>
                  <a:pt x="4663" y="9515"/>
                  <a:pt x="5388" y="10208"/>
                </a:cubicBezTo>
                <a:cubicBezTo>
                  <a:pt x="4915" y="10460"/>
                  <a:pt x="4411" y="10555"/>
                  <a:pt x="3875" y="10555"/>
                </a:cubicBezTo>
                <a:cubicBezTo>
                  <a:pt x="2080" y="10555"/>
                  <a:pt x="662" y="9137"/>
                  <a:pt x="662" y="7404"/>
                </a:cubicBezTo>
                <a:cubicBezTo>
                  <a:pt x="662" y="6270"/>
                  <a:pt x="1260" y="5294"/>
                  <a:pt x="2206" y="4726"/>
                </a:cubicBezTo>
                <a:close/>
                <a:moveTo>
                  <a:pt x="9735" y="4695"/>
                </a:moveTo>
                <a:cubicBezTo>
                  <a:pt x="10649" y="5262"/>
                  <a:pt x="11279" y="6239"/>
                  <a:pt x="11279" y="7373"/>
                </a:cubicBezTo>
                <a:cubicBezTo>
                  <a:pt x="11279" y="9137"/>
                  <a:pt x="9861" y="10555"/>
                  <a:pt x="8066" y="10555"/>
                </a:cubicBezTo>
                <a:cubicBezTo>
                  <a:pt x="7530" y="10555"/>
                  <a:pt x="7026" y="10397"/>
                  <a:pt x="6553" y="10177"/>
                </a:cubicBezTo>
                <a:cubicBezTo>
                  <a:pt x="7246" y="9452"/>
                  <a:pt x="7719" y="8476"/>
                  <a:pt x="7719" y="7404"/>
                </a:cubicBezTo>
                <a:lnTo>
                  <a:pt x="7719" y="7341"/>
                </a:lnTo>
                <a:cubicBezTo>
                  <a:pt x="8759" y="6837"/>
                  <a:pt x="9515" y="5892"/>
                  <a:pt x="9735" y="4695"/>
                </a:cubicBezTo>
                <a:close/>
                <a:moveTo>
                  <a:pt x="5986" y="1"/>
                </a:moveTo>
                <a:cubicBezTo>
                  <a:pt x="3875" y="1"/>
                  <a:pt x="2143" y="1734"/>
                  <a:pt x="2143" y="3876"/>
                </a:cubicBezTo>
                <a:lnTo>
                  <a:pt x="2143" y="3939"/>
                </a:lnTo>
                <a:cubicBezTo>
                  <a:pt x="882" y="4569"/>
                  <a:pt x="0" y="5892"/>
                  <a:pt x="0" y="7404"/>
                </a:cubicBezTo>
                <a:cubicBezTo>
                  <a:pt x="0" y="9547"/>
                  <a:pt x="1733" y="11279"/>
                  <a:pt x="3907" y="11279"/>
                </a:cubicBezTo>
                <a:cubicBezTo>
                  <a:pt x="4695" y="11279"/>
                  <a:pt x="5388" y="11027"/>
                  <a:pt x="6018" y="10649"/>
                </a:cubicBezTo>
                <a:cubicBezTo>
                  <a:pt x="6616" y="11027"/>
                  <a:pt x="7372" y="11279"/>
                  <a:pt x="8160" y="11279"/>
                </a:cubicBezTo>
                <a:cubicBezTo>
                  <a:pt x="10271" y="11279"/>
                  <a:pt x="12067" y="9547"/>
                  <a:pt x="12067" y="7404"/>
                </a:cubicBezTo>
                <a:cubicBezTo>
                  <a:pt x="11972" y="5924"/>
                  <a:pt x="11122" y="4632"/>
                  <a:pt x="9861" y="3939"/>
                </a:cubicBezTo>
                <a:lnTo>
                  <a:pt x="9861" y="3876"/>
                </a:lnTo>
                <a:cubicBezTo>
                  <a:pt x="9861" y="1734"/>
                  <a:pt x="8129" y="1"/>
                  <a:pt x="5986"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pic>
        <p:nvPicPr>
          <p:cNvPr id="2003" name="Google Shape;2003;p86"/>
          <p:cNvPicPr preferRelativeResize="0"/>
          <p:nvPr/>
        </p:nvPicPr>
        <p:blipFill>
          <a:blip r:embed="rId3">
            <a:alphaModFix/>
          </a:blip>
          <a:stretch>
            <a:fillRect/>
          </a:stretch>
        </p:blipFill>
        <p:spPr>
          <a:xfrm>
            <a:off x="2423254" y="1076700"/>
            <a:ext cx="4368045" cy="2909900"/>
          </a:xfrm>
          <a:prstGeom prst="rect">
            <a:avLst/>
          </a:prstGeom>
          <a:noFill/>
          <a:ln>
            <a:noFill/>
          </a:ln>
        </p:spPr>
      </p:pic>
      <p:sp>
        <p:nvSpPr>
          <p:cNvPr id="2004" name="Google Shape;2004;p86"/>
          <p:cNvSpPr/>
          <p:nvPr/>
        </p:nvSpPr>
        <p:spPr>
          <a:xfrm>
            <a:off x="4509700" y="991500"/>
            <a:ext cx="1154100" cy="448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113"/>
          <p:cNvSpPr txBox="1">
            <a:spLocks noGrp="1"/>
          </p:cNvSpPr>
          <p:nvPr>
            <p:ph type="title"/>
          </p:nvPr>
        </p:nvSpPr>
        <p:spPr>
          <a:xfrm>
            <a:off x="1991025" y="391575"/>
            <a:ext cx="5162100" cy="5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UPCOMING GOALS</a:t>
            </a:r>
            <a:endParaRPr/>
          </a:p>
        </p:txBody>
      </p:sp>
      <p:sp>
        <p:nvSpPr>
          <p:cNvPr id="2739" name="Google Shape;2739;p113"/>
          <p:cNvSpPr txBox="1"/>
          <p:nvPr/>
        </p:nvSpPr>
        <p:spPr>
          <a:xfrm>
            <a:off x="1241875" y="1451425"/>
            <a:ext cx="2104800" cy="469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300">
                <a:solidFill>
                  <a:srgbClr val="20124D"/>
                </a:solidFill>
                <a:latin typeface="Lato"/>
                <a:ea typeface="Lato"/>
                <a:cs typeface="Lato"/>
                <a:sym typeface="Lato"/>
              </a:rPr>
              <a:t>Jupiter is a gas giant and the biggest planet</a:t>
            </a:r>
            <a:endParaRPr sz="1300">
              <a:solidFill>
                <a:srgbClr val="20124D"/>
              </a:solidFill>
              <a:latin typeface="Lato"/>
              <a:ea typeface="Lato"/>
              <a:cs typeface="Lato"/>
              <a:sym typeface="Lato"/>
            </a:endParaRPr>
          </a:p>
        </p:txBody>
      </p:sp>
      <p:sp>
        <p:nvSpPr>
          <p:cNvPr id="2740" name="Google Shape;2740;p113"/>
          <p:cNvSpPr txBox="1"/>
          <p:nvPr/>
        </p:nvSpPr>
        <p:spPr>
          <a:xfrm>
            <a:off x="860050" y="3080538"/>
            <a:ext cx="2104800" cy="469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300">
                <a:solidFill>
                  <a:srgbClr val="20124D"/>
                </a:solidFill>
                <a:latin typeface="Lato"/>
                <a:ea typeface="Lato"/>
                <a:cs typeface="Lato"/>
                <a:sym typeface="Lato"/>
              </a:rPr>
              <a:t>Despite being red, Mars is actually a cold place</a:t>
            </a:r>
            <a:endParaRPr sz="1300">
              <a:solidFill>
                <a:srgbClr val="20124D"/>
              </a:solidFill>
              <a:latin typeface="Lato"/>
              <a:ea typeface="Lato"/>
              <a:cs typeface="Lato"/>
              <a:sym typeface="Lato"/>
            </a:endParaRPr>
          </a:p>
          <a:p>
            <a:pPr marL="0" lvl="0" indent="0" algn="l" rtl="0">
              <a:spcBef>
                <a:spcPts val="0"/>
              </a:spcBef>
              <a:spcAft>
                <a:spcPts val="0"/>
              </a:spcAft>
              <a:buNone/>
            </a:pPr>
            <a:endParaRPr sz="1300">
              <a:solidFill>
                <a:srgbClr val="20124D"/>
              </a:solidFill>
              <a:latin typeface="Lato"/>
              <a:ea typeface="Lato"/>
              <a:cs typeface="Lato"/>
              <a:sym typeface="Lato"/>
            </a:endParaRPr>
          </a:p>
        </p:txBody>
      </p:sp>
      <p:sp>
        <p:nvSpPr>
          <p:cNvPr id="2741" name="Google Shape;2741;p113"/>
          <p:cNvSpPr txBox="1"/>
          <p:nvPr/>
        </p:nvSpPr>
        <p:spPr>
          <a:xfrm>
            <a:off x="5811925" y="2243850"/>
            <a:ext cx="2104800" cy="46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20124D"/>
                </a:solidFill>
                <a:latin typeface="Lato"/>
                <a:ea typeface="Lato"/>
                <a:cs typeface="Lato"/>
                <a:sym typeface="Lato"/>
              </a:rPr>
              <a:t>Venus has a beautiful name, but it’s terribly hot</a:t>
            </a:r>
            <a:endParaRPr sz="1300">
              <a:solidFill>
                <a:srgbClr val="20124D"/>
              </a:solidFill>
              <a:latin typeface="Lato"/>
              <a:ea typeface="Lato"/>
              <a:cs typeface="Lato"/>
              <a:sym typeface="Lato"/>
            </a:endParaRPr>
          </a:p>
        </p:txBody>
      </p:sp>
      <p:sp>
        <p:nvSpPr>
          <p:cNvPr id="2742" name="Google Shape;2742;p113"/>
          <p:cNvSpPr txBox="1"/>
          <p:nvPr/>
        </p:nvSpPr>
        <p:spPr>
          <a:xfrm>
            <a:off x="6178450" y="3933900"/>
            <a:ext cx="2104800" cy="46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20124D"/>
                </a:solidFill>
                <a:latin typeface="Lato"/>
                <a:ea typeface="Lato"/>
                <a:cs typeface="Lato"/>
                <a:sym typeface="Lato"/>
              </a:rPr>
              <a:t>Mercury is the closest planet to the Sun</a:t>
            </a:r>
            <a:endParaRPr sz="1300">
              <a:solidFill>
                <a:srgbClr val="20124D"/>
              </a:solidFill>
              <a:latin typeface="Lato"/>
              <a:ea typeface="Lato"/>
              <a:cs typeface="Lato"/>
              <a:sym typeface="Lato"/>
            </a:endParaRPr>
          </a:p>
        </p:txBody>
      </p:sp>
      <p:grpSp>
        <p:nvGrpSpPr>
          <p:cNvPr id="2743" name="Google Shape;2743;p113"/>
          <p:cNvGrpSpPr/>
          <p:nvPr/>
        </p:nvGrpSpPr>
        <p:grpSpPr>
          <a:xfrm>
            <a:off x="3041054" y="1182588"/>
            <a:ext cx="3061196" cy="3472126"/>
            <a:chOff x="3041054" y="1260513"/>
            <a:chExt cx="3061196" cy="3472126"/>
          </a:xfrm>
        </p:grpSpPr>
        <p:sp>
          <p:nvSpPr>
            <p:cNvPr id="2744" name="Google Shape;2744;p113"/>
            <p:cNvSpPr/>
            <p:nvPr/>
          </p:nvSpPr>
          <p:spPr>
            <a:xfrm rot="-2418500">
              <a:off x="3700804" y="2134347"/>
              <a:ext cx="1444580" cy="44677"/>
            </a:xfrm>
            <a:prstGeom prst="rect">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13"/>
            <p:cNvSpPr/>
            <p:nvPr/>
          </p:nvSpPr>
          <p:spPr>
            <a:xfrm rot="-2418500">
              <a:off x="3700804" y="3797922"/>
              <a:ext cx="1444580" cy="44677"/>
            </a:xfrm>
            <a:prstGeom prst="rect">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13"/>
            <p:cNvSpPr/>
            <p:nvPr/>
          </p:nvSpPr>
          <p:spPr>
            <a:xfrm rot="2189777">
              <a:off x="3729315" y="2974311"/>
              <a:ext cx="1444591" cy="44643"/>
            </a:xfrm>
            <a:prstGeom prst="rect">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13"/>
            <p:cNvSpPr/>
            <p:nvPr/>
          </p:nvSpPr>
          <p:spPr>
            <a:xfrm>
              <a:off x="3422876" y="1721038"/>
              <a:ext cx="1141500" cy="86400"/>
            </a:xfrm>
            <a:prstGeom prst="rect">
              <a:avLst/>
            </a:pr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13"/>
            <p:cNvSpPr/>
            <p:nvPr/>
          </p:nvSpPr>
          <p:spPr>
            <a:xfrm>
              <a:off x="4291218" y="2506850"/>
              <a:ext cx="1444500" cy="86400"/>
            </a:xfrm>
            <a:prstGeom prst="rect">
              <a:avLst/>
            </a:pr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13"/>
            <p:cNvSpPr/>
            <p:nvPr/>
          </p:nvSpPr>
          <p:spPr>
            <a:xfrm>
              <a:off x="3041054" y="3350163"/>
              <a:ext cx="1777800" cy="86400"/>
            </a:xfrm>
            <a:prstGeom prst="rect">
              <a:avLst/>
            </a:pr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13"/>
            <p:cNvSpPr/>
            <p:nvPr/>
          </p:nvSpPr>
          <p:spPr>
            <a:xfrm>
              <a:off x="3997450" y="4203600"/>
              <a:ext cx="2104800" cy="86400"/>
            </a:xfrm>
            <a:prstGeom prst="rect">
              <a:avLst/>
            </a:pr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13"/>
            <p:cNvSpPr/>
            <p:nvPr/>
          </p:nvSpPr>
          <p:spPr>
            <a:xfrm rot="10800000">
              <a:off x="4465445" y="1260588"/>
              <a:ext cx="971700" cy="971700"/>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13"/>
            <p:cNvSpPr/>
            <p:nvPr/>
          </p:nvSpPr>
          <p:spPr>
            <a:xfrm>
              <a:off x="4465438" y="1260513"/>
              <a:ext cx="971700" cy="971700"/>
            </a:xfrm>
            <a:prstGeom prst="donut">
              <a:avLst>
                <a:gd name="adj" fmla="val 6050"/>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113"/>
            <p:cNvSpPr/>
            <p:nvPr/>
          </p:nvSpPr>
          <p:spPr>
            <a:xfrm rot="10800000">
              <a:off x="3413995" y="2064238"/>
              <a:ext cx="971700" cy="971700"/>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13"/>
            <p:cNvSpPr/>
            <p:nvPr/>
          </p:nvSpPr>
          <p:spPr>
            <a:xfrm>
              <a:off x="3413988" y="2064163"/>
              <a:ext cx="971700" cy="971700"/>
            </a:xfrm>
            <a:prstGeom prst="donut">
              <a:avLst>
                <a:gd name="adj" fmla="val 6050"/>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13"/>
            <p:cNvSpPr/>
            <p:nvPr/>
          </p:nvSpPr>
          <p:spPr>
            <a:xfrm rot="10800000">
              <a:off x="4475445" y="2907513"/>
              <a:ext cx="971700" cy="971700"/>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113"/>
            <p:cNvSpPr/>
            <p:nvPr/>
          </p:nvSpPr>
          <p:spPr>
            <a:xfrm>
              <a:off x="4475438" y="2907438"/>
              <a:ext cx="971700" cy="971700"/>
            </a:xfrm>
            <a:prstGeom prst="donut">
              <a:avLst>
                <a:gd name="adj" fmla="val 6050"/>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113"/>
            <p:cNvSpPr/>
            <p:nvPr/>
          </p:nvSpPr>
          <p:spPr>
            <a:xfrm rot="10800000">
              <a:off x="3404870" y="3760938"/>
              <a:ext cx="971700" cy="971700"/>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113"/>
            <p:cNvSpPr/>
            <p:nvPr/>
          </p:nvSpPr>
          <p:spPr>
            <a:xfrm>
              <a:off x="3404863" y="3760863"/>
              <a:ext cx="971700" cy="971700"/>
            </a:xfrm>
            <a:prstGeom prst="donut">
              <a:avLst>
                <a:gd name="adj" fmla="val 6050"/>
              </a:avLst>
            </a:pr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9" name="Google Shape;2759;p113"/>
          <p:cNvSpPr txBox="1"/>
          <p:nvPr/>
        </p:nvSpPr>
        <p:spPr>
          <a:xfrm>
            <a:off x="4477438" y="1553113"/>
            <a:ext cx="947700" cy="26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20124D"/>
                </a:solidFill>
                <a:latin typeface="Oswald SemiBold"/>
                <a:ea typeface="Oswald SemiBold"/>
                <a:cs typeface="Oswald SemiBold"/>
                <a:sym typeface="Oswald SemiBold"/>
              </a:rPr>
              <a:t>GOAL 1</a:t>
            </a:r>
            <a:endParaRPr sz="1600">
              <a:solidFill>
                <a:srgbClr val="20124D"/>
              </a:solidFill>
              <a:latin typeface="Oswald SemiBold"/>
              <a:ea typeface="Oswald SemiBold"/>
              <a:cs typeface="Oswald SemiBold"/>
              <a:sym typeface="Oswald SemiBold"/>
            </a:endParaRPr>
          </a:p>
        </p:txBody>
      </p:sp>
      <p:sp>
        <p:nvSpPr>
          <p:cNvPr id="2760" name="Google Shape;2760;p113"/>
          <p:cNvSpPr txBox="1"/>
          <p:nvPr/>
        </p:nvSpPr>
        <p:spPr>
          <a:xfrm>
            <a:off x="3377850" y="2360613"/>
            <a:ext cx="1044000" cy="26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20124D"/>
                </a:solidFill>
                <a:latin typeface="Oswald SemiBold"/>
                <a:ea typeface="Oswald SemiBold"/>
                <a:cs typeface="Oswald SemiBold"/>
                <a:sym typeface="Oswald SemiBold"/>
              </a:rPr>
              <a:t>GOAL 2</a:t>
            </a:r>
            <a:endParaRPr sz="1600">
              <a:solidFill>
                <a:srgbClr val="20124D"/>
              </a:solidFill>
              <a:latin typeface="Oswald SemiBold"/>
              <a:ea typeface="Oswald SemiBold"/>
              <a:cs typeface="Oswald SemiBold"/>
              <a:sym typeface="Oswald SemiBold"/>
            </a:endParaRPr>
          </a:p>
        </p:txBody>
      </p:sp>
      <p:sp>
        <p:nvSpPr>
          <p:cNvPr id="2761" name="Google Shape;2761;p113"/>
          <p:cNvSpPr txBox="1"/>
          <p:nvPr/>
        </p:nvSpPr>
        <p:spPr>
          <a:xfrm>
            <a:off x="3319963" y="4035600"/>
            <a:ext cx="1141500" cy="26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20124D"/>
                </a:solidFill>
                <a:latin typeface="Oswald SemiBold"/>
                <a:ea typeface="Oswald SemiBold"/>
                <a:cs typeface="Oswald SemiBold"/>
                <a:sym typeface="Oswald SemiBold"/>
              </a:rPr>
              <a:t>GOAL 4</a:t>
            </a:r>
            <a:endParaRPr sz="1600">
              <a:solidFill>
                <a:srgbClr val="20124D"/>
              </a:solidFill>
              <a:latin typeface="Oswald SemiBold"/>
              <a:ea typeface="Oswald SemiBold"/>
              <a:cs typeface="Oswald SemiBold"/>
              <a:sym typeface="Oswald SemiBold"/>
            </a:endParaRPr>
          </a:p>
        </p:txBody>
      </p:sp>
      <p:sp>
        <p:nvSpPr>
          <p:cNvPr id="2762" name="Google Shape;2762;p113"/>
          <p:cNvSpPr txBox="1"/>
          <p:nvPr/>
        </p:nvSpPr>
        <p:spPr>
          <a:xfrm>
            <a:off x="4439288" y="3166063"/>
            <a:ext cx="1044000" cy="26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20124D"/>
                </a:solidFill>
                <a:latin typeface="Oswald SemiBold"/>
                <a:ea typeface="Oswald SemiBold"/>
                <a:cs typeface="Oswald SemiBold"/>
                <a:sym typeface="Oswald SemiBold"/>
              </a:rPr>
              <a:t>GOAL 3</a:t>
            </a:r>
            <a:endParaRPr sz="1600">
              <a:solidFill>
                <a:srgbClr val="20124D"/>
              </a:solidFill>
              <a:latin typeface="Oswald SemiBold"/>
              <a:ea typeface="Oswald SemiBold"/>
              <a:cs typeface="Oswald SemiBold"/>
              <a:sym typeface="Oswald SemiBo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6"/>
        <p:cNvGrpSpPr/>
        <p:nvPr/>
      </p:nvGrpSpPr>
      <p:grpSpPr>
        <a:xfrm>
          <a:off x="0" y="0"/>
          <a:ext cx="0" cy="0"/>
          <a:chOff x="0" y="0"/>
          <a:chExt cx="0" cy="0"/>
        </a:xfrm>
      </p:grpSpPr>
      <p:sp>
        <p:nvSpPr>
          <p:cNvPr id="2767" name="Google Shape;2767;p114"/>
          <p:cNvSpPr txBox="1">
            <a:spLocks noGrp="1"/>
          </p:cNvSpPr>
          <p:nvPr>
            <p:ph type="ctrTitle"/>
          </p:nvPr>
        </p:nvSpPr>
        <p:spPr>
          <a:xfrm>
            <a:off x="720000" y="424475"/>
            <a:ext cx="2404200" cy="8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2768" name="Google Shape;2768;p114"/>
          <p:cNvSpPr txBox="1">
            <a:spLocks noGrp="1"/>
          </p:cNvSpPr>
          <p:nvPr>
            <p:ph type="subTitle" idx="1"/>
          </p:nvPr>
        </p:nvSpPr>
        <p:spPr>
          <a:xfrm>
            <a:off x="729125" y="1380725"/>
            <a:ext cx="3872400" cy="13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have any questions? </a:t>
            </a:r>
            <a:endParaRPr>
              <a:solidFill>
                <a:schemeClr val="accent4"/>
              </a:solidFill>
            </a:endParaRPr>
          </a:p>
          <a:p>
            <a:pPr marL="0" lvl="0" indent="0" algn="l" rtl="0">
              <a:spcBef>
                <a:spcPts val="1000"/>
              </a:spcBef>
              <a:spcAft>
                <a:spcPts val="0"/>
              </a:spcAft>
              <a:buNone/>
            </a:pPr>
            <a:r>
              <a:rPr lang="en">
                <a:solidFill>
                  <a:schemeClr val="accent4"/>
                </a:solidFill>
              </a:rPr>
              <a:t>addyouremail@freepik.com</a:t>
            </a:r>
            <a:endParaRPr>
              <a:solidFill>
                <a:schemeClr val="accent4"/>
              </a:solidFill>
            </a:endParaRPr>
          </a:p>
          <a:p>
            <a:pPr marL="0" lvl="0" indent="0" algn="l" rtl="0">
              <a:spcBef>
                <a:spcPts val="0"/>
              </a:spcBef>
              <a:spcAft>
                <a:spcPts val="0"/>
              </a:spcAft>
              <a:buNone/>
            </a:pPr>
            <a:r>
              <a:rPr lang="en"/>
              <a:t>+91 620 421 838</a:t>
            </a:r>
            <a:endParaRPr/>
          </a:p>
          <a:p>
            <a:pPr marL="0" lvl="0" indent="0" algn="l" rtl="0">
              <a:spcBef>
                <a:spcPts val="0"/>
              </a:spcBef>
              <a:spcAft>
                <a:spcPts val="1600"/>
              </a:spcAft>
              <a:buNone/>
            </a:pPr>
            <a:r>
              <a:rPr lang="en"/>
              <a:t>yourcompany.com</a:t>
            </a:r>
            <a:endParaRPr/>
          </a:p>
        </p:txBody>
      </p:sp>
      <p:sp>
        <p:nvSpPr>
          <p:cNvPr id="2769" name="Google Shape;2769;p114"/>
          <p:cNvSpPr txBox="1"/>
          <p:nvPr/>
        </p:nvSpPr>
        <p:spPr>
          <a:xfrm>
            <a:off x="720000" y="3897088"/>
            <a:ext cx="2443800" cy="22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100">
                <a:solidFill>
                  <a:srgbClr val="20124D"/>
                </a:solidFill>
                <a:latin typeface="Lato"/>
                <a:ea typeface="Lato"/>
                <a:cs typeface="Lato"/>
                <a:sym typeface="Lato"/>
              </a:rPr>
              <a:t>Please keep this slide for attribution</a:t>
            </a:r>
            <a:endParaRPr sz="1100">
              <a:solidFill>
                <a:srgbClr val="20124D"/>
              </a:solidFill>
              <a:latin typeface="Lato"/>
              <a:ea typeface="Lato"/>
              <a:cs typeface="Lato"/>
              <a:sym typeface="Lato"/>
            </a:endParaRPr>
          </a:p>
        </p:txBody>
      </p:sp>
      <p:grpSp>
        <p:nvGrpSpPr>
          <p:cNvPr id="2770" name="Google Shape;2770;p114"/>
          <p:cNvGrpSpPr/>
          <p:nvPr/>
        </p:nvGrpSpPr>
        <p:grpSpPr>
          <a:xfrm>
            <a:off x="4166470" y="772941"/>
            <a:ext cx="4890405" cy="3357660"/>
            <a:chOff x="4166470" y="772941"/>
            <a:chExt cx="4890405" cy="3357660"/>
          </a:xfrm>
        </p:grpSpPr>
        <p:sp>
          <p:nvSpPr>
            <p:cNvPr id="2771" name="Google Shape;2771;p114"/>
            <p:cNvSpPr/>
            <p:nvPr/>
          </p:nvSpPr>
          <p:spPr>
            <a:xfrm flipH="1">
              <a:off x="6647861" y="3488439"/>
              <a:ext cx="619670" cy="625790"/>
            </a:xfrm>
            <a:custGeom>
              <a:avLst/>
              <a:gdLst/>
              <a:ahLst/>
              <a:cxnLst/>
              <a:rect l="l" t="t" r="r" b="b"/>
              <a:pathLst>
                <a:path w="35845" h="36199" extrusionOk="0">
                  <a:moveTo>
                    <a:pt x="13997" y="1"/>
                  </a:moveTo>
                  <a:cubicBezTo>
                    <a:pt x="6275" y="1"/>
                    <a:pt x="1" y="8109"/>
                    <a:pt x="1" y="18083"/>
                  </a:cubicBezTo>
                  <a:cubicBezTo>
                    <a:pt x="1" y="28090"/>
                    <a:pt x="6275" y="36198"/>
                    <a:pt x="13997" y="36198"/>
                  </a:cubicBezTo>
                  <a:lnTo>
                    <a:pt x="21880" y="36198"/>
                  </a:lnTo>
                  <a:cubicBezTo>
                    <a:pt x="29602" y="36198"/>
                    <a:pt x="35844" y="28090"/>
                    <a:pt x="35844" y="18083"/>
                  </a:cubicBezTo>
                  <a:cubicBezTo>
                    <a:pt x="35844" y="8109"/>
                    <a:pt x="29602" y="1"/>
                    <a:pt x="218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114"/>
            <p:cNvSpPr/>
            <p:nvPr/>
          </p:nvSpPr>
          <p:spPr>
            <a:xfrm flipH="1">
              <a:off x="8711459" y="3150266"/>
              <a:ext cx="53972" cy="52295"/>
            </a:xfrm>
            <a:custGeom>
              <a:avLst/>
              <a:gdLst/>
              <a:ahLst/>
              <a:cxnLst/>
              <a:rect l="l" t="t" r="r" b="b"/>
              <a:pathLst>
                <a:path w="3122" h="3025" extrusionOk="0">
                  <a:moveTo>
                    <a:pt x="773" y="0"/>
                  </a:moveTo>
                  <a:cubicBezTo>
                    <a:pt x="355" y="0"/>
                    <a:pt x="1" y="322"/>
                    <a:pt x="1" y="772"/>
                  </a:cubicBezTo>
                  <a:lnTo>
                    <a:pt x="1" y="2253"/>
                  </a:lnTo>
                  <a:cubicBezTo>
                    <a:pt x="1" y="2671"/>
                    <a:pt x="355" y="3025"/>
                    <a:pt x="773" y="3025"/>
                  </a:cubicBezTo>
                  <a:lnTo>
                    <a:pt x="2382" y="3025"/>
                  </a:lnTo>
                  <a:cubicBezTo>
                    <a:pt x="2800" y="3025"/>
                    <a:pt x="3122" y="2671"/>
                    <a:pt x="3122" y="2253"/>
                  </a:cubicBezTo>
                  <a:lnTo>
                    <a:pt x="3122" y="772"/>
                  </a:lnTo>
                  <a:cubicBezTo>
                    <a:pt x="3122" y="322"/>
                    <a:pt x="2800" y="0"/>
                    <a:pt x="2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114"/>
            <p:cNvSpPr/>
            <p:nvPr/>
          </p:nvSpPr>
          <p:spPr>
            <a:xfrm flipH="1">
              <a:off x="7111171" y="772941"/>
              <a:ext cx="1294367" cy="2528643"/>
            </a:xfrm>
            <a:custGeom>
              <a:avLst/>
              <a:gdLst/>
              <a:ahLst/>
              <a:cxnLst/>
              <a:rect l="l" t="t" r="r" b="b"/>
              <a:pathLst>
                <a:path w="74873" h="146270" extrusionOk="0">
                  <a:moveTo>
                    <a:pt x="7851" y="0"/>
                  </a:moveTo>
                  <a:cubicBezTo>
                    <a:pt x="3508" y="0"/>
                    <a:pt x="0" y="3507"/>
                    <a:pt x="0" y="7851"/>
                  </a:cubicBezTo>
                  <a:lnTo>
                    <a:pt x="0" y="138418"/>
                  </a:lnTo>
                  <a:cubicBezTo>
                    <a:pt x="0" y="142762"/>
                    <a:pt x="3508" y="146269"/>
                    <a:pt x="7851" y="146269"/>
                  </a:cubicBezTo>
                  <a:lnTo>
                    <a:pt x="66990" y="146269"/>
                  </a:lnTo>
                  <a:cubicBezTo>
                    <a:pt x="71366" y="146269"/>
                    <a:pt x="74873" y="142762"/>
                    <a:pt x="74873" y="138418"/>
                  </a:cubicBezTo>
                  <a:lnTo>
                    <a:pt x="74873" y="7851"/>
                  </a:lnTo>
                  <a:cubicBezTo>
                    <a:pt x="74873" y="3507"/>
                    <a:pt x="71366" y="0"/>
                    <a:pt x="66990" y="0"/>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114"/>
            <p:cNvSpPr/>
            <p:nvPr/>
          </p:nvSpPr>
          <p:spPr>
            <a:xfrm flipH="1">
              <a:off x="6918712" y="772941"/>
              <a:ext cx="1331639" cy="2528643"/>
            </a:xfrm>
            <a:custGeom>
              <a:avLst/>
              <a:gdLst/>
              <a:ahLst/>
              <a:cxnLst/>
              <a:rect l="l" t="t" r="r" b="b"/>
              <a:pathLst>
                <a:path w="77029" h="146270" extrusionOk="0">
                  <a:moveTo>
                    <a:pt x="7851" y="0"/>
                  </a:moveTo>
                  <a:cubicBezTo>
                    <a:pt x="3508" y="0"/>
                    <a:pt x="0" y="3507"/>
                    <a:pt x="0" y="7851"/>
                  </a:cubicBezTo>
                  <a:lnTo>
                    <a:pt x="0" y="138418"/>
                  </a:lnTo>
                  <a:cubicBezTo>
                    <a:pt x="0" y="142762"/>
                    <a:pt x="3508" y="146269"/>
                    <a:pt x="7851" y="146269"/>
                  </a:cubicBezTo>
                  <a:lnTo>
                    <a:pt x="69145" y="146269"/>
                  </a:lnTo>
                  <a:cubicBezTo>
                    <a:pt x="73521" y="146269"/>
                    <a:pt x="77028" y="142762"/>
                    <a:pt x="77028" y="138418"/>
                  </a:cubicBezTo>
                  <a:lnTo>
                    <a:pt x="77028" y="7851"/>
                  </a:lnTo>
                  <a:cubicBezTo>
                    <a:pt x="77028" y="3507"/>
                    <a:pt x="73521" y="0"/>
                    <a:pt x="69145" y="0"/>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114"/>
            <p:cNvSpPr/>
            <p:nvPr/>
          </p:nvSpPr>
          <p:spPr>
            <a:xfrm flipH="1">
              <a:off x="8211313" y="3448955"/>
              <a:ext cx="517558" cy="670043"/>
            </a:xfrm>
            <a:custGeom>
              <a:avLst/>
              <a:gdLst/>
              <a:ahLst/>
              <a:cxnLst/>
              <a:rect l="l" t="t" r="r" b="b"/>
              <a:pathLst>
                <a:path w="27961" h="36199" extrusionOk="0">
                  <a:moveTo>
                    <a:pt x="13997" y="1"/>
                  </a:moveTo>
                  <a:cubicBezTo>
                    <a:pt x="6242" y="1"/>
                    <a:pt x="0" y="8109"/>
                    <a:pt x="0" y="18083"/>
                  </a:cubicBezTo>
                  <a:cubicBezTo>
                    <a:pt x="0" y="28090"/>
                    <a:pt x="6242" y="36198"/>
                    <a:pt x="13997" y="36198"/>
                  </a:cubicBezTo>
                  <a:cubicBezTo>
                    <a:pt x="21719" y="36198"/>
                    <a:pt x="27961" y="28090"/>
                    <a:pt x="27961" y="18083"/>
                  </a:cubicBezTo>
                  <a:cubicBezTo>
                    <a:pt x="27961" y="8109"/>
                    <a:pt x="21719" y="1"/>
                    <a:pt x="139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114"/>
            <p:cNvSpPr/>
            <p:nvPr/>
          </p:nvSpPr>
          <p:spPr>
            <a:xfrm flipH="1">
              <a:off x="8380422" y="3460558"/>
              <a:ext cx="518150" cy="670043"/>
            </a:xfrm>
            <a:custGeom>
              <a:avLst/>
              <a:gdLst/>
              <a:ahLst/>
              <a:cxnLst/>
              <a:rect l="l" t="t" r="r" b="b"/>
              <a:pathLst>
                <a:path w="27993" h="36199" extrusionOk="0">
                  <a:moveTo>
                    <a:pt x="13997" y="1"/>
                  </a:moveTo>
                  <a:cubicBezTo>
                    <a:pt x="6274" y="1"/>
                    <a:pt x="0" y="8109"/>
                    <a:pt x="0" y="18083"/>
                  </a:cubicBezTo>
                  <a:cubicBezTo>
                    <a:pt x="0" y="28090"/>
                    <a:pt x="6274" y="36198"/>
                    <a:pt x="13997" y="36198"/>
                  </a:cubicBezTo>
                  <a:cubicBezTo>
                    <a:pt x="21719" y="36198"/>
                    <a:pt x="27993" y="28090"/>
                    <a:pt x="27993" y="18083"/>
                  </a:cubicBezTo>
                  <a:cubicBezTo>
                    <a:pt x="27993" y="8109"/>
                    <a:pt x="21719" y="1"/>
                    <a:pt x="13997"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114"/>
            <p:cNvSpPr/>
            <p:nvPr/>
          </p:nvSpPr>
          <p:spPr>
            <a:xfrm flipH="1">
              <a:off x="8537782" y="3626095"/>
              <a:ext cx="250163" cy="338900"/>
            </a:xfrm>
            <a:custGeom>
              <a:avLst/>
              <a:gdLst/>
              <a:ahLst/>
              <a:cxnLst/>
              <a:rect l="l" t="t" r="r" b="b"/>
              <a:pathLst>
                <a:path w="13515" h="18309" extrusionOk="0">
                  <a:moveTo>
                    <a:pt x="6757" y="0"/>
                  </a:moveTo>
                  <a:cubicBezTo>
                    <a:pt x="3025" y="0"/>
                    <a:pt x="0" y="4087"/>
                    <a:pt x="0" y="9170"/>
                  </a:cubicBezTo>
                  <a:cubicBezTo>
                    <a:pt x="0" y="14222"/>
                    <a:pt x="3025" y="18308"/>
                    <a:pt x="6757" y="18308"/>
                  </a:cubicBezTo>
                  <a:cubicBezTo>
                    <a:pt x="10490" y="18308"/>
                    <a:pt x="13514" y="14222"/>
                    <a:pt x="13514" y="9170"/>
                  </a:cubicBezTo>
                  <a:cubicBezTo>
                    <a:pt x="13514" y="4087"/>
                    <a:pt x="10490" y="0"/>
                    <a:pt x="6757" y="0"/>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114"/>
            <p:cNvSpPr/>
            <p:nvPr/>
          </p:nvSpPr>
          <p:spPr>
            <a:xfrm flipH="1">
              <a:off x="6973221" y="826324"/>
              <a:ext cx="1223177" cy="2415185"/>
            </a:xfrm>
            <a:custGeom>
              <a:avLst/>
              <a:gdLst/>
              <a:ahLst/>
              <a:cxnLst/>
              <a:rect l="l" t="t" r="r" b="b"/>
              <a:pathLst>
                <a:path w="70755" h="139707" extrusionOk="0">
                  <a:moveTo>
                    <a:pt x="7433" y="1"/>
                  </a:moveTo>
                  <a:cubicBezTo>
                    <a:pt x="3314" y="1"/>
                    <a:pt x="0" y="3315"/>
                    <a:pt x="0" y="7433"/>
                  </a:cubicBezTo>
                  <a:lnTo>
                    <a:pt x="0" y="132274"/>
                  </a:lnTo>
                  <a:cubicBezTo>
                    <a:pt x="0" y="136392"/>
                    <a:pt x="3314" y="139706"/>
                    <a:pt x="7433" y="139706"/>
                  </a:cubicBezTo>
                  <a:lnTo>
                    <a:pt x="63322" y="139706"/>
                  </a:lnTo>
                  <a:cubicBezTo>
                    <a:pt x="67440" y="139706"/>
                    <a:pt x="70754" y="136392"/>
                    <a:pt x="70754" y="132274"/>
                  </a:cubicBezTo>
                  <a:lnTo>
                    <a:pt x="70754" y="7433"/>
                  </a:lnTo>
                  <a:cubicBezTo>
                    <a:pt x="70754" y="3315"/>
                    <a:pt x="67440" y="1"/>
                    <a:pt x="63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114"/>
            <p:cNvSpPr/>
            <p:nvPr/>
          </p:nvSpPr>
          <p:spPr>
            <a:xfrm flipH="1">
              <a:off x="7259127" y="799633"/>
              <a:ext cx="619670" cy="92350"/>
            </a:xfrm>
            <a:custGeom>
              <a:avLst/>
              <a:gdLst/>
              <a:ahLst/>
              <a:cxnLst/>
              <a:rect l="l" t="t" r="r" b="b"/>
              <a:pathLst>
                <a:path w="35845" h="5342" extrusionOk="0">
                  <a:moveTo>
                    <a:pt x="1" y="0"/>
                  </a:moveTo>
                  <a:lnTo>
                    <a:pt x="2768" y="3894"/>
                  </a:lnTo>
                  <a:cubicBezTo>
                    <a:pt x="3411" y="4795"/>
                    <a:pt x="4441" y="5342"/>
                    <a:pt x="5567" y="5342"/>
                  </a:cubicBezTo>
                  <a:lnTo>
                    <a:pt x="30632" y="5342"/>
                  </a:lnTo>
                  <a:cubicBezTo>
                    <a:pt x="31790" y="5342"/>
                    <a:pt x="32884" y="4730"/>
                    <a:pt x="33527" y="3733"/>
                  </a:cubicBezTo>
                  <a:lnTo>
                    <a:pt x="35844" y="0"/>
                  </a:ln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114"/>
            <p:cNvSpPr/>
            <p:nvPr/>
          </p:nvSpPr>
          <p:spPr>
            <a:xfrm flipH="1">
              <a:off x="7283007" y="2270955"/>
              <a:ext cx="608259" cy="107563"/>
            </a:xfrm>
            <a:custGeom>
              <a:avLst/>
              <a:gdLst/>
              <a:ahLst/>
              <a:cxnLst/>
              <a:rect l="l" t="t" r="r" b="b"/>
              <a:pathLst>
                <a:path w="23296" h="4120" extrusionOk="0">
                  <a:moveTo>
                    <a:pt x="11648" y="1"/>
                  </a:moveTo>
                  <a:cubicBezTo>
                    <a:pt x="5213" y="1"/>
                    <a:pt x="1" y="902"/>
                    <a:pt x="1" y="2060"/>
                  </a:cubicBezTo>
                  <a:cubicBezTo>
                    <a:pt x="1" y="3186"/>
                    <a:pt x="5213" y="4119"/>
                    <a:pt x="11648" y="4119"/>
                  </a:cubicBezTo>
                  <a:cubicBezTo>
                    <a:pt x="18084" y="4119"/>
                    <a:pt x="23296" y="3186"/>
                    <a:pt x="23296" y="2060"/>
                  </a:cubicBezTo>
                  <a:cubicBezTo>
                    <a:pt x="23296" y="902"/>
                    <a:pt x="18084" y="1"/>
                    <a:pt x="11648" y="1"/>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114"/>
            <p:cNvSpPr/>
            <p:nvPr/>
          </p:nvSpPr>
          <p:spPr>
            <a:xfrm flipH="1">
              <a:off x="7221807" y="1285500"/>
              <a:ext cx="725420" cy="1055201"/>
            </a:xfrm>
            <a:custGeom>
              <a:avLst/>
              <a:gdLst/>
              <a:ahLst/>
              <a:cxnLst/>
              <a:rect l="l" t="t" r="r" b="b"/>
              <a:pathLst>
                <a:path w="23612" h="34349" extrusionOk="0">
                  <a:moveTo>
                    <a:pt x="13053" y="5891"/>
                  </a:moveTo>
                  <a:cubicBezTo>
                    <a:pt x="15804" y="5891"/>
                    <a:pt x="18437" y="8029"/>
                    <a:pt x="18437" y="11271"/>
                  </a:cubicBezTo>
                  <a:cubicBezTo>
                    <a:pt x="18437" y="14231"/>
                    <a:pt x="16056" y="16612"/>
                    <a:pt x="13096" y="16612"/>
                  </a:cubicBezTo>
                  <a:cubicBezTo>
                    <a:pt x="8302" y="16612"/>
                    <a:pt x="5921" y="10853"/>
                    <a:pt x="9300" y="7474"/>
                  </a:cubicBezTo>
                  <a:cubicBezTo>
                    <a:pt x="10393" y="6381"/>
                    <a:pt x="11737" y="5891"/>
                    <a:pt x="13053" y="5891"/>
                  </a:cubicBezTo>
                  <a:close/>
                  <a:moveTo>
                    <a:pt x="12672" y="1"/>
                  </a:moveTo>
                  <a:cubicBezTo>
                    <a:pt x="12039" y="1"/>
                    <a:pt x="11396" y="56"/>
                    <a:pt x="10748" y="171"/>
                  </a:cubicBezTo>
                  <a:cubicBezTo>
                    <a:pt x="3991" y="1361"/>
                    <a:pt x="1" y="8375"/>
                    <a:pt x="2414" y="14778"/>
                  </a:cubicBezTo>
                  <a:lnTo>
                    <a:pt x="2511" y="15004"/>
                  </a:lnTo>
                  <a:cubicBezTo>
                    <a:pt x="2607" y="15325"/>
                    <a:pt x="2768" y="15615"/>
                    <a:pt x="2929" y="15937"/>
                  </a:cubicBezTo>
                  <a:lnTo>
                    <a:pt x="11134" y="33408"/>
                  </a:lnTo>
                  <a:cubicBezTo>
                    <a:pt x="11439" y="34035"/>
                    <a:pt x="12051" y="34349"/>
                    <a:pt x="12658" y="34349"/>
                  </a:cubicBezTo>
                  <a:cubicBezTo>
                    <a:pt x="13265" y="34349"/>
                    <a:pt x="13869" y="34035"/>
                    <a:pt x="14158" y="33408"/>
                  </a:cubicBezTo>
                  <a:lnTo>
                    <a:pt x="22395" y="15872"/>
                  </a:lnTo>
                  <a:cubicBezTo>
                    <a:pt x="22524" y="15583"/>
                    <a:pt x="22685" y="15325"/>
                    <a:pt x="22813" y="15004"/>
                  </a:cubicBezTo>
                  <a:lnTo>
                    <a:pt x="22910" y="14778"/>
                  </a:lnTo>
                  <a:lnTo>
                    <a:pt x="22878" y="14778"/>
                  </a:lnTo>
                  <a:cubicBezTo>
                    <a:pt x="23328" y="13588"/>
                    <a:pt x="23553" y="12301"/>
                    <a:pt x="23553" y="11046"/>
                  </a:cubicBezTo>
                  <a:cubicBezTo>
                    <a:pt x="23611" y="4853"/>
                    <a:pt x="18600" y="1"/>
                    <a:pt x="12672"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114"/>
            <p:cNvSpPr/>
            <p:nvPr/>
          </p:nvSpPr>
          <p:spPr>
            <a:xfrm flipH="1">
              <a:off x="5733421" y="3488439"/>
              <a:ext cx="619670" cy="625790"/>
            </a:xfrm>
            <a:custGeom>
              <a:avLst/>
              <a:gdLst/>
              <a:ahLst/>
              <a:cxnLst/>
              <a:rect l="l" t="t" r="r" b="b"/>
              <a:pathLst>
                <a:path w="35845" h="36199" extrusionOk="0">
                  <a:moveTo>
                    <a:pt x="13997" y="1"/>
                  </a:moveTo>
                  <a:cubicBezTo>
                    <a:pt x="6275" y="1"/>
                    <a:pt x="1" y="8109"/>
                    <a:pt x="1" y="18083"/>
                  </a:cubicBezTo>
                  <a:cubicBezTo>
                    <a:pt x="1" y="28090"/>
                    <a:pt x="6275" y="36198"/>
                    <a:pt x="13997" y="36198"/>
                  </a:cubicBezTo>
                  <a:lnTo>
                    <a:pt x="21880" y="36198"/>
                  </a:lnTo>
                  <a:cubicBezTo>
                    <a:pt x="29602" y="36198"/>
                    <a:pt x="35844" y="28090"/>
                    <a:pt x="35844" y="18083"/>
                  </a:cubicBezTo>
                  <a:cubicBezTo>
                    <a:pt x="35844" y="8109"/>
                    <a:pt x="29602" y="1"/>
                    <a:pt x="218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114"/>
            <p:cNvSpPr/>
            <p:nvPr/>
          </p:nvSpPr>
          <p:spPr>
            <a:xfrm flipH="1">
              <a:off x="7311982" y="3488439"/>
              <a:ext cx="619670" cy="625790"/>
            </a:xfrm>
            <a:custGeom>
              <a:avLst/>
              <a:gdLst/>
              <a:ahLst/>
              <a:cxnLst/>
              <a:rect l="l" t="t" r="r" b="b"/>
              <a:pathLst>
                <a:path w="35845" h="36199" extrusionOk="0">
                  <a:moveTo>
                    <a:pt x="13997" y="1"/>
                  </a:moveTo>
                  <a:cubicBezTo>
                    <a:pt x="6275" y="1"/>
                    <a:pt x="1" y="8109"/>
                    <a:pt x="1" y="18083"/>
                  </a:cubicBezTo>
                  <a:cubicBezTo>
                    <a:pt x="1" y="28090"/>
                    <a:pt x="6275" y="36198"/>
                    <a:pt x="13997" y="36198"/>
                  </a:cubicBezTo>
                  <a:lnTo>
                    <a:pt x="21880" y="36198"/>
                  </a:lnTo>
                  <a:cubicBezTo>
                    <a:pt x="29602" y="36198"/>
                    <a:pt x="35844" y="28090"/>
                    <a:pt x="35844" y="18083"/>
                  </a:cubicBezTo>
                  <a:cubicBezTo>
                    <a:pt x="35844" y="8109"/>
                    <a:pt x="29602" y="1"/>
                    <a:pt x="218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114"/>
            <p:cNvSpPr/>
            <p:nvPr/>
          </p:nvSpPr>
          <p:spPr>
            <a:xfrm flipH="1">
              <a:off x="6635068" y="3372753"/>
              <a:ext cx="663045" cy="527321"/>
            </a:xfrm>
            <a:custGeom>
              <a:avLst/>
              <a:gdLst/>
              <a:ahLst/>
              <a:cxnLst/>
              <a:rect l="l" t="t" r="r" b="b"/>
              <a:pathLst>
                <a:path w="38354" h="30503" extrusionOk="0">
                  <a:moveTo>
                    <a:pt x="9267" y="0"/>
                  </a:moveTo>
                  <a:lnTo>
                    <a:pt x="1" y="4698"/>
                  </a:lnTo>
                  <a:lnTo>
                    <a:pt x="1" y="30503"/>
                  </a:lnTo>
                  <a:lnTo>
                    <a:pt x="38354" y="30503"/>
                  </a:lnTo>
                  <a:lnTo>
                    <a:pt x="37260" y="3411"/>
                  </a:lnTo>
                  <a:lnTo>
                    <a:pt x="9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114"/>
            <p:cNvSpPr/>
            <p:nvPr/>
          </p:nvSpPr>
          <p:spPr>
            <a:xfrm flipH="1">
              <a:off x="6654536" y="3488439"/>
              <a:ext cx="483376" cy="625790"/>
            </a:xfrm>
            <a:custGeom>
              <a:avLst/>
              <a:gdLst/>
              <a:ahLst/>
              <a:cxnLst/>
              <a:rect l="l" t="t" r="r" b="b"/>
              <a:pathLst>
                <a:path w="27961" h="36199" extrusionOk="0">
                  <a:moveTo>
                    <a:pt x="13997" y="1"/>
                  </a:moveTo>
                  <a:cubicBezTo>
                    <a:pt x="6242" y="1"/>
                    <a:pt x="0" y="8109"/>
                    <a:pt x="0" y="18083"/>
                  </a:cubicBezTo>
                  <a:cubicBezTo>
                    <a:pt x="0" y="28090"/>
                    <a:pt x="6242" y="36198"/>
                    <a:pt x="13997" y="36198"/>
                  </a:cubicBezTo>
                  <a:cubicBezTo>
                    <a:pt x="21719" y="36198"/>
                    <a:pt x="27961" y="28090"/>
                    <a:pt x="27961" y="18083"/>
                  </a:cubicBezTo>
                  <a:cubicBezTo>
                    <a:pt x="27961" y="8109"/>
                    <a:pt x="21719" y="1"/>
                    <a:pt x="139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114"/>
            <p:cNvSpPr/>
            <p:nvPr/>
          </p:nvSpPr>
          <p:spPr>
            <a:xfrm flipH="1">
              <a:off x="6756880" y="3488439"/>
              <a:ext cx="275355" cy="625790"/>
            </a:xfrm>
            <a:custGeom>
              <a:avLst/>
              <a:gdLst/>
              <a:ahLst/>
              <a:cxnLst/>
              <a:rect l="l" t="t" r="r" b="b"/>
              <a:pathLst>
                <a:path w="15928" h="36199" extrusionOk="0">
                  <a:moveTo>
                    <a:pt x="1" y="1"/>
                  </a:moveTo>
                  <a:lnTo>
                    <a:pt x="1" y="36198"/>
                  </a:lnTo>
                  <a:lnTo>
                    <a:pt x="7884" y="36198"/>
                  </a:lnTo>
                  <a:lnTo>
                    <a:pt x="15927" y="28154"/>
                  </a:lnTo>
                  <a:lnTo>
                    <a:pt x="788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114"/>
            <p:cNvSpPr/>
            <p:nvPr/>
          </p:nvSpPr>
          <p:spPr>
            <a:xfrm flipH="1">
              <a:off x="5506438" y="2844887"/>
              <a:ext cx="3550438" cy="1055194"/>
            </a:xfrm>
            <a:custGeom>
              <a:avLst/>
              <a:gdLst/>
              <a:ahLst/>
              <a:cxnLst/>
              <a:rect l="l" t="t" r="r" b="b"/>
              <a:pathLst>
                <a:path w="205376" h="61038" extrusionOk="0">
                  <a:moveTo>
                    <a:pt x="53829" y="1"/>
                  </a:moveTo>
                  <a:cubicBezTo>
                    <a:pt x="47394" y="1"/>
                    <a:pt x="41152" y="2060"/>
                    <a:pt x="35972" y="5889"/>
                  </a:cubicBezTo>
                  <a:lnTo>
                    <a:pt x="12709" y="23071"/>
                  </a:lnTo>
                  <a:lnTo>
                    <a:pt x="7046" y="25098"/>
                  </a:lnTo>
                  <a:cubicBezTo>
                    <a:pt x="4376" y="26031"/>
                    <a:pt x="2574" y="28540"/>
                    <a:pt x="2574" y="31404"/>
                  </a:cubicBezTo>
                  <a:lnTo>
                    <a:pt x="2574" y="41089"/>
                  </a:lnTo>
                  <a:cubicBezTo>
                    <a:pt x="1158" y="41121"/>
                    <a:pt x="0" y="42247"/>
                    <a:pt x="0" y="43695"/>
                  </a:cubicBezTo>
                  <a:lnTo>
                    <a:pt x="0" y="50967"/>
                  </a:lnTo>
                  <a:cubicBezTo>
                    <a:pt x="0" y="55439"/>
                    <a:pt x="3636" y="59075"/>
                    <a:pt x="8108" y="59075"/>
                  </a:cubicBezTo>
                  <a:lnTo>
                    <a:pt x="8977" y="59075"/>
                  </a:lnTo>
                  <a:cubicBezTo>
                    <a:pt x="8977" y="59075"/>
                    <a:pt x="6926" y="35297"/>
                    <a:pt x="24571" y="35297"/>
                  </a:cubicBezTo>
                  <a:cubicBezTo>
                    <a:pt x="24607" y="35297"/>
                    <a:pt x="24643" y="35297"/>
                    <a:pt x="24679" y="35297"/>
                  </a:cubicBezTo>
                  <a:cubicBezTo>
                    <a:pt x="43244" y="35394"/>
                    <a:pt x="41699" y="61038"/>
                    <a:pt x="41699" y="61038"/>
                  </a:cubicBezTo>
                  <a:lnTo>
                    <a:pt x="101739" y="61038"/>
                  </a:lnTo>
                  <a:cubicBezTo>
                    <a:pt x="101290" y="52360"/>
                    <a:pt x="102627" y="35714"/>
                    <a:pt x="117674" y="35714"/>
                  </a:cubicBezTo>
                  <a:cubicBezTo>
                    <a:pt x="117746" y="35714"/>
                    <a:pt x="117818" y="35715"/>
                    <a:pt x="117891" y="35716"/>
                  </a:cubicBezTo>
                  <a:cubicBezTo>
                    <a:pt x="132048" y="35876"/>
                    <a:pt x="133721" y="52157"/>
                    <a:pt x="133721" y="52157"/>
                  </a:cubicBezTo>
                  <a:lnTo>
                    <a:pt x="205118" y="52157"/>
                  </a:lnTo>
                  <a:cubicBezTo>
                    <a:pt x="205376" y="48907"/>
                    <a:pt x="205311" y="45690"/>
                    <a:pt x="205022" y="42440"/>
                  </a:cubicBezTo>
                  <a:cubicBezTo>
                    <a:pt x="204378" y="36713"/>
                    <a:pt x="200710" y="31726"/>
                    <a:pt x="195401" y="29441"/>
                  </a:cubicBezTo>
                  <a:lnTo>
                    <a:pt x="160073" y="21172"/>
                  </a:lnTo>
                  <a:lnTo>
                    <a:pt x="125130" y="1256"/>
                  </a:lnTo>
                  <a:cubicBezTo>
                    <a:pt x="123618" y="419"/>
                    <a:pt x="121945" y="1"/>
                    <a:pt x="12024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114"/>
            <p:cNvSpPr/>
            <p:nvPr/>
          </p:nvSpPr>
          <p:spPr>
            <a:xfrm flipH="1">
              <a:off x="7296960" y="2734214"/>
              <a:ext cx="619670" cy="111262"/>
            </a:xfrm>
            <a:custGeom>
              <a:avLst/>
              <a:gdLst/>
              <a:ahLst/>
              <a:cxnLst/>
              <a:rect l="l" t="t" r="r" b="b"/>
              <a:pathLst>
                <a:path w="35845" h="6436" extrusionOk="0">
                  <a:moveTo>
                    <a:pt x="1" y="0"/>
                  </a:moveTo>
                  <a:lnTo>
                    <a:pt x="1835" y="6435"/>
                  </a:lnTo>
                  <a:lnTo>
                    <a:pt x="35844" y="6435"/>
                  </a:lnTo>
                  <a:lnTo>
                    <a:pt x="296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114"/>
            <p:cNvSpPr/>
            <p:nvPr/>
          </p:nvSpPr>
          <p:spPr>
            <a:xfrm flipH="1">
              <a:off x="7884906" y="2734214"/>
              <a:ext cx="130175" cy="111262"/>
            </a:xfrm>
            <a:custGeom>
              <a:avLst/>
              <a:gdLst/>
              <a:ahLst/>
              <a:cxnLst/>
              <a:rect l="l" t="t" r="r" b="b"/>
              <a:pathLst>
                <a:path w="7530" h="6436" extrusionOk="0">
                  <a:moveTo>
                    <a:pt x="3347" y="0"/>
                  </a:moveTo>
                  <a:lnTo>
                    <a:pt x="1" y="6435"/>
                  </a:lnTo>
                  <a:lnTo>
                    <a:pt x="7530" y="6435"/>
                  </a:lnTo>
                  <a:lnTo>
                    <a:pt x="569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114"/>
            <p:cNvSpPr/>
            <p:nvPr/>
          </p:nvSpPr>
          <p:spPr>
            <a:xfrm flipH="1">
              <a:off x="5508140" y="3746537"/>
              <a:ext cx="1237076" cy="165770"/>
            </a:xfrm>
            <a:custGeom>
              <a:avLst/>
              <a:gdLst/>
              <a:ahLst/>
              <a:cxnLst/>
              <a:rect l="l" t="t" r="r" b="b"/>
              <a:pathLst>
                <a:path w="71559" h="9589" extrusionOk="0">
                  <a:moveTo>
                    <a:pt x="0" y="0"/>
                  </a:moveTo>
                  <a:lnTo>
                    <a:pt x="0" y="5502"/>
                  </a:lnTo>
                  <a:cubicBezTo>
                    <a:pt x="0" y="7754"/>
                    <a:pt x="1834" y="9588"/>
                    <a:pt x="4086" y="9588"/>
                  </a:cubicBezTo>
                  <a:lnTo>
                    <a:pt x="66603" y="9588"/>
                  </a:lnTo>
                  <a:cubicBezTo>
                    <a:pt x="69338" y="9588"/>
                    <a:pt x="71558" y="7368"/>
                    <a:pt x="71558" y="4633"/>
                  </a:cubicBezTo>
                  <a:lnTo>
                    <a:pt x="71558" y="0"/>
                  </a:lnTo>
                  <a:close/>
                </a:path>
              </a:pathLst>
            </a:custGeom>
            <a:solidFill>
              <a:srgbClr val="404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114"/>
            <p:cNvSpPr/>
            <p:nvPr/>
          </p:nvSpPr>
          <p:spPr>
            <a:xfrm flipH="1">
              <a:off x="5795177" y="3706483"/>
              <a:ext cx="267005" cy="94580"/>
            </a:xfrm>
            <a:custGeom>
              <a:avLst/>
              <a:gdLst/>
              <a:ahLst/>
              <a:cxnLst/>
              <a:rect l="l" t="t" r="r" b="b"/>
              <a:pathLst>
                <a:path w="15445" h="5471" extrusionOk="0">
                  <a:moveTo>
                    <a:pt x="1" y="1"/>
                  </a:moveTo>
                  <a:lnTo>
                    <a:pt x="1" y="5470"/>
                  </a:lnTo>
                  <a:lnTo>
                    <a:pt x="15445" y="5470"/>
                  </a:lnTo>
                  <a:lnTo>
                    <a:pt x="154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114"/>
            <p:cNvSpPr/>
            <p:nvPr/>
          </p:nvSpPr>
          <p:spPr>
            <a:xfrm flipH="1">
              <a:off x="5663338" y="3465084"/>
              <a:ext cx="666952" cy="17"/>
            </a:xfrm>
            <a:custGeom>
              <a:avLst/>
              <a:gdLst/>
              <a:ahLst/>
              <a:cxnLst/>
              <a:rect l="l" t="t" r="r" b="b"/>
              <a:pathLst>
                <a:path w="38580" h="1" fill="none" extrusionOk="0">
                  <a:moveTo>
                    <a:pt x="1" y="0"/>
                  </a:moveTo>
                  <a:lnTo>
                    <a:pt x="38579" y="0"/>
                  </a:lnTo>
                </a:path>
              </a:pathLst>
            </a:custGeom>
            <a:noFill/>
            <a:ln w="104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114"/>
            <p:cNvSpPr/>
            <p:nvPr/>
          </p:nvSpPr>
          <p:spPr>
            <a:xfrm flipH="1">
              <a:off x="6569985" y="3465637"/>
              <a:ext cx="449458" cy="114046"/>
            </a:xfrm>
            <a:custGeom>
              <a:avLst/>
              <a:gdLst/>
              <a:ahLst/>
              <a:cxnLst/>
              <a:rect l="l" t="t" r="r" b="b"/>
              <a:pathLst>
                <a:path w="25999" h="6597" fill="none" extrusionOk="0">
                  <a:moveTo>
                    <a:pt x="25998" y="6564"/>
                  </a:moveTo>
                  <a:lnTo>
                    <a:pt x="19949" y="6564"/>
                  </a:lnTo>
                  <a:cubicBezTo>
                    <a:pt x="17826" y="6597"/>
                    <a:pt x="15767" y="5760"/>
                    <a:pt x="14254" y="4280"/>
                  </a:cubicBezTo>
                  <a:cubicBezTo>
                    <a:pt x="12324" y="2349"/>
                    <a:pt x="8270" y="1"/>
                    <a:pt x="1" y="194"/>
                  </a:cubicBezTo>
                </a:path>
              </a:pathLst>
            </a:custGeom>
            <a:noFill/>
            <a:ln w="104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114"/>
            <p:cNvSpPr/>
            <p:nvPr/>
          </p:nvSpPr>
          <p:spPr>
            <a:xfrm flipH="1">
              <a:off x="5712298" y="3465084"/>
              <a:ext cx="544003" cy="100146"/>
            </a:xfrm>
            <a:custGeom>
              <a:avLst/>
              <a:gdLst/>
              <a:ahLst/>
              <a:cxnLst/>
              <a:rect l="l" t="t" r="r" b="b"/>
              <a:pathLst>
                <a:path w="31468" h="5793" extrusionOk="0">
                  <a:moveTo>
                    <a:pt x="31468" y="0"/>
                  </a:moveTo>
                  <a:lnTo>
                    <a:pt x="0" y="194"/>
                  </a:lnTo>
                  <a:lnTo>
                    <a:pt x="2607" y="3797"/>
                  </a:lnTo>
                  <a:cubicBezTo>
                    <a:pt x="3540" y="5052"/>
                    <a:pt x="4987" y="5792"/>
                    <a:pt x="6564" y="5792"/>
                  </a:cubicBezTo>
                  <a:lnTo>
                    <a:pt x="25065" y="5792"/>
                  </a:lnTo>
                  <a:cubicBezTo>
                    <a:pt x="26706" y="5792"/>
                    <a:pt x="28283" y="4955"/>
                    <a:pt x="29183" y="3572"/>
                  </a:cubicBezTo>
                  <a:lnTo>
                    <a:pt x="314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114"/>
            <p:cNvSpPr/>
            <p:nvPr/>
          </p:nvSpPr>
          <p:spPr>
            <a:xfrm flipH="1">
              <a:off x="6255168" y="3537949"/>
              <a:ext cx="455577" cy="85124"/>
            </a:xfrm>
            <a:custGeom>
              <a:avLst/>
              <a:gdLst/>
              <a:ahLst/>
              <a:cxnLst/>
              <a:rect l="l" t="t" r="r" b="b"/>
              <a:pathLst>
                <a:path w="26353" h="4924" extrusionOk="0">
                  <a:moveTo>
                    <a:pt x="25420" y="0"/>
                  </a:moveTo>
                  <a:lnTo>
                    <a:pt x="323" y="580"/>
                  </a:lnTo>
                  <a:lnTo>
                    <a:pt x="162" y="2060"/>
                  </a:lnTo>
                  <a:cubicBezTo>
                    <a:pt x="1" y="3572"/>
                    <a:pt x="1191" y="4923"/>
                    <a:pt x="2736" y="4923"/>
                  </a:cubicBezTo>
                  <a:lnTo>
                    <a:pt x="23393" y="4923"/>
                  </a:lnTo>
                  <a:cubicBezTo>
                    <a:pt x="25098" y="4923"/>
                    <a:pt x="26353" y="3282"/>
                    <a:pt x="25870" y="1609"/>
                  </a:cubicBezTo>
                  <a:lnTo>
                    <a:pt x="25420" y="0"/>
                  </a:lnTo>
                  <a:close/>
                </a:path>
              </a:pathLst>
            </a:custGeom>
            <a:solidFill>
              <a:srgbClr val="CB9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114"/>
            <p:cNvSpPr/>
            <p:nvPr/>
          </p:nvSpPr>
          <p:spPr>
            <a:xfrm flipH="1">
              <a:off x="6261841" y="3448955"/>
              <a:ext cx="445551" cy="136848"/>
            </a:xfrm>
            <a:custGeom>
              <a:avLst/>
              <a:gdLst/>
              <a:ahLst/>
              <a:cxnLst/>
              <a:rect l="l" t="t" r="r" b="b"/>
              <a:pathLst>
                <a:path w="25773" h="7916" extrusionOk="0">
                  <a:moveTo>
                    <a:pt x="2510" y="0"/>
                  </a:moveTo>
                  <a:cubicBezTo>
                    <a:pt x="1448" y="0"/>
                    <a:pt x="547" y="773"/>
                    <a:pt x="483" y="1834"/>
                  </a:cubicBezTo>
                  <a:lnTo>
                    <a:pt x="129" y="5728"/>
                  </a:lnTo>
                  <a:cubicBezTo>
                    <a:pt x="0" y="6918"/>
                    <a:pt x="933" y="7916"/>
                    <a:pt x="2124" y="7916"/>
                  </a:cubicBezTo>
                  <a:lnTo>
                    <a:pt x="23359" y="7916"/>
                  </a:lnTo>
                  <a:cubicBezTo>
                    <a:pt x="24775" y="7916"/>
                    <a:pt x="25773" y="6468"/>
                    <a:pt x="25226" y="5148"/>
                  </a:cubicBezTo>
                  <a:lnTo>
                    <a:pt x="23681" y="1255"/>
                  </a:lnTo>
                  <a:cubicBezTo>
                    <a:pt x="23359" y="515"/>
                    <a:pt x="22619" y="0"/>
                    <a:pt x="21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114"/>
            <p:cNvSpPr/>
            <p:nvPr/>
          </p:nvSpPr>
          <p:spPr>
            <a:xfrm flipH="1">
              <a:off x="5509283" y="3543516"/>
              <a:ext cx="200258" cy="79557"/>
            </a:xfrm>
            <a:custGeom>
              <a:avLst/>
              <a:gdLst/>
              <a:ahLst/>
              <a:cxnLst/>
              <a:rect l="l" t="t" r="r" b="b"/>
              <a:pathLst>
                <a:path w="11584" h="4602" extrusionOk="0">
                  <a:moveTo>
                    <a:pt x="11037" y="0"/>
                  </a:moveTo>
                  <a:lnTo>
                    <a:pt x="323" y="258"/>
                  </a:lnTo>
                  <a:lnTo>
                    <a:pt x="162" y="1738"/>
                  </a:lnTo>
                  <a:cubicBezTo>
                    <a:pt x="1" y="3250"/>
                    <a:pt x="1223" y="4601"/>
                    <a:pt x="2736" y="4601"/>
                  </a:cubicBezTo>
                  <a:lnTo>
                    <a:pt x="11584" y="4601"/>
                  </a:lnTo>
                  <a:cubicBezTo>
                    <a:pt x="11520" y="3057"/>
                    <a:pt x="11359" y="1512"/>
                    <a:pt x="11037" y="0"/>
                  </a:cubicBezTo>
                  <a:close/>
                </a:path>
              </a:pathLst>
            </a:custGeom>
            <a:solidFill>
              <a:srgbClr val="CB9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114"/>
            <p:cNvSpPr/>
            <p:nvPr/>
          </p:nvSpPr>
          <p:spPr>
            <a:xfrm flipH="1">
              <a:off x="5511496" y="3451185"/>
              <a:ext cx="194709" cy="136848"/>
            </a:xfrm>
            <a:custGeom>
              <a:avLst/>
              <a:gdLst/>
              <a:ahLst/>
              <a:cxnLst/>
              <a:rect l="l" t="t" r="r" b="b"/>
              <a:pathLst>
                <a:path w="11263" h="7916" extrusionOk="0">
                  <a:moveTo>
                    <a:pt x="2478" y="0"/>
                  </a:moveTo>
                  <a:cubicBezTo>
                    <a:pt x="1449" y="0"/>
                    <a:pt x="548" y="772"/>
                    <a:pt x="483" y="1834"/>
                  </a:cubicBezTo>
                  <a:lnTo>
                    <a:pt x="130" y="5727"/>
                  </a:lnTo>
                  <a:cubicBezTo>
                    <a:pt x="1" y="6886"/>
                    <a:pt x="934" y="7915"/>
                    <a:pt x="2124" y="7915"/>
                  </a:cubicBezTo>
                  <a:lnTo>
                    <a:pt x="11262" y="7915"/>
                  </a:lnTo>
                  <a:cubicBezTo>
                    <a:pt x="10715" y="2606"/>
                    <a:pt x="8334" y="0"/>
                    <a:pt x="8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114"/>
            <p:cNvSpPr/>
            <p:nvPr/>
          </p:nvSpPr>
          <p:spPr>
            <a:xfrm flipH="1">
              <a:off x="6289643" y="2894951"/>
              <a:ext cx="1146956" cy="312074"/>
            </a:xfrm>
            <a:custGeom>
              <a:avLst/>
              <a:gdLst/>
              <a:ahLst/>
              <a:cxnLst/>
              <a:rect l="l" t="t" r="r" b="b"/>
              <a:pathLst>
                <a:path w="66346" h="18052" extrusionOk="0">
                  <a:moveTo>
                    <a:pt x="1609" y="1"/>
                  </a:moveTo>
                  <a:cubicBezTo>
                    <a:pt x="547" y="1"/>
                    <a:pt x="0" y="1256"/>
                    <a:pt x="740" y="2028"/>
                  </a:cubicBezTo>
                  <a:lnTo>
                    <a:pt x="14222" y="16346"/>
                  </a:lnTo>
                  <a:cubicBezTo>
                    <a:pt x="15251" y="17408"/>
                    <a:pt x="16667" y="18051"/>
                    <a:pt x="18179" y="18051"/>
                  </a:cubicBezTo>
                  <a:lnTo>
                    <a:pt x="66346" y="18051"/>
                  </a:lnTo>
                  <a:lnTo>
                    <a:pt x="344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114"/>
            <p:cNvSpPr/>
            <p:nvPr/>
          </p:nvSpPr>
          <p:spPr>
            <a:xfrm flipH="1">
              <a:off x="7243001" y="2894951"/>
              <a:ext cx="932263" cy="312074"/>
            </a:xfrm>
            <a:custGeom>
              <a:avLst/>
              <a:gdLst/>
              <a:ahLst/>
              <a:cxnLst/>
              <a:rect l="l" t="t" r="r" b="b"/>
              <a:pathLst>
                <a:path w="53927" h="18052" extrusionOk="0">
                  <a:moveTo>
                    <a:pt x="4119" y="1"/>
                  </a:moveTo>
                  <a:cubicBezTo>
                    <a:pt x="1834" y="1"/>
                    <a:pt x="0" y="1835"/>
                    <a:pt x="0" y="4087"/>
                  </a:cubicBezTo>
                  <a:lnTo>
                    <a:pt x="0" y="18051"/>
                  </a:lnTo>
                  <a:lnTo>
                    <a:pt x="53637" y="18051"/>
                  </a:lnTo>
                  <a:cubicBezTo>
                    <a:pt x="53830" y="18051"/>
                    <a:pt x="53926" y="17826"/>
                    <a:pt x="53797" y="17697"/>
                  </a:cubicBezTo>
                  <a:lnTo>
                    <a:pt x="38031" y="1256"/>
                  </a:lnTo>
                  <a:cubicBezTo>
                    <a:pt x="37259" y="451"/>
                    <a:pt x="36197" y="1"/>
                    <a:pt x="350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114"/>
            <p:cNvSpPr/>
            <p:nvPr/>
          </p:nvSpPr>
          <p:spPr>
            <a:xfrm flipH="1">
              <a:off x="7248567" y="3203666"/>
              <a:ext cx="926696" cy="597404"/>
            </a:xfrm>
            <a:custGeom>
              <a:avLst/>
              <a:gdLst/>
              <a:ahLst/>
              <a:cxnLst/>
              <a:rect l="l" t="t" r="r" b="b"/>
              <a:pathLst>
                <a:path w="53605" h="34557" fill="none" extrusionOk="0">
                  <a:moveTo>
                    <a:pt x="53604" y="0"/>
                  </a:moveTo>
                  <a:cubicBezTo>
                    <a:pt x="53604" y="0"/>
                    <a:pt x="44756" y="2992"/>
                    <a:pt x="44756" y="13932"/>
                  </a:cubicBezTo>
                  <a:lnTo>
                    <a:pt x="44756" y="34556"/>
                  </a:lnTo>
                  <a:lnTo>
                    <a:pt x="0" y="34556"/>
                  </a:lnTo>
                  <a:lnTo>
                    <a:pt x="0" y="193"/>
                  </a:lnTo>
                </a:path>
              </a:pathLst>
            </a:custGeom>
            <a:noFill/>
            <a:ln w="104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114"/>
            <p:cNvSpPr/>
            <p:nvPr/>
          </p:nvSpPr>
          <p:spPr>
            <a:xfrm flipH="1">
              <a:off x="7876555" y="3297104"/>
              <a:ext cx="185253" cy="45622"/>
            </a:xfrm>
            <a:custGeom>
              <a:avLst/>
              <a:gdLst/>
              <a:ahLst/>
              <a:cxnLst/>
              <a:rect l="l" t="t" r="r" b="b"/>
              <a:pathLst>
                <a:path w="10716" h="2639" extrusionOk="0">
                  <a:moveTo>
                    <a:pt x="1320" y="1"/>
                  </a:moveTo>
                  <a:cubicBezTo>
                    <a:pt x="612" y="1"/>
                    <a:pt x="1" y="580"/>
                    <a:pt x="1" y="1320"/>
                  </a:cubicBezTo>
                  <a:cubicBezTo>
                    <a:pt x="1" y="2060"/>
                    <a:pt x="612" y="2639"/>
                    <a:pt x="1320" y="2639"/>
                  </a:cubicBezTo>
                  <a:lnTo>
                    <a:pt x="9396" y="2639"/>
                  </a:lnTo>
                  <a:cubicBezTo>
                    <a:pt x="10136" y="2639"/>
                    <a:pt x="10715" y="2060"/>
                    <a:pt x="10715" y="1320"/>
                  </a:cubicBezTo>
                  <a:cubicBezTo>
                    <a:pt x="10715" y="580"/>
                    <a:pt x="10136" y="1"/>
                    <a:pt x="93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114"/>
            <p:cNvSpPr/>
            <p:nvPr/>
          </p:nvSpPr>
          <p:spPr>
            <a:xfrm flipH="1">
              <a:off x="6831419" y="2894951"/>
              <a:ext cx="446657" cy="312074"/>
            </a:xfrm>
            <a:custGeom>
              <a:avLst/>
              <a:gdLst/>
              <a:ahLst/>
              <a:cxnLst/>
              <a:rect l="l" t="t" r="r" b="b"/>
              <a:pathLst>
                <a:path w="25837" h="18052" extrusionOk="0">
                  <a:moveTo>
                    <a:pt x="0" y="1"/>
                  </a:moveTo>
                  <a:lnTo>
                    <a:pt x="22555" y="18051"/>
                  </a:lnTo>
                  <a:lnTo>
                    <a:pt x="25837" y="18051"/>
                  </a:lnTo>
                  <a:lnTo>
                    <a:pt x="3250" y="1"/>
                  </a:lnTo>
                  <a:close/>
                </a:path>
              </a:pathLst>
            </a:custGeom>
            <a:solidFill>
              <a:srgbClr val="565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114"/>
            <p:cNvSpPr/>
            <p:nvPr/>
          </p:nvSpPr>
          <p:spPr>
            <a:xfrm flipH="1">
              <a:off x="6542738" y="2894951"/>
              <a:ext cx="587395" cy="312074"/>
            </a:xfrm>
            <a:custGeom>
              <a:avLst/>
              <a:gdLst/>
              <a:ahLst/>
              <a:cxnLst/>
              <a:rect l="l" t="t" r="r" b="b"/>
              <a:pathLst>
                <a:path w="33978" h="18052" extrusionOk="0">
                  <a:moveTo>
                    <a:pt x="1" y="1"/>
                  </a:moveTo>
                  <a:lnTo>
                    <a:pt x="24872" y="18051"/>
                  </a:lnTo>
                  <a:lnTo>
                    <a:pt x="33978" y="18051"/>
                  </a:lnTo>
                  <a:lnTo>
                    <a:pt x="9106" y="1"/>
                  </a:lnTo>
                  <a:close/>
                </a:path>
              </a:pathLst>
            </a:custGeom>
            <a:solidFill>
              <a:srgbClr val="565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114"/>
            <p:cNvSpPr/>
            <p:nvPr/>
          </p:nvSpPr>
          <p:spPr>
            <a:xfrm flipH="1">
              <a:off x="4745029" y="1723551"/>
              <a:ext cx="501735" cy="386047"/>
            </a:xfrm>
            <a:custGeom>
              <a:avLst/>
              <a:gdLst/>
              <a:ahLst/>
              <a:cxnLst/>
              <a:rect l="l" t="t" r="r" b="b"/>
              <a:pathLst>
                <a:path w="29023" h="22331" extrusionOk="0">
                  <a:moveTo>
                    <a:pt x="17215" y="0"/>
                  </a:moveTo>
                  <a:lnTo>
                    <a:pt x="7594" y="1127"/>
                  </a:lnTo>
                  <a:cubicBezTo>
                    <a:pt x="7594" y="1127"/>
                    <a:pt x="1" y="13321"/>
                    <a:pt x="4344" y="22041"/>
                  </a:cubicBezTo>
                  <a:lnTo>
                    <a:pt x="26159" y="22330"/>
                  </a:lnTo>
                  <a:cubicBezTo>
                    <a:pt x="26159" y="22330"/>
                    <a:pt x="29023" y="11744"/>
                    <a:pt x="172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114"/>
            <p:cNvSpPr/>
            <p:nvPr/>
          </p:nvSpPr>
          <p:spPr>
            <a:xfrm flipH="1">
              <a:off x="5137715" y="1613172"/>
              <a:ext cx="91157" cy="209957"/>
            </a:xfrm>
            <a:custGeom>
              <a:avLst/>
              <a:gdLst/>
              <a:ahLst/>
              <a:cxnLst/>
              <a:rect l="l" t="t" r="r" b="b"/>
              <a:pathLst>
                <a:path w="5273" h="12145" extrusionOk="0">
                  <a:moveTo>
                    <a:pt x="4487" y="0"/>
                  </a:moveTo>
                  <a:cubicBezTo>
                    <a:pt x="3356" y="0"/>
                    <a:pt x="1" y="356"/>
                    <a:pt x="27" y="4584"/>
                  </a:cubicBezTo>
                  <a:cubicBezTo>
                    <a:pt x="60" y="9410"/>
                    <a:pt x="5272" y="12145"/>
                    <a:pt x="5272" y="12145"/>
                  </a:cubicBezTo>
                  <a:lnTo>
                    <a:pt x="4854" y="15"/>
                  </a:lnTo>
                  <a:cubicBezTo>
                    <a:pt x="4854" y="15"/>
                    <a:pt x="4716" y="0"/>
                    <a:pt x="44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114"/>
            <p:cNvSpPr/>
            <p:nvPr/>
          </p:nvSpPr>
          <p:spPr>
            <a:xfrm flipH="1">
              <a:off x="4914119" y="1574691"/>
              <a:ext cx="302600" cy="292747"/>
            </a:xfrm>
            <a:custGeom>
              <a:avLst/>
              <a:gdLst/>
              <a:ahLst/>
              <a:cxnLst/>
              <a:rect l="l" t="t" r="r" b="b"/>
              <a:pathLst>
                <a:path w="17504" h="16934" extrusionOk="0">
                  <a:moveTo>
                    <a:pt x="8738" y="0"/>
                  </a:moveTo>
                  <a:cubicBezTo>
                    <a:pt x="4329" y="0"/>
                    <a:pt x="630" y="3405"/>
                    <a:pt x="322" y="7871"/>
                  </a:cubicBezTo>
                  <a:cubicBezTo>
                    <a:pt x="0" y="12537"/>
                    <a:pt x="3507" y="16591"/>
                    <a:pt x="8173" y="16913"/>
                  </a:cubicBezTo>
                  <a:cubicBezTo>
                    <a:pt x="8372" y="16926"/>
                    <a:pt x="8570" y="16933"/>
                    <a:pt x="8766" y="16933"/>
                  </a:cubicBezTo>
                  <a:cubicBezTo>
                    <a:pt x="13175" y="16933"/>
                    <a:pt x="16874" y="13528"/>
                    <a:pt x="17182" y="9062"/>
                  </a:cubicBezTo>
                  <a:cubicBezTo>
                    <a:pt x="17504" y="4397"/>
                    <a:pt x="13996" y="342"/>
                    <a:pt x="9331" y="21"/>
                  </a:cubicBezTo>
                  <a:cubicBezTo>
                    <a:pt x="9132" y="7"/>
                    <a:pt x="8934" y="0"/>
                    <a:pt x="87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114"/>
            <p:cNvSpPr/>
            <p:nvPr/>
          </p:nvSpPr>
          <p:spPr>
            <a:xfrm flipH="1">
              <a:off x="5141138" y="1760148"/>
              <a:ext cx="90604" cy="77552"/>
            </a:xfrm>
            <a:custGeom>
              <a:avLst/>
              <a:gdLst/>
              <a:ahLst/>
              <a:cxnLst/>
              <a:rect l="l" t="t" r="r" b="b"/>
              <a:pathLst>
                <a:path w="5241" h="4486" extrusionOk="0">
                  <a:moveTo>
                    <a:pt x="2618" y="0"/>
                  </a:moveTo>
                  <a:cubicBezTo>
                    <a:pt x="2394" y="0"/>
                    <a:pt x="2155" y="61"/>
                    <a:pt x="1899" y="200"/>
                  </a:cubicBezTo>
                  <a:cubicBezTo>
                    <a:pt x="0" y="1230"/>
                    <a:pt x="2092" y="4319"/>
                    <a:pt x="4119" y="4479"/>
                  </a:cubicBezTo>
                  <a:cubicBezTo>
                    <a:pt x="4158" y="4484"/>
                    <a:pt x="4197" y="4486"/>
                    <a:pt x="4236" y="4486"/>
                  </a:cubicBezTo>
                  <a:cubicBezTo>
                    <a:pt x="4794" y="4486"/>
                    <a:pt x="5241" y="4062"/>
                    <a:pt x="5181" y="3611"/>
                  </a:cubicBezTo>
                  <a:cubicBezTo>
                    <a:pt x="5052" y="2838"/>
                    <a:pt x="4795" y="2098"/>
                    <a:pt x="4408" y="1423"/>
                  </a:cubicBezTo>
                  <a:cubicBezTo>
                    <a:pt x="3961" y="702"/>
                    <a:pt x="3379" y="0"/>
                    <a:pt x="2618" y="0"/>
                  </a:cubicBezTo>
                  <a:close/>
                </a:path>
              </a:pathLst>
            </a:custGeom>
            <a:solidFill>
              <a:srgbClr val="9953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114"/>
            <p:cNvSpPr/>
            <p:nvPr/>
          </p:nvSpPr>
          <p:spPr>
            <a:xfrm flipH="1">
              <a:off x="4998674" y="1837578"/>
              <a:ext cx="118489" cy="216941"/>
            </a:xfrm>
            <a:custGeom>
              <a:avLst/>
              <a:gdLst/>
              <a:ahLst/>
              <a:cxnLst/>
              <a:rect l="l" t="t" r="r" b="b"/>
              <a:pathLst>
                <a:path w="6854" h="12549" extrusionOk="0">
                  <a:moveTo>
                    <a:pt x="4891" y="0"/>
                  </a:moveTo>
                  <a:lnTo>
                    <a:pt x="1" y="1448"/>
                  </a:lnTo>
                  <a:lnTo>
                    <a:pt x="226" y="12549"/>
                  </a:lnTo>
                  <a:lnTo>
                    <a:pt x="6854" y="12549"/>
                  </a:lnTo>
                  <a:lnTo>
                    <a:pt x="4891" y="0"/>
                  </a:ln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114"/>
            <p:cNvSpPr/>
            <p:nvPr/>
          </p:nvSpPr>
          <p:spPr>
            <a:xfrm flipH="1">
              <a:off x="5028149" y="1885411"/>
              <a:ext cx="88460" cy="82894"/>
            </a:xfrm>
            <a:custGeom>
              <a:avLst/>
              <a:gdLst/>
              <a:ahLst/>
              <a:cxnLst/>
              <a:rect l="l" t="t" r="r" b="b"/>
              <a:pathLst>
                <a:path w="5117" h="4795" extrusionOk="0">
                  <a:moveTo>
                    <a:pt x="5117" y="1"/>
                  </a:moveTo>
                  <a:lnTo>
                    <a:pt x="1" y="869"/>
                  </a:lnTo>
                  <a:lnTo>
                    <a:pt x="65" y="4795"/>
                  </a:lnTo>
                  <a:lnTo>
                    <a:pt x="5117" y="1"/>
                  </a:lnTo>
                  <a:close/>
                </a:path>
              </a:pathLst>
            </a:custGeom>
            <a:solidFill>
              <a:srgbClr val="9953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114"/>
            <p:cNvSpPr/>
            <p:nvPr/>
          </p:nvSpPr>
          <p:spPr>
            <a:xfrm flipH="1">
              <a:off x="4962334" y="1638913"/>
              <a:ext cx="242717" cy="277637"/>
            </a:xfrm>
            <a:custGeom>
              <a:avLst/>
              <a:gdLst/>
              <a:ahLst/>
              <a:cxnLst/>
              <a:rect l="l" t="t" r="r" b="b"/>
              <a:pathLst>
                <a:path w="14040" h="16060" extrusionOk="0">
                  <a:moveTo>
                    <a:pt x="6139" y="0"/>
                  </a:moveTo>
                  <a:cubicBezTo>
                    <a:pt x="5775" y="0"/>
                    <a:pt x="5391" y="12"/>
                    <a:pt x="4988" y="38"/>
                  </a:cubicBezTo>
                  <a:cubicBezTo>
                    <a:pt x="4988" y="38"/>
                    <a:pt x="1" y="682"/>
                    <a:pt x="451" y="5443"/>
                  </a:cubicBezTo>
                  <a:cubicBezTo>
                    <a:pt x="1030" y="11267"/>
                    <a:pt x="1513" y="14774"/>
                    <a:pt x="4956" y="15836"/>
                  </a:cubicBezTo>
                  <a:cubicBezTo>
                    <a:pt x="5440" y="15987"/>
                    <a:pt x="5936" y="16060"/>
                    <a:pt x="6432" y="16060"/>
                  </a:cubicBezTo>
                  <a:cubicBezTo>
                    <a:pt x="8376" y="16060"/>
                    <a:pt x="10321" y="14933"/>
                    <a:pt x="11552" y="12908"/>
                  </a:cubicBezTo>
                  <a:cubicBezTo>
                    <a:pt x="12131" y="11911"/>
                    <a:pt x="12099" y="9337"/>
                    <a:pt x="12163" y="8178"/>
                  </a:cubicBezTo>
                  <a:lnTo>
                    <a:pt x="13128" y="5733"/>
                  </a:lnTo>
                  <a:cubicBezTo>
                    <a:pt x="13128" y="5733"/>
                    <a:pt x="14040" y="0"/>
                    <a:pt x="6139" y="0"/>
                  </a:cubicBez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114"/>
            <p:cNvSpPr/>
            <p:nvPr/>
          </p:nvSpPr>
          <p:spPr>
            <a:xfrm flipH="1">
              <a:off x="4944721" y="1711865"/>
              <a:ext cx="55078" cy="87907"/>
            </a:xfrm>
            <a:custGeom>
              <a:avLst/>
              <a:gdLst/>
              <a:ahLst/>
              <a:cxnLst/>
              <a:rect l="l" t="t" r="r" b="b"/>
              <a:pathLst>
                <a:path w="3186" h="5085" extrusionOk="0">
                  <a:moveTo>
                    <a:pt x="65" y="1"/>
                  </a:moveTo>
                  <a:lnTo>
                    <a:pt x="1" y="5085"/>
                  </a:lnTo>
                  <a:lnTo>
                    <a:pt x="3186" y="709"/>
                  </a:lnTo>
                  <a:lnTo>
                    <a:pt x="6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114"/>
            <p:cNvSpPr/>
            <p:nvPr/>
          </p:nvSpPr>
          <p:spPr>
            <a:xfrm flipH="1">
              <a:off x="4919119" y="1759128"/>
              <a:ext cx="88356" cy="78710"/>
            </a:xfrm>
            <a:custGeom>
              <a:avLst/>
              <a:gdLst/>
              <a:ahLst/>
              <a:cxnLst/>
              <a:rect l="l" t="t" r="r" b="b"/>
              <a:pathLst>
                <a:path w="5111" h="4553" extrusionOk="0">
                  <a:moveTo>
                    <a:pt x="2497" y="0"/>
                  </a:moveTo>
                  <a:cubicBezTo>
                    <a:pt x="1715" y="0"/>
                    <a:pt x="1143" y="747"/>
                    <a:pt x="734" y="1514"/>
                  </a:cubicBezTo>
                  <a:cubicBezTo>
                    <a:pt x="380" y="2190"/>
                    <a:pt x="155" y="2930"/>
                    <a:pt x="58" y="3734"/>
                  </a:cubicBezTo>
                  <a:cubicBezTo>
                    <a:pt x="0" y="4169"/>
                    <a:pt x="440" y="4552"/>
                    <a:pt x="952" y="4552"/>
                  </a:cubicBezTo>
                  <a:cubicBezTo>
                    <a:pt x="1007" y="4552"/>
                    <a:pt x="1064" y="4548"/>
                    <a:pt x="1120" y="4538"/>
                  </a:cubicBezTo>
                  <a:cubicBezTo>
                    <a:pt x="3147" y="4281"/>
                    <a:pt x="5110" y="1096"/>
                    <a:pt x="3147" y="163"/>
                  </a:cubicBezTo>
                  <a:cubicBezTo>
                    <a:pt x="2916" y="50"/>
                    <a:pt x="2700" y="0"/>
                    <a:pt x="2497" y="0"/>
                  </a:cubicBez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114"/>
            <p:cNvSpPr/>
            <p:nvPr/>
          </p:nvSpPr>
          <p:spPr>
            <a:xfrm flipH="1">
              <a:off x="4958068" y="1788638"/>
              <a:ext cx="29492" cy="21143"/>
            </a:xfrm>
            <a:custGeom>
              <a:avLst/>
              <a:gdLst/>
              <a:ahLst/>
              <a:cxnLst/>
              <a:rect l="l" t="t" r="r" b="b"/>
              <a:pathLst>
                <a:path w="1706" h="1223" fill="none" extrusionOk="0">
                  <a:moveTo>
                    <a:pt x="1706" y="0"/>
                  </a:moveTo>
                  <a:cubicBezTo>
                    <a:pt x="805" y="0"/>
                    <a:pt x="0" y="1223"/>
                    <a:pt x="0" y="1223"/>
                  </a:cubicBezTo>
                </a:path>
              </a:pathLst>
            </a:custGeom>
            <a:noFill/>
            <a:ln w="40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114"/>
            <p:cNvSpPr/>
            <p:nvPr/>
          </p:nvSpPr>
          <p:spPr>
            <a:xfrm flipH="1">
              <a:off x="4910229" y="1604909"/>
              <a:ext cx="279245" cy="128014"/>
            </a:xfrm>
            <a:custGeom>
              <a:avLst/>
              <a:gdLst/>
              <a:ahLst/>
              <a:cxnLst/>
              <a:rect l="l" t="t" r="r" b="b"/>
              <a:pathLst>
                <a:path w="16153" h="7405" extrusionOk="0">
                  <a:moveTo>
                    <a:pt x="6198" y="0"/>
                  </a:moveTo>
                  <a:cubicBezTo>
                    <a:pt x="3781" y="0"/>
                    <a:pt x="1419" y="596"/>
                    <a:pt x="1" y="1297"/>
                  </a:cubicBezTo>
                  <a:cubicBezTo>
                    <a:pt x="1" y="1297"/>
                    <a:pt x="1284" y="7405"/>
                    <a:pt x="9648" y="7405"/>
                  </a:cubicBezTo>
                  <a:cubicBezTo>
                    <a:pt x="10650" y="7405"/>
                    <a:pt x="11753" y="7317"/>
                    <a:pt x="12967" y="7121"/>
                  </a:cubicBezTo>
                  <a:cubicBezTo>
                    <a:pt x="12967" y="7121"/>
                    <a:pt x="16153" y="6413"/>
                    <a:pt x="13032" y="2616"/>
                  </a:cubicBezTo>
                  <a:cubicBezTo>
                    <a:pt x="11406" y="675"/>
                    <a:pt x="8771" y="0"/>
                    <a:pt x="61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114"/>
            <p:cNvSpPr/>
            <p:nvPr/>
          </p:nvSpPr>
          <p:spPr>
            <a:xfrm flipH="1">
              <a:off x="5134380" y="1806979"/>
              <a:ext cx="14487" cy="29510"/>
            </a:xfrm>
            <a:custGeom>
              <a:avLst/>
              <a:gdLst/>
              <a:ahLst/>
              <a:cxnLst/>
              <a:rect l="l" t="t" r="r" b="b"/>
              <a:pathLst>
                <a:path w="838" h="1707" fill="none" extrusionOk="0">
                  <a:moveTo>
                    <a:pt x="451" y="1"/>
                  </a:moveTo>
                  <a:lnTo>
                    <a:pt x="1" y="1320"/>
                  </a:lnTo>
                  <a:lnTo>
                    <a:pt x="837" y="1706"/>
                  </a:lnTo>
                </a:path>
              </a:pathLst>
            </a:custGeom>
            <a:noFill/>
            <a:ln w="40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114"/>
            <p:cNvSpPr/>
            <p:nvPr/>
          </p:nvSpPr>
          <p:spPr>
            <a:xfrm flipH="1">
              <a:off x="5079320" y="1780824"/>
              <a:ext cx="23234" cy="19552"/>
            </a:xfrm>
            <a:custGeom>
              <a:avLst/>
              <a:gdLst/>
              <a:ahLst/>
              <a:cxnLst/>
              <a:rect l="l" t="t" r="r" b="b"/>
              <a:pathLst>
                <a:path w="1344" h="1131" extrusionOk="0">
                  <a:moveTo>
                    <a:pt x="727" y="0"/>
                  </a:moveTo>
                  <a:cubicBezTo>
                    <a:pt x="237" y="0"/>
                    <a:pt x="1" y="621"/>
                    <a:pt x="346" y="967"/>
                  </a:cubicBezTo>
                  <a:cubicBezTo>
                    <a:pt x="459" y="1080"/>
                    <a:pt x="601" y="1130"/>
                    <a:pt x="743" y="1130"/>
                  </a:cubicBezTo>
                  <a:cubicBezTo>
                    <a:pt x="1045" y="1130"/>
                    <a:pt x="1344" y="899"/>
                    <a:pt x="1344" y="549"/>
                  </a:cubicBezTo>
                  <a:cubicBezTo>
                    <a:pt x="1344" y="259"/>
                    <a:pt x="1086" y="2"/>
                    <a:pt x="764" y="2"/>
                  </a:cubicBezTo>
                  <a:cubicBezTo>
                    <a:pt x="752" y="1"/>
                    <a:pt x="740" y="0"/>
                    <a:pt x="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114"/>
            <p:cNvSpPr/>
            <p:nvPr/>
          </p:nvSpPr>
          <p:spPr>
            <a:xfrm flipH="1">
              <a:off x="5158858" y="1779735"/>
              <a:ext cx="21160" cy="18446"/>
            </a:xfrm>
            <a:custGeom>
              <a:avLst/>
              <a:gdLst/>
              <a:ahLst/>
              <a:cxnLst/>
              <a:rect l="l" t="t" r="r" b="b"/>
              <a:pathLst>
                <a:path w="1224" h="1067" extrusionOk="0">
                  <a:moveTo>
                    <a:pt x="709" y="0"/>
                  </a:moveTo>
                  <a:cubicBezTo>
                    <a:pt x="226" y="0"/>
                    <a:pt x="1" y="579"/>
                    <a:pt x="323" y="901"/>
                  </a:cubicBezTo>
                  <a:cubicBezTo>
                    <a:pt x="427" y="1016"/>
                    <a:pt x="559" y="1067"/>
                    <a:pt x="690" y="1067"/>
                  </a:cubicBezTo>
                  <a:cubicBezTo>
                    <a:pt x="960" y="1067"/>
                    <a:pt x="1223" y="851"/>
                    <a:pt x="1223" y="547"/>
                  </a:cubicBezTo>
                  <a:cubicBezTo>
                    <a:pt x="1223" y="225"/>
                    <a:pt x="998" y="0"/>
                    <a:pt x="7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114"/>
            <p:cNvSpPr/>
            <p:nvPr/>
          </p:nvSpPr>
          <p:spPr>
            <a:xfrm flipH="1">
              <a:off x="5147172" y="1717224"/>
              <a:ext cx="46192" cy="31584"/>
            </a:xfrm>
            <a:custGeom>
              <a:avLst/>
              <a:gdLst/>
              <a:ahLst/>
              <a:cxnLst/>
              <a:rect l="l" t="t" r="r" b="b"/>
              <a:pathLst>
                <a:path w="2672" h="1827" extrusionOk="0">
                  <a:moveTo>
                    <a:pt x="1770" y="0"/>
                  </a:moveTo>
                  <a:cubicBezTo>
                    <a:pt x="1666" y="0"/>
                    <a:pt x="1549" y="14"/>
                    <a:pt x="1416" y="45"/>
                  </a:cubicBezTo>
                  <a:cubicBezTo>
                    <a:pt x="837" y="173"/>
                    <a:pt x="354" y="527"/>
                    <a:pt x="97" y="1042"/>
                  </a:cubicBezTo>
                  <a:cubicBezTo>
                    <a:pt x="1" y="1235"/>
                    <a:pt x="1" y="1428"/>
                    <a:pt x="97" y="1621"/>
                  </a:cubicBezTo>
                  <a:cubicBezTo>
                    <a:pt x="164" y="1755"/>
                    <a:pt x="292" y="1827"/>
                    <a:pt x="428" y="1827"/>
                  </a:cubicBezTo>
                  <a:cubicBezTo>
                    <a:pt x="489" y="1827"/>
                    <a:pt x="552" y="1812"/>
                    <a:pt x="612" y="1782"/>
                  </a:cubicBezTo>
                  <a:cubicBezTo>
                    <a:pt x="1062" y="1621"/>
                    <a:pt x="1481" y="1493"/>
                    <a:pt x="1963" y="1428"/>
                  </a:cubicBezTo>
                  <a:cubicBezTo>
                    <a:pt x="2382" y="1364"/>
                    <a:pt x="2671" y="946"/>
                    <a:pt x="2542" y="527"/>
                  </a:cubicBezTo>
                  <a:cubicBezTo>
                    <a:pt x="2542" y="527"/>
                    <a:pt x="2423" y="0"/>
                    <a:pt x="17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114"/>
            <p:cNvSpPr/>
            <p:nvPr/>
          </p:nvSpPr>
          <p:spPr>
            <a:xfrm flipH="1">
              <a:off x="5042048" y="1717017"/>
              <a:ext cx="68994" cy="36684"/>
            </a:xfrm>
            <a:custGeom>
              <a:avLst/>
              <a:gdLst/>
              <a:ahLst/>
              <a:cxnLst/>
              <a:rect l="l" t="t" r="r" b="b"/>
              <a:pathLst>
                <a:path w="3991" h="2122" extrusionOk="0">
                  <a:moveTo>
                    <a:pt x="1353" y="1"/>
                  </a:moveTo>
                  <a:cubicBezTo>
                    <a:pt x="407" y="1"/>
                    <a:pt x="226" y="572"/>
                    <a:pt x="226" y="572"/>
                  </a:cubicBezTo>
                  <a:cubicBezTo>
                    <a:pt x="226" y="572"/>
                    <a:pt x="1" y="1312"/>
                    <a:pt x="1030" y="1472"/>
                  </a:cubicBezTo>
                  <a:cubicBezTo>
                    <a:pt x="1770" y="1601"/>
                    <a:pt x="2510" y="1794"/>
                    <a:pt x="3186" y="2084"/>
                  </a:cubicBezTo>
                  <a:cubicBezTo>
                    <a:pt x="3253" y="2109"/>
                    <a:pt x="3323" y="2121"/>
                    <a:pt x="3391" y="2121"/>
                  </a:cubicBezTo>
                  <a:cubicBezTo>
                    <a:pt x="3586" y="2121"/>
                    <a:pt x="3775" y="2025"/>
                    <a:pt x="3894" y="1859"/>
                  </a:cubicBezTo>
                  <a:cubicBezTo>
                    <a:pt x="3990" y="1698"/>
                    <a:pt x="3990" y="1472"/>
                    <a:pt x="3894" y="1312"/>
                  </a:cubicBezTo>
                  <a:cubicBezTo>
                    <a:pt x="3315" y="668"/>
                    <a:pt x="2542" y="218"/>
                    <a:pt x="1706" y="25"/>
                  </a:cubicBezTo>
                  <a:cubicBezTo>
                    <a:pt x="1578" y="8"/>
                    <a:pt x="1460" y="1"/>
                    <a:pt x="13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114"/>
            <p:cNvSpPr/>
            <p:nvPr/>
          </p:nvSpPr>
          <p:spPr>
            <a:xfrm flipH="1">
              <a:off x="5087669" y="1840361"/>
              <a:ext cx="54525" cy="21143"/>
            </a:xfrm>
            <a:custGeom>
              <a:avLst/>
              <a:gdLst/>
              <a:ahLst/>
              <a:cxnLst/>
              <a:rect l="l" t="t" r="r" b="b"/>
              <a:pathLst>
                <a:path w="3154" h="1223" extrusionOk="0">
                  <a:moveTo>
                    <a:pt x="3154" y="0"/>
                  </a:moveTo>
                  <a:lnTo>
                    <a:pt x="3154" y="0"/>
                  </a:lnTo>
                  <a:cubicBezTo>
                    <a:pt x="2167" y="631"/>
                    <a:pt x="573" y="677"/>
                    <a:pt x="123" y="677"/>
                  </a:cubicBezTo>
                  <a:cubicBezTo>
                    <a:pt x="45" y="677"/>
                    <a:pt x="1" y="676"/>
                    <a:pt x="1" y="676"/>
                  </a:cubicBezTo>
                  <a:lnTo>
                    <a:pt x="1" y="676"/>
                  </a:lnTo>
                  <a:cubicBezTo>
                    <a:pt x="582" y="1075"/>
                    <a:pt x="1073" y="1222"/>
                    <a:pt x="1482" y="1222"/>
                  </a:cubicBezTo>
                  <a:cubicBezTo>
                    <a:pt x="2658" y="1222"/>
                    <a:pt x="3154" y="0"/>
                    <a:pt x="3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114"/>
            <p:cNvSpPr/>
            <p:nvPr/>
          </p:nvSpPr>
          <p:spPr>
            <a:xfrm flipH="1">
              <a:off x="5250081" y="2798177"/>
              <a:ext cx="135741" cy="211443"/>
            </a:xfrm>
            <a:custGeom>
              <a:avLst/>
              <a:gdLst/>
              <a:ahLst/>
              <a:cxnLst/>
              <a:rect l="l" t="t" r="r" b="b"/>
              <a:pathLst>
                <a:path w="7852" h="12231" extrusionOk="0">
                  <a:moveTo>
                    <a:pt x="4763" y="0"/>
                  </a:moveTo>
                  <a:lnTo>
                    <a:pt x="3186" y="901"/>
                  </a:lnTo>
                  <a:cubicBezTo>
                    <a:pt x="2350" y="1384"/>
                    <a:pt x="1642" y="2059"/>
                    <a:pt x="1127" y="2832"/>
                  </a:cubicBezTo>
                  <a:lnTo>
                    <a:pt x="194" y="4247"/>
                  </a:lnTo>
                  <a:cubicBezTo>
                    <a:pt x="1" y="4569"/>
                    <a:pt x="130" y="5020"/>
                    <a:pt x="483" y="5180"/>
                  </a:cubicBezTo>
                  <a:cubicBezTo>
                    <a:pt x="594" y="5225"/>
                    <a:pt x="708" y="5246"/>
                    <a:pt x="820" y="5246"/>
                  </a:cubicBezTo>
                  <a:cubicBezTo>
                    <a:pt x="1033" y="5246"/>
                    <a:pt x="1236" y="5168"/>
                    <a:pt x="1384" y="5020"/>
                  </a:cubicBezTo>
                  <a:lnTo>
                    <a:pt x="2671" y="3765"/>
                  </a:lnTo>
                  <a:lnTo>
                    <a:pt x="741" y="10457"/>
                  </a:lnTo>
                  <a:cubicBezTo>
                    <a:pt x="644" y="10747"/>
                    <a:pt x="837" y="11069"/>
                    <a:pt x="1159" y="11101"/>
                  </a:cubicBezTo>
                  <a:lnTo>
                    <a:pt x="1352" y="11133"/>
                  </a:lnTo>
                  <a:cubicBezTo>
                    <a:pt x="1391" y="11144"/>
                    <a:pt x="1431" y="11149"/>
                    <a:pt x="1469" y="11149"/>
                  </a:cubicBezTo>
                  <a:cubicBezTo>
                    <a:pt x="1652" y="11149"/>
                    <a:pt x="1819" y="11029"/>
                    <a:pt x="1899" y="10843"/>
                  </a:cubicBezTo>
                  <a:lnTo>
                    <a:pt x="3154" y="6918"/>
                  </a:lnTo>
                  <a:lnTo>
                    <a:pt x="2317" y="11616"/>
                  </a:lnTo>
                  <a:cubicBezTo>
                    <a:pt x="2253" y="11905"/>
                    <a:pt x="2446" y="12195"/>
                    <a:pt x="2768" y="12227"/>
                  </a:cubicBezTo>
                  <a:lnTo>
                    <a:pt x="2897" y="12227"/>
                  </a:lnTo>
                  <a:cubicBezTo>
                    <a:pt x="2919" y="12230"/>
                    <a:pt x="2940" y="12231"/>
                    <a:pt x="2962" y="12231"/>
                  </a:cubicBezTo>
                  <a:cubicBezTo>
                    <a:pt x="3191" y="12231"/>
                    <a:pt x="3385" y="12076"/>
                    <a:pt x="3444" y="11841"/>
                  </a:cubicBezTo>
                  <a:lnTo>
                    <a:pt x="4473" y="6982"/>
                  </a:lnTo>
                  <a:lnTo>
                    <a:pt x="4345" y="11069"/>
                  </a:lnTo>
                  <a:cubicBezTo>
                    <a:pt x="4345" y="11357"/>
                    <a:pt x="4577" y="11593"/>
                    <a:pt x="4856" y="11593"/>
                  </a:cubicBezTo>
                  <a:cubicBezTo>
                    <a:pt x="4889" y="11593"/>
                    <a:pt x="4922" y="11590"/>
                    <a:pt x="4956" y="11583"/>
                  </a:cubicBezTo>
                  <a:lnTo>
                    <a:pt x="5020" y="11583"/>
                  </a:lnTo>
                  <a:cubicBezTo>
                    <a:pt x="5213" y="11551"/>
                    <a:pt x="5374" y="11358"/>
                    <a:pt x="5406" y="11165"/>
                  </a:cubicBezTo>
                  <a:lnTo>
                    <a:pt x="5760" y="7079"/>
                  </a:lnTo>
                  <a:lnTo>
                    <a:pt x="5953" y="9524"/>
                  </a:lnTo>
                  <a:cubicBezTo>
                    <a:pt x="5953" y="9804"/>
                    <a:pt x="6195" y="10024"/>
                    <a:pt x="6455" y="10024"/>
                  </a:cubicBezTo>
                  <a:cubicBezTo>
                    <a:pt x="6524" y="10024"/>
                    <a:pt x="6594" y="10008"/>
                    <a:pt x="6661" y="9975"/>
                  </a:cubicBezTo>
                  <a:cubicBezTo>
                    <a:pt x="6822" y="9910"/>
                    <a:pt x="6951" y="9749"/>
                    <a:pt x="6951" y="9588"/>
                  </a:cubicBezTo>
                  <a:lnTo>
                    <a:pt x="7852" y="129"/>
                  </a:lnTo>
                  <a:lnTo>
                    <a:pt x="4763" y="0"/>
                  </a:ln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114"/>
            <p:cNvSpPr/>
            <p:nvPr/>
          </p:nvSpPr>
          <p:spPr>
            <a:xfrm flipH="1">
              <a:off x="5295686" y="2843228"/>
              <a:ext cx="43962" cy="20589"/>
            </a:xfrm>
            <a:custGeom>
              <a:avLst/>
              <a:gdLst/>
              <a:ahLst/>
              <a:cxnLst/>
              <a:rect l="l" t="t" r="r" b="b"/>
              <a:pathLst>
                <a:path w="2543" h="1191" fill="none" extrusionOk="0">
                  <a:moveTo>
                    <a:pt x="0" y="1191"/>
                  </a:moveTo>
                  <a:cubicBezTo>
                    <a:pt x="966" y="1191"/>
                    <a:pt x="1899" y="740"/>
                    <a:pt x="2542" y="0"/>
                  </a:cubicBezTo>
                </a:path>
              </a:pathLst>
            </a:custGeom>
            <a:noFill/>
            <a:ln w="3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114"/>
            <p:cNvSpPr/>
            <p:nvPr/>
          </p:nvSpPr>
          <p:spPr>
            <a:xfrm flipH="1">
              <a:off x="5210027" y="2669128"/>
              <a:ext cx="93474" cy="131281"/>
            </a:xfrm>
            <a:custGeom>
              <a:avLst/>
              <a:gdLst/>
              <a:ahLst/>
              <a:cxnLst/>
              <a:rect l="l" t="t" r="r" b="b"/>
              <a:pathLst>
                <a:path w="5407" h="7594" extrusionOk="0">
                  <a:moveTo>
                    <a:pt x="5406" y="1"/>
                  </a:moveTo>
                  <a:lnTo>
                    <a:pt x="483" y="194"/>
                  </a:lnTo>
                  <a:lnTo>
                    <a:pt x="1" y="7465"/>
                  </a:lnTo>
                  <a:lnTo>
                    <a:pt x="3090" y="7594"/>
                  </a:lnTo>
                  <a:lnTo>
                    <a:pt x="5406" y="1"/>
                  </a:ln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114"/>
            <p:cNvSpPr/>
            <p:nvPr/>
          </p:nvSpPr>
          <p:spPr>
            <a:xfrm flipH="1">
              <a:off x="5159409" y="2057281"/>
              <a:ext cx="180239" cy="706990"/>
            </a:xfrm>
            <a:custGeom>
              <a:avLst/>
              <a:gdLst/>
              <a:ahLst/>
              <a:cxnLst/>
              <a:rect l="l" t="t" r="r" b="b"/>
              <a:pathLst>
                <a:path w="10426" h="40896" extrusionOk="0">
                  <a:moveTo>
                    <a:pt x="5277" y="1"/>
                  </a:moveTo>
                  <a:cubicBezTo>
                    <a:pt x="5277" y="1"/>
                    <a:pt x="2767" y="805"/>
                    <a:pt x="1802" y="9171"/>
                  </a:cubicBezTo>
                  <a:cubicBezTo>
                    <a:pt x="676" y="18984"/>
                    <a:pt x="0" y="40413"/>
                    <a:pt x="0" y="40413"/>
                  </a:cubicBezTo>
                  <a:lnTo>
                    <a:pt x="6564" y="40896"/>
                  </a:lnTo>
                  <a:lnTo>
                    <a:pt x="10425" y="9171"/>
                  </a:lnTo>
                  <a:lnTo>
                    <a:pt x="52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114"/>
            <p:cNvSpPr/>
            <p:nvPr/>
          </p:nvSpPr>
          <p:spPr>
            <a:xfrm flipH="1">
              <a:off x="5035925" y="2442198"/>
              <a:ext cx="234747" cy="880522"/>
            </a:xfrm>
            <a:custGeom>
              <a:avLst/>
              <a:gdLst/>
              <a:ahLst/>
              <a:cxnLst/>
              <a:rect l="l" t="t" r="r" b="b"/>
              <a:pathLst>
                <a:path w="13579" h="50934" extrusionOk="0">
                  <a:moveTo>
                    <a:pt x="4923" y="0"/>
                  </a:moveTo>
                  <a:cubicBezTo>
                    <a:pt x="4923" y="0"/>
                    <a:pt x="1094" y="7111"/>
                    <a:pt x="418" y="20914"/>
                  </a:cubicBezTo>
                  <a:cubicBezTo>
                    <a:pt x="0" y="30020"/>
                    <a:pt x="547" y="40155"/>
                    <a:pt x="998" y="46043"/>
                  </a:cubicBezTo>
                  <a:cubicBezTo>
                    <a:pt x="1191" y="48810"/>
                    <a:pt x="3507" y="50934"/>
                    <a:pt x="6274" y="50934"/>
                  </a:cubicBezTo>
                  <a:cubicBezTo>
                    <a:pt x="9106" y="50934"/>
                    <a:pt x="11455" y="48713"/>
                    <a:pt x="11583" y="45882"/>
                  </a:cubicBezTo>
                  <a:lnTo>
                    <a:pt x="13578" y="32"/>
                  </a:lnTo>
                  <a:lnTo>
                    <a:pt x="4923" y="0"/>
                  </a:ln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114"/>
            <p:cNvSpPr/>
            <p:nvPr/>
          </p:nvSpPr>
          <p:spPr>
            <a:xfrm flipH="1">
              <a:off x="5056518" y="2691377"/>
              <a:ext cx="44515" cy="482269"/>
            </a:xfrm>
            <a:custGeom>
              <a:avLst/>
              <a:gdLst/>
              <a:ahLst/>
              <a:cxnLst/>
              <a:rect l="l" t="t" r="r" b="b"/>
              <a:pathLst>
                <a:path w="2575" h="27897" extrusionOk="0">
                  <a:moveTo>
                    <a:pt x="1" y="1"/>
                  </a:moveTo>
                  <a:lnTo>
                    <a:pt x="1931" y="27897"/>
                  </a:lnTo>
                  <a:lnTo>
                    <a:pt x="2575" y="12903"/>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114"/>
            <p:cNvSpPr/>
            <p:nvPr/>
          </p:nvSpPr>
          <p:spPr>
            <a:xfrm flipH="1">
              <a:off x="5019798" y="3702040"/>
              <a:ext cx="150764" cy="285365"/>
            </a:xfrm>
            <a:custGeom>
              <a:avLst/>
              <a:gdLst/>
              <a:ahLst/>
              <a:cxnLst/>
              <a:rect l="l" t="t" r="r" b="b"/>
              <a:pathLst>
                <a:path w="8721" h="16507" extrusionOk="0">
                  <a:moveTo>
                    <a:pt x="1" y="0"/>
                  </a:moveTo>
                  <a:lnTo>
                    <a:pt x="2543" y="16506"/>
                  </a:lnTo>
                  <a:lnTo>
                    <a:pt x="8720" y="16313"/>
                  </a:lnTo>
                  <a:lnTo>
                    <a:pt x="7305" y="2381"/>
                  </a:lnTo>
                  <a:lnTo>
                    <a:pt x="1" y="0"/>
                  </a:ln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114"/>
            <p:cNvSpPr/>
            <p:nvPr/>
          </p:nvSpPr>
          <p:spPr>
            <a:xfrm flipH="1">
              <a:off x="4982522" y="3935089"/>
              <a:ext cx="420536" cy="142414"/>
            </a:xfrm>
            <a:custGeom>
              <a:avLst/>
              <a:gdLst/>
              <a:ahLst/>
              <a:cxnLst/>
              <a:rect l="l" t="t" r="r" b="b"/>
              <a:pathLst>
                <a:path w="24326" h="8238" extrusionOk="0">
                  <a:moveTo>
                    <a:pt x="15541" y="1"/>
                  </a:moveTo>
                  <a:lnTo>
                    <a:pt x="0" y="8238"/>
                  </a:lnTo>
                  <a:lnTo>
                    <a:pt x="0" y="8238"/>
                  </a:lnTo>
                  <a:lnTo>
                    <a:pt x="24325" y="8109"/>
                  </a:lnTo>
                  <a:lnTo>
                    <a:pt x="22008" y="1352"/>
                  </a:lnTo>
                  <a:cubicBezTo>
                    <a:pt x="22008" y="1352"/>
                    <a:pt x="20615" y="2167"/>
                    <a:pt x="19021" y="2167"/>
                  </a:cubicBezTo>
                  <a:cubicBezTo>
                    <a:pt x="17801" y="2167"/>
                    <a:pt x="16462" y="1689"/>
                    <a:pt x="15541"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114"/>
            <p:cNvSpPr/>
            <p:nvPr/>
          </p:nvSpPr>
          <p:spPr>
            <a:xfrm flipH="1">
              <a:off x="4982522" y="4075254"/>
              <a:ext cx="420536" cy="38966"/>
            </a:xfrm>
            <a:custGeom>
              <a:avLst/>
              <a:gdLst/>
              <a:ahLst/>
              <a:cxnLst/>
              <a:rect l="l" t="t" r="r" b="b"/>
              <a:pathLst>
                <a:path w="24326" h="2254" extrusionOk="0">
                  <a:moveTo>
                    <a:pt x="24325" y="1"/>
                  </a:moveTo>
                  <a:lnTo>
                    <a:pt x="0" y="130"/>
                  </a:lnTo>
                  <a:lnTo>
                    <a:pt x="0" y="2253"/>
                  </a:lnTo>
                  <a:lnTo>
                    <a:pt x="24325" y="2124"/>
                  </a:lnTo>
                  <a:lnTo>
                    <a:pt x="24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114"/>
            <p:cNvSpPr/>
            <p:nvPr/>
          </p:nvSpPr>
          <p:spPr>
            <a:xfrm flipH="1">
              <a:off x="5154415" y="3958098"/>
              <a:ext cx="50635" cy="47143"/>
            </a:xfrm>
            <a:custGeom>
              <a:avLst/>
              <a:gdLst/>
              <a:ahLst/>
              <a:cxnLst/>
              <a:rect l="l" t="t" r="r" b="b"/>
              <a:pathLst>
                <a:path w="2929" h="2727" extrusionOk="0">
                  <a:moveTo>
                    <a:pt x="476" y="0"/>
                  </a:moveTo>
                  <a:cubicBezTo>
                    <a:pt x="347" y="0"/>
                    <a:pt x="212" y="58"/>
                    <a:pt x="130" y="182"/>
                  </a:cubicBezTo>
                  <a:cubicBezTo>
                    <a:pt x="1" y="343"/>
                    <a:pt x="65" y="600"/>
                    <a:pt x="226" y="697"/>
                  </a:cubicBezTo>
                  <a:cubicBezTo>
                    <a:pt x="966" y="1211"/>
                    <a:pt x="1610" y="1855"/>
                    <a:pt x="2157" y="2563"/>
                  </a:cubicBezTo>
                  <a:cubicBezTo>
                    <a:pt x="2189" y="2627"/>
                    <a:pt x="2253" y="2659"/>
                    <a:pt x="2317" y="2692"/>
                  </a:cubicBezTo>
                  <a:cubicBezTo>
                    <a:pt x="2367" y="2716"/>
                    <a:pt x="2421" y="2727"/>
                    <a:pt x="2474" y="2727"/>
                  </a:cubicBezTo>
                  <a:cubicBezTo>
                    <a:pt x="2560" y="2727"/>
                    <a:pt x="2644" y="2699"/>
                    <a:pt x="2704" y="2659"/>
                  </a:cubicBezTo>
                  <a:cubicBezTo>
                    <a:pt x="2897" y="2531"/>
                    <a:pt x="2929" y="2273"/>
                    <a:pt x="2800" y="2112"/>
                  </a:cubicBezTo>
                  <a:cubicBezTo>
                    <a:pt x="2221" y="1308"/>
                    <a:pt x="1513" y="632"/>
                    <a:pt x="677" y="53"/>
                  </a:cubicBezTo>
                  <a:cubicBezTo>
                    <a:pt x="619" y="19"/>
                    <a:pt x="549" y="0"/>
                    <a:pt x="4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114"/>
            <p:cNvSpPr/>
            <p:nvPr/>
          </p:nvSpPr>
          <p:spPr>
            <a:xfrm flipH="1">
              <a:off x="5188903" y="3975074"/>
              <a:ext cx="50635" cy="47022"/>
            </a:xfrm>
            <a:custGeom>
              <a:avLst/>
              <a:gdLst/>
              <a:ahLst/>
              <a:cxnLst/>
              <a:rect l="l" t="t" r="r" b="b"/>
              <a:pathLst>
                <a:path w="2929" h="2720" extrusionOk="0">
                  <a:moveTo>
                    <a:pt x="480" y="0"/>
                  </a:moveTo>
                  <a:cubicBezTo>
                    <a:pt x="344" y="0"/>
                    <a:pt x="211" y="63"/>
                    <a:pt x="130" y="165"/>
                  </a:cubicBezTo>
                  <a:cubicBezTo>
                    <a:pt x="1" y="358"/>
                    <a:pt x="65" y="583"/>
                    <a:pt x="258" y="712"/>
                  </a:cubicBezTo>
                  <a:cubicBezTo>
                    <a:pt x="966" y="1227"/>
                    <a:pt x="1610" y="1838"/>
                    <a:pt x="2157" y="2578"/>
                  </a:cubicBezTo>
                  <a:cubicBezTo>
                    <a:pt x="2189" y="2610"/>
                    <a:pt x="2253" y="2675"/>
                    <a:pt x="2318" y="2675"/>
                  </a:cubicBezTo>
                  <a:cubicBezTo>
                    <a:pt x="2375" y="2704"/>
                    <a:pt x="2440" y="2720"/>
                    <a:pt x="2502" y="2720"/>
                  </a:cubicBezTo>
                  <a:cubicBezTo>
                    <a:pt x="2578" y="2720"/>
                    <a:pt x="2651" y="2696"/>
                    <a:pt x="2704" y="2643"/>
                  </a:cubicBezTo>
                  <a:cubicBezTo>
                    <a:pt x="2897" y="2546"/>
                    <a:pt x="2929" y="2289"/>
                    <a:pt x="2800" y="2128"/>
                  </a:cubicBezTo>
                  <a:cubicBezTo>
                    <a:pt x="2221" y="1323"/>
                    <a:pt x="1513" y="616"/>
                    <a:pt x="709" y="69"/>
                  </a:cubicBezTo>
                  <a:cubicBezTo>
                    <a:pt x="638" y="21"/>
                    <a:pt x="558" y="0"/>
                    <a:pt x="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114"/>
            <p:cNvSpPr/>
            <p:nvPr/>
          </p:nvSpPr>
          <p:spPr>
            <a:xfrm flipH="1">
              <a:off x="5222820" y="3992154"/>
              <a:ext cx="51188" cy="47195"/>
            </a:xfrm>
            <a:custGeom>
              <a:avLst/>
              <a:gdLst/>
              <a:ahLst/>
              <a:cxnLst/>
              <a:rect l="l" t="t" r="r" b="b"/>
              <a:pathLst>
                <a:path w="2961" h="2730" extrusionOk="0">
                  <a:moveTo>
                    <a:pt x="458" y="1"/>
                  </a:moveTo>
                  <a:cubicBezTo>
                    <a:pt x="330" y="1"/>
                    <a:pt x="206" y="59"/>
                    <a:pt x="129" y="175"/>
                  </a:cubicBezTo>
                  <a:cubicBezTo>
                    <a:pt x="0" y="368"/>
                    <a:pt x="64" y="593"/>
                    <a:pt x="258" y="722"/>
                  </a:cubicBezTo>
                  <a:cubicBezTo>
                    <a:pt x="965" y="1236"/>
                    <a:pt x="1609" y="1848"/>
                    <a:pt x="2156" y="2556"/>
                  </a:cubicBezTo>
                  <a:cubicBezTo>
                    <a:pt x="2188" y="2620"/>
                    <a:pt x="2252" y="2652"/>
                    <a:pt x="2317" y="2684"/>
                  </a:cubicBezTo>
                  <a:cubicBezTo>
                    <a:pt x="2375" y="2713"/>
                    <a:pt x="2439" y="2729"/>
                    <a:pt x="2504" y="2729"/>
                  </a:cubicBezTo>
                  <a:cubicBezTo>
                    <a:pt x="2584" y="2729"/>
                    <a:pt x="2664" y="2705"/>
                    <a:pt x="2735" y="2652"/>
                  </a:cubicBezTo>
                  <a:cubicBezTo>
                    <a:pt x="2896" y="2556"/>
                    <a:pt x="2960" y="2298"/>
                    <a:pt x="2832" y="2137"/>
                  </a:cubicBezTo>
                  <a:cubicBezTo>
                    <a:pt x="2220" y="1333"/>
                    <a:pt x="1512" y="625"/>
                    <a:pt x="708" y="78"/>
                  </a:cubicBezTo>
                  <a:cubicBezTo>
                    <a:pt x="631" y="27"/>
                    <a:pt x="543" y="1"/>
                    <a:pt x="4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114"/>
            <p:cNvSpPr/>
            <p:nvPr/>
          </p:nvSpPr>
          <p:spPr>
            <a:xfrm flipH="1">
              <a:off x="5009234" y="3234801"/>
              <a:ext cx="244203" cy="645256"/>
            </a:xfrm>
            <a:custGeom>
              <a:avLst/>
              <a:gdLst/>
              <a:ahLst/>
              <a:cxnLst/>
              <a:rect l="l" t="t" r="r" b="b"/>
              <a:pathLst>
                <a:path w="14126" h="37325" extrusionOk="0">
                  <a:moveTo>
                    <a:pt x="10586" y="1"/>
                  </a:moveTo>
                  <a:lnTo>
                    <a:pt x="1" y="162"/>
                  </a:lnTo>
                  <a:lnTo>
                    <a:pt x="4344" y="37324"/>
                  </a:lnTo>
                  <a:lnTo>
                    <a:pt x="14126" y="37324"/>
                  </a:lnTo>
                  <a:lnTo>
                    <a:pt x="10586" y="1"/>
                  </a:ln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114"/>
            <p:cNvSpPr/>
            <p:nvPr/>
          </p:nvSpPr>
          <p:spPr>
            <a:xfrm flipH="1">
              <a:off x="5015908" y="3812159"/>
              <a:ext cx="170230" cy="17"/>
            </a:xfrm>
            <a:custGeom>
              <a:avLst/>
              <a:gdLst/>
              <a:ahLst/>
              <a:cxnLst/>
              <a:rect l="l" t="t" r="r" b="b"/>
              <a:pathLst>
                <a:path w="9847" h="1" fill="none" extrusionOk="0">
                  <a:moveTo>
                    <a:pt x="9847" y="1"/>
                  </a:moveTo>
                  <a:lnTo>
                    <a:pt x="1" y="1"/>
                  </a:lnTo>
                </a:path>
              </a:pathLst>
            </a:custGeom>
            <a:solidFill>
              <a:srgbClr val="674EA7"/>
            </a:solidFill>
            <a:ln w="3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114"/>
            <p:cNvSpPr/>
            <p:nvPr/>
          </p:nvSpPr>
          <p:spPr>
            <a:xfrm flipH="1">
              <a:off x="4781732" y="2442198"/>
              <a:ext cx="356572" cy="880522"/>
            </a:xfrm>
            <a:custGeom>
              <a:avLst/>
              <a:gdLst/>
              <a:ahLst/>
              <a:cxnLst/>
              <a:rect l="l" t="t" r="r" b="b"/>
              <a:pathLst>
                <a:path w="20626" h="50934" extrusionOk="0">
                  <a:moveTo>
                    <a:pt x="1" y="0"/>
                  </a:moveTo>
                  <a:lnTo>
                    <a:pt x="4731" y="27317"/>
                  </a:lnTo>
                  <a:lnTo>
                    <a:pt x="8978" y="46397"/>
                  </a:lnTo>
                  <a:cubicBezTo>
                    <a:pt x="9589" y="49035"/>
                    <a:pt x="11906" y="50934"/>
                    <a:pt x="14609" y="50934"/>
                  </a:cubicBezTo>
                  <a:cubicBezTo>
                    <a:pt x="17987" y="50934"/>
                    <a:pt x="20625" y="48070"/>
                    <a:pt x="20368" y="44724"/>
                  </a:cubicBezTo>
                  <a:cubicBezTo>
                    <a:pt x="20078" y="40734"/>
                    <a:pt x="19628" y="34267"/>
                    <a:pt x="18984" y="24067"/>
                  </a:cubicBezTo>
                  <a:cubicBezTo>
                    <a:pt x="17955" y="7851"/>
                    <a:pt x="12678" y="0"/>
                    <a:pt x="12678" y="0"/>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114"/>
            <p:cNvSpPr/>
            <p:nvPr/>
          </p:nvSpPr>
          <p:spPr>
            <a:xfrm flipH="1">
              <a:off x="5056516" y="2629073"/>
              <a:ext cx="119042" cy="285365"/>
            </a:xfrm>
            <a:custGeom>
              <a:avLst/>
              <a:gdLst/>
              <a:ahLst/>
              <a:cxnLst/>
              <a:rect l="l" t="t" r="r" b="b"/>
              <a:pathLst>
                <a:path w="6886" h="16507" fill="none" extrusionOk="0">
                  <a:moveTo>
                    <a:pt x="6886" y="16507"/>
                  </a:moveTo>
                  <a:lnTo>
                    <a:pt x="4312" y="3605"/>
                  </a:lnTo>
                  <a:lnTo>
                    <a:pt x="0" y="1"/>
                  </a:lnTo>
                </a:path>
              </a:pathLst>
            </a:custGeom>
            <a:noFill/>
            <a:ln w="3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14"/>
            <p:cNvSpPr/>
            <p:nvPr/>
          </p:nvSpPr>
          <p:spPr>
            <a:xfrm flipH="1">
              <a:off x="4639894" y="3702040"/>
              <a:ext cx="179133" cy="282581"/>
            </a:xfrm>
            <a:custGeom>
              <a:avLst/>
              <a:gdLst/>
              <a:ahLst/>
              <a:cxnLst/>
              <a:rect l="l" t="t" r="r" b="b"/>
              <a:pathLst>
                <a:path w="10362" h="16346" extrusionOk="0">
                  <a:moveTo>
                    <a:pt x="1" y="0"/>
                  </a:moveTo>
                  <a:lnTo>
                    <a:pt x="4183" y="16345"/>
                  </a:lnTo>
                  <a:lnTo>
                    <a:pt x="10361" y="16152"/>
                  </a:lnTo>
                  <a:lnTo>
                    <a:pt x="7272" y="2381"/>
                  </a:lnTo>
                  <a:lnTo>
                    <a:pt x="1" y="0"/>
                  </a:ln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114"/>
            <p:cNvSpPr/>
            <p:nvPr/>
          </p:nvSpPr>
          <p:spPr>
            <a:xfrm flipH="1">
              <a:off x="4604296" y="3937319"/>
              <a:ext cx="420536" cy="140184"/>
            </a:xfrm>
            <a:custGeom>
              <a:avLst/>
              <a:gdLst/>
              <a:ahLst/>
              <a:cxnLst/>
              <a:rect l="l" t="t" r="r" b="b"/>
              <a:pathLst>
                <a:path w="24326" h="8109" extrusionOk="0">
                  <a:moveTo>
                    <a:pt x="15381" y="0"/>
                  </a:moveTo>
                  <a:lnTo>
                    <a:pt x="1" y="8109"/>
                  </a:lnTo>
                  <a:lnTo>
                    <a:pt x="24325" y="7948"/>
                  </a:lnTo>
                  <a:lnTo>
                    <a:pt x="22009" y="1223"/>
                  </a:lnTo>
                  <a:cubicBezTo>
                    <a:pt x="22009" y="1223"/>
                    <a:pt x="20513" y="2116"/>
                    <a:pt x="18834" y="2116"/>
                  </a:cubicBezTo>
                  <a:cubicBezTo>
                    <a:pt x="17610" y="2116"/>
                    <a:pt x="16289" y="1642"/>
                    <a:pt x="15381"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114"/>
            <p:cNvSpPr/>
            <p:nvPr/>
          </p:nvSpPr>
          <p:spPr>
            <a:xfrm flipH="1">
              <a:off x="4604296" y="4075254"/>
              <a:ext cx="420536" cy="38966"/>
            </a:xfrm>
            <a:custGeom>
              <a:avLst/>
              <a:gdLst/>
              <a:ahLst/>
              <a:cxnLst/>
              <a:rect l="l" t="t" r="r" b="b"/>
              <a:pathLst>
                <a:path w="24326" h="2254" extrusionOk="0">
                  <a:moveTo>
                    <a:pt x="24325" y="1"/>
                  </a:moveTo>
                  <a:lnTo>
                    <a:pt x="1" y="130"/>
                  </a:lnTo>
                  <a:lnTo>
                    <a:pt x="1" y="2253"/>
                  </a:lnTo>
                  <a:lnTo>
                    <a:pt x="24325" y="2124"/>
                  </a:lnTo>
                  <a:lnTo>
                    <a:pt x="24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14"/>
            <p:cNvSpPr/>
            <p:nvPr/>
          </p:nvSpPr>
          <p:spPr>
            <a:xfrm flipH="1">
              <a:off x="4776172" y="3957545"/>
              <a:ext cx="50635" cy="47420"/>
            </a:xfrm>
            <a:custGeom>
              <a:avLst/>
              <a:gdLst/>
              <a:ahLst/>
              <a:cxnLst/>
              <a:rect l="l" t="t" r="r" b="b"/>
              <a:pathLst>
                <a:path w="2929" h="2743" extrusionOk="0">
                  <a:moveTo>
                    <a:pt x="484" y="0"/>
                  </a:moveTo>
                  <a:cubicBezTo>
                    <a:pt x="347" y="0"/>
                    <a:pt x="211" y="58"/>
                    <a:pt x="129" y="182"/>
                  </a:cubicBezTo>
                  <a:cubicBezTo>
                    <a:pt x="0" y="343"/>
                    <a:pt x="65" y="600"/>
                    <a:pt x="258" y="729"/>
                  </a:cubicBezTo>
                  <a:cubicBezTo>
                    <a:pt x="965" y="1243"/>
                    <a:pt x="1609" y="1887"/>
                    <a:pt x="2156" y="2595"/>
                  </a:cubicBezTo>
                  <a:cubicBezTo>
                    <a:pt x="2188" y="2659"/>
                    <a:pt x="2252" y="2691"/>
                    <a:pt x="2317" y="2724"/>
                  </a:cubicBezTo>
                  <a:cubicBezTo>
                    <a:pt x="2364" y="2735"/>
                    <a:pt x="2415" y="2743"/>
                    <a:pt x="2466" y="2743"/>
                  </a:cubicBezTo>
                  <a:cubicBezTo>
                    <a:pt x="2555" y="2743"/>
                    <a:pt x="2642" y="2720"/>
                    <a:pt x="2703" y="2659"/>
                  </a:cubicBezTo>
                  <a:cubicBezTo>
                    <a:pt x="2896" y="2530"/>
                    <a:pt x="2928" y="2273"/>
                    <a:pt x="2799" y="2112"/>
                  </a:cubicBezTo>
                  <a:cubicBezTo>
                    <a:pt x="2220" y="1308"/>
                    <a:pt x="1512" y="632"/>
                    <a:pt x="708" y="53"/>
                  </a:cubicBezTo>
                  <a:cubicBezTo>
                    <a:pt x="639" y="18"/>
                    <a:pt x="561" y="0"/>
                    <a:pt x="4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14"/>
            <p:cNvSpPr/>
            <p:nvPr/>
          </p:nvSpPr>
          <p:spPr>
            <a:xfrm flipH="1">
              <a:off x="4810660" y="3975074"/>
              <a:ext cx="50635" cy="47022"/>
            </a:xfrm>
            <a:custGeom>
              <a:avLst/>
              <a:gdLst/>
              <a:ahLst/>
              <a:cxnLst/>
              <a:rect l="l" t="t" r="r" b="b"/>
              <a:pathLst>
                <a:path w="2929" h="2720" extrusionOk="0">
                  <a:moveTo>
                    <a:pt x="479" y="0"/>
                  </a:moveTo>
                  <a:cubicBezTo>
                    <a:pt x="343" y="0"/>
                    <a:pt x="210" y="63"/>
                    <a:pt x="129" y="165"/>
                  </a:cubicBezTo>
                  <a:cubicBezTo>
                    <a:pt x="0" y="358"/>
                    <a:pt x="65" y="583"/>
                    <a:pt x="258" y="712"/>
                  </a:cubicBezTo>
                  <a:cubicBezTo>
                    <a:pt x="966" y="1227"/>
                    <a:pt x="1609" y="1838"/>
                    <a:pt x="2156" y="2578"/>
                  </a:cubicBezTo>
                  <a:cubicBezTo>
                    <a:pt x="2188" y="2610"/>
                    <a:pt x="2253" y="2675"/>
                    <a:pt x="2317" y="2675"/>
                  </a:cubicBezTo>
                  <a:cubicBezTo>
                    <a:pt x="2375" y="2704"/>
                    <a:pt x="2439" y="2720"/>
                    <a:pt x="2504" y="2720"/>
                  </a:cubicBezTo>
                  <a:cubicBezTo>
                    <a:pt x="2584" y="2720"/>
                    <a:pt x="2664" y="2696"/>
                    <a:pt x="2735" y="2643"/>
                  </a:cubicBezTo>
                  <a:cubicBezTo>
                    <a:pt x="2896" y="2514"/>
                    <a:pt x="2928" y="2289"/>
                    <a:pt x="2800" y="2096"/>
                  </a:cubicBezTo>
                  <a:cubicBezTo>
                    <a:pt x="2220" y="1323"/>
                    <a:pt x="1513" y="616"/>
                    <a:pt x="708" y="69"/>
                  </a:cubicBezTo>
                  <a:cubicBezTo>
                    <a:pt x="637" y="21"/>
                    <a:pt x="558" y="0"/>
                    <a:pt x="4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114"/>
            <p:cNvSpPr/>
            <p:nvPr/>
          </p:nvSpPr>
          <p:spPr>
            <a:xfrm flipH="1">
              <a:off x="4844594" y="3992154"/>
              <a:ext cx="51188" cy="47195"/>
            </a:xfrm>
            <a:custGeom>
              <a:avLst/>
              <a:gdLst/>
              <a:ahLst/>
              <a:cxnLst/>
              <a:rect l="l" t="t" r="r" b="b"/>
              <a:pathLst>
                <a:path w="2961" h="2730" extrusionOk="0">
                  <a:moveTo>
                    <a:pt x="458" y="1"/>
                  </a:moveTo>
                  <a:cubicBezTo>
                    <a:pt x="330" y="1"/>
                    <a:pt x="206" y="59"/>
                    <a:pt x="129" y="175"/>
                  </a:cubicBezTo>
                  <a:cubicBezTo>
                    <a:pt x="0" y="335"/>
                    <a:pt x="65" y="593"/>
                    <a:pt x="258" y="722"/>
                  </a:cubicBezTo>
                  <a:cubicBezTo>
                    <a:pt x="966" y="1236"/>
                    <a:pt x="1609" y="1848"/>
                    <a:pt x="2156" y="2556"/>
                  </a:cubicBezTo>
                  <a:cubicBezTo>
                    <a:pt x="2188" y="2620"/>
                    <a:pt x="2253" y="2652"/>
                    <a:pt x="2317" y="2684"/>
                  </a:cubicBezTo>
                  <a:cubicBezTo>
                    <a:pt x="2375" y="2713"/>
                    <a:pt x="2439" y="2729"/>
                    <a:pt x="2504" y="2729"/>
                  </a:cubicBezTo>
                  <a:cubicBezTo>
                    <a:pt x="2584" y="2729"/>
                    <a:pt x="2664" y="2705"/>
                    <a:pt x="2735" y="2652"/>
                  </a:cubicBezTo>
                  <a:cubicBezTo>
                    <a:pt x="2896" y="2523"/>
                    <a:pt x="2961" y="2266"/>
                    <a:pt x="2832" y="2105"/>
                  </a:cubicBezTo>
                  <a:cubicBezTo>
                    <a:pt x="2221" y="1301"/>
                    <a:pt x="1513" y="625"/>
                    <a:pt x="708" y="78"/>
                  </a:cubicBezTo>
                  <a:cubicBezTo>
                    <a:pt x="631" y="27"/>
                    <a:pt x="544" y="1"/>
                    <a:pt x="4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114"/>
            <p:cNvSpPr/>
            <p:nvPr/>
          </p:nvSpPr>
          <p:spPr>
            <a:xfrm flipH="1">
              <a:off x="4635448" y="3215335"/>
              <a:ext cx="347669" cy="664722"/>
            </a:xfrm>
            <a:custGeom>
              <a:avLst/>
              <a:gdLst/>
              <a:ahLst/>
              <a:cxnLst/>
              <a:rect l="l" t="t" r="r" b="b"/>
              <a:pathLst>
                <a:path w="20111" h="38451" extrusionOk="0">
                  <a:moveTo>
                    <a:pt x="11391" y="1"/>
                  </a:moveTo>
                  <a:lnTo>
                    <a:pt x="1" y="1674"/>
                  </a:lnTo>
                  <a:lnTo>
                    <a:pt x="9782" y="38450"/>
                  </a:lnTo>
                  <a:lnTo>
                    <a:pt x="20111" y="38450"/>
                  </a:lnTo>
                  <a:lnTo>
                    <a:pt x="11391" y="1"/>
                  </a:ln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114"/>
            <p:cNvSpPr/>
            <p:nvPr/>
          </p:nvSpPr>
          <p:spPr>
            <a:xfrm flipH="1">
              <a:off x="4650474" y="3812159"/>
              <a:ext cx="181346" cy="17"/>
            </a:xfrm>
            <a:custGeom>
              <a:avLst/>
              <a:gdLst/>
              <a:ahLst/>
              <a:cxnLst/>
              <a:rect l="l" t="t" r="r" b="b"/>
              <a:pathLst>
                <a:path w="10490" h="1" fill="none" extrusionOk="0">
                  <a:moveTo>
                    <a:pt x="1" y="1"/>
                  </a:moveTo>
                  <a:lnTo>
                    <a:pt x="10490" y="1"/>
                  </a:lnTo>
                </a:path>
              </a:pathLst>
            </a:custGeom>
            <a:solidFill>
              <a:srgbClr val="674EA7"/>
            </a:solidFill>
            <a:ln w="3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114"/>
            <p:cNvSpPr/>
            <p:nvPr/>
          </p:nvSpPr>
          <p:spPr>
            <a:xfrm flipH="1">
              <a:off x="4781730" y="2022240"/>
              <a:ext cx="473937" cy="419983"/>
            </a:xfrm>
            <a:custGeom>
              <a:avLst/>
              <a:gdLst/>
              <a:ahLst/>
              <a:cxnLst/>
              <a:rect l="l" t="t" r="r" b="b"/>
              <a:pathLst>
                <a:path w="27415" h="24294" extrusionOk="0">
                  <a:moveTo>
                    <a:pt x="20786" y="1"/>
                  </a:moveTo>
                  <a:lnTo>
                    <a:pt x="5342" y="451"/>
                  </a:lnTo>
                  <a:lnTo>
                    <a:pt x="419" y="2028"/>
                  </a:lnTo>
                  <a:lnTo>
                    <a:pt x="1803" y="13193"/>
                  </a:lnTo>
                  <a:cubicBezTo>
                    <a:pt x="1803" y="13193"/>
                    <a:pt x="1" y="20271"/>
                    <a:pt x="3862" y="24293"/>
                  </a:cubicBezTo>
                  <a:lnTo>
                    <a:pt x="19371" y="24293"/>
                  </a:lnTo>
                  <a:cubicBezTo>
                    <a:pt x="20561" y="22909"/>
                    <a:pt x="21365" y="21236"/>
                    <a:pt x="21751" y="19435"/>
                  </a:cubicBezTo>
                  <a:lnTo>
                    <a:pt x="27060" y="3443"/>
                  </a:lnTo>
                  <a:cubicBezTo>
                    <a:pt x="27414" y="2060"/>
                    <a:pt x="25098" y="676"/>
                    <a:pt x="23714" y="451"/>
                  </a:cubicBezTo>
                  <a:lnTo>
                    <a:pt x="20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114"/>
            <p:cNvSpPr/>
            <p:nvPr/>
          </p:nvSpPr>
          <p:spPr>
            <a:xfrm flipH="1">
              <a:off x="5187779" y="2127364"/>
              <a:ext cx="65658" cy="315410"/>
            </a:xfrm>
            <a:custGeom>
              <a:avLst/>
              <a:gdLst/>
              <a:ahLst/>
              <a:cxnLst/>
              <a:rect l="l" t="t" r="r" b="b"/>
              <a:pathLst>
                <a:path w="3798" h="18245" fill="none" extrusionOk="0">
                  <a:moveTo>
                    <a:pt x="805" y="1"/>
                  </a:moveTo>
                  <a:lnTo>
                    <a:pt x="1642" y="7112"/>
                  </a:lnTo>
                  <a:cubicBezTo>
                    <a:pt x="1642" y="7112"/>
                    <a:pt x="1" y="15059"/>
                    <a:pt x="3797" y="18244"/>
                  </a:cubicBezTo>
                </a:path>
              </a:pathLst>
            </a:custGeom>
            <a:noFill/>
            <a:ln w="3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114"/>
            <p:cNvSpPr/>
            <p:nvPr/>
          </p:nvSpPr>
          <p:spPr>
            <a:xfrm flipH="1">
              <a:off x="4886857" y="1997761"/>
              <a:ext cx="307061" cy="79004"/>
            </a:xfrm>
            <a:custGeom>
              <a:avLst/>
              <a:gdLst/>
              <a:ahLst/>
              <a:cxnLst/>
              <a:rect l="l" t="t" r="r" b="b"/>
              <a:pathLst>
                <a:path w="17762" h="4570" extrusionOk="0">
                  <a:moveTo>
                    <a:pt x="8044" y="1"/>
                  </a:moveTo>
                  <a:lnTo>
                    <a:pt x="0" y="2414"/>
                  </a:lnTo>
                  <a:cubicBezTo>
                    <a:pt x="0" y="2414"/>
                    <a:pt x="2703" y="4570"/>
                    <a:pt x="8141" y="4570"/>
                  </a:cubicBezTo>
                  <a:cubicBezTo>
                    <a:pt x="13578" y="4570"/>
                    <a:pt x="17761" y="1481"/>
                    <a:pt x="17761" y="1481"/>
                  </a:cubicBezTo>
                  <a:lnTo>
                    <a:pt x="8044" y="1"/>
                  </a:ln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114"/>
            <p:cNvSpPr/>
            <p:nvPr/>
          </p:nvSpPr>
          <p:spPr>
            <a:xfrm flipH="1">
              <a:off x="4690510" y="2030451"/>
              <a:ext cx="256443" cy="482408"/>
            </a:xfrm>
            <a:custGeom>
              <a:avLst/>
              <a:gdLst/>
              <a:ahLst/>
              <a:cxnLst/>
              <a:rect l="l" t="t" r="r" b="b"/>
              <a:pathLst>
                <a:path w="14834" h="27905" extrusionOk="0">
                  <a:moveTo>
                    <a:pt x="5192" y="0"/>
                  </a:moveTo>
                  <a:cubicBezTo>
                    <a:pt x="4559" y="0"/>
                    <a:pt x="3911" y="126"/>
                    <a:pt x="3282" y="394"/>
                  </a:cubicBezTo>
                  <a:cubicBezTo>
                    <a:pt x="1159" y="1295"/>
                    <a:pt x="0" y="3612"/>
                    <a:pt x="515" y="5896"/>
                  </a:cubicBezTo>
                  <a:lnTo>
                    <a:pt x="5599" y="24429"/>
                  </a:lnTo>
                  <a:cubicBezTo>
                    <a:pt x="6044" y="26466"/>
                    <a:pt x="7875" y="27905"/>
                    <a:pt x="9938" y="27905"/>
                  </a:cubicBezTo>
                  <a:cubicBezTo>
                    <a:pt x="9961" y="27905"/>
                    <a:pt x="9984" y="27905"/>
                    <a:pt x="10007" y="27904"/>
                  </a:cubicBezTo>
                  <a:cubicBezTo>
                    <a:pt x="12774" y="27872"/>
                    <a:pt x="14833" y="25362"/>
                    <a:pt x="14383" y="22660"/>
                  </a:cubicBezTo>
                  <a:lnTo>
                    <a:pt x="9942" y="3998"/>
                  </a:lnTo>
                  <a:cubicBezTo>
                    <a:pt x="9516" y="1588"/>
                    <a:pt x="7443" y="0"/>
                    <a:pt x="5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114"/>
            <p:cNvSpPr/>
            <p:nvPr/>
          </p:nvSpPr>
          <p:spPr>
            <a:xfrm flipH="1">
              <a:off x="4880189" y="2190773"/>
              <a:ext cx="41732" cy="153548"/>
            </a:xfrm>
            <a:custGeom>
              <a:avLst/>
              <a:gdLst/>
              <a:ahLst/>
              <a:cxnLst/>
              <a:rect l="l" t="t" r="r" b="b"/>
              <a:pathLst>
                <a:path w="2414" h="8882" fill="none" extrusionOk="0">
                  <a:moveTo>
                    <a:pt x="2413" y="8881"/>
                  </a:moveTo>
                  <a:lnTo>
                    <a:pt x="0" y="1"/>
                  </a:lnTo>
                </a:path>
              </a:pathLst>
            </a:custGeom>
            <a:noFill/>
            <a:ln w="3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114"/>
            <p:cNvSpPr/>
            <p:nvPr/>
          </p:nvSpPr>
          <p:spPr>
            <a:xfrm flipH="1">
              <a:off x="4880189" y="2232487"/>
              <a:ext cx="41732" cy="111833"/>
            </a:xfrm>
            <a:custGeom>
              <a:avLst/>
              <a:gdLst/>
              <a:ahLst/>
              <a:cxnLst/>
              <a:rect l="l" t="t" r="r" b="b"/>
              <a:pathLst>
                <a:path w="2414" h="6469" extrusionOk="0">
                  <a:moveTo>
                    <a:pt x="644" y="1"/>
                  </a:moveTo>
                  <a:lnTo>
                    <a:pt x="0" y="6211"/>
                  </a:lnTo>
                  <a:lnTo>
                    <a:pt x="2413" y="6468"/>
                  </a:lnTo>
                  <a:lnTo>
                    <a:pt x="2413" y="6468"/>
                  </a:lnTo>
                  <a:lnTo>
                    <a:pt x="6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114"/>
            <p:cNvSpPr/>
            <p:nvPr/>
          </p:nvSpPr>
          <p:spPr>
            <a:xfrm flipH="1">
              <a:off x="5193343" y="2133483"/>
              <a:ext cx="190802" cy="217511"/>
            </a:xfrm>
            <a:custGeom>
              <a:avLst/>
              <a:gdLst/>
              <a:ahLst/>
              <a:cxnLst/>
              <a:rect l="l" t="t" r="r" b="b"/>
              <a:pathLst>
                <a:path w="11037" h="12582" extrusionOk="0">
                  <a:moveTo>
                    <a:pt x="419" y="1"/>
                  </a:moveTo>
                  <a:cubicBezTo>
                    <a:pt x="161" y="1"/>
                    <a:pt x="0" y="258"/>
                    <a:pt x="97" y="483"/>
                  </a:cubicBezTo>
                  <a:lnTo>
                    <a:pt x="4601" y="12356"/>
                  </a:lnTo>
                  <a:cubicBezTo>
                    <a:pt x="4634" y="12485"/>
                    <a:pt x="4762" y="12581"/>
                    <a:pt x="4923" y="12581"/>
                  </a:cubicBezTo>
                  <a:lnTo>
                    <a:pt x="10650" y="12581"/>
                  </a:lnTo>
                  <a:cubicBezTo>
                    <a:pt x="10876" y="12581"/>
                    <a:pt x="11037" y="12324"/>
                    <a:pt x="10972" y="12099"/>
                  </a:cubicBezTo>
                  <a:lnTo>
                    <a:pt x="6468" y="226"/>
                  </a:lnTo>
                  <a:cubicBezTo>
                    <a:pt x="6435" y="97"/>
                    <a:pt x="6307" y="1"/>
                    <a:pt x="6146"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114"/>
            <p:cNvSpPr/>
            <p:nvPr/>
          </p:nvSpPr>
          <p:spPr>
            <a:xfrm flipH="1">
              <a:off x="5149400" y="2259749"/>
              <a:ext cx="168000" cy="137470"/>
            </a:xfrm>
            <a:custGeom>
              <a:avLst/>
              <a:gdLst/>
              <a:ahLst/>
              <a:cxnLst/>
              <a:rect l="l" t="t" r="r" b="b"/>
              <a:pathLst>
                <a:path w="9718" h="7952" extrusionOk="0">
                  <a:moveTo>
                    <a:pt x="5309" y="1"/>
                  </a:moveTo>
                  <a:lnTo>
                    <a:pt x="6049" y="1995"/>
                  </a:lnTo>
                  <a:lnTo>
                    <a:pt x="6049" y="1995"/>
                  </a:lnTo>
                  <a:lnTo>
                    <a:pt x="3636" y="1191"/>
                  </a:lnTo>
                  <a:cubicBezTo>
                    <a:pt x="3359" y="1098"/>
                    <a:pt x="3074" y="1054"/>
                    <a:pt x="2792" y="1054"/>
                  </a:cubicBezTo>
                  <a:cubicBezTo>
                    <a:pt x="1898" y="1054"/>
                    <a:pt x="1037" y="1502"/>
                    <a:pt x="547" y="2285"/>
                  </a:cubicBezTo>
                  <a:cubicBezTo>
                    <a:pt x="129" y="2896"/>
                    <a:pt x="0" y="3636"/>
                    <a:pt x="193" y="4344"/>
                  </a:cubicBezTo>
                  <a:cubicBezTo>
                    <a:pt x="1034" y="7465"/>
                    <a:pt x="4433" y="7952"/>
                    <a:pt x="6472" y="7952"/>
                  </a:cubicBezTo>
                  <a:cubicBezTo>
                    <a:pt x="7398" y="7952"/>
                    <a:pt x="8044" y="7851"/>
                    <a:pt x="8044" y="7851"/>
                  </a:cubicBezTo>
                  <a:lnTo>
                    <a:pt x="9717" y="4827"/>
                  </a:lnTo>
                  <a:lnTo>
                    <a:pt x="8591" y="2864"/>
                  </a:lnTo>
                  <a:cubicBezTo>
                    <a:pt x="8173" y="2156"/>
                    <a:pt x="7594" y="1545"/>
                    <a:pt x="6918" y="1094"/>
                  </a:cubicBezTo>
                  <a:lnTo>
                    <a:pt x="5309" y="1"/>
                  </a:ln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114"/>
            <p:cNvSpPr/>
            <p:nvPr/>
          </p:nvSpPr>
          <p:spPr>
            <a:xfrm flipH="1">
              <a:off x="5050950" y="2338181"/>
              <a:ext cx="127392" cy="75097"/>
            </a:xfrm>
            <a:custGeom>
              <a:avLst/>
              <a:gdLst/>
              <a:ahLst/>
              <a:cxnLst/>
              <a:rect l="l" t="t" r="r" b="b"/>
              <a:pathLst>
                <a:path w="7369" h="4344" extrusionOk="0">
                  <a:moveTo>
                    <a:pt x="837" y="0"/>
                  </a:moveTo>
                  <a:lnTo>
                    <a:pt x="0" y="3314"/>
                  </a:lnTo>
                  <a:lnTo>
                    <a:pt x="5567" y="4344"/>
                  </a:lnTo>
                  <a:lnTo>
                    <a:pt x="7368" y="740"/>
                  </a:lnTo>
                  <a:lnTo>
                    <a:pt x="837" y="0"/>
                  </a:lnTo>
                  <a:close/>
                </a:path>
              </a:pathLst>
            </a:custGeom>
            <a:solidFill>
              <a:srgbClr val="B073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114"/>
            <p:cNvSpPr/>
            <p:nvPr/>
          </p:nvSpPr>
          <p:spPr>
            <a:xfrm flipH="1">
              <a:off x="4791189" y="2314256"/>
              <a:ext cx="328756" cy="196369"/>
            </a:xfrm>
            <a:custGeom>
              <a:avLst/>
              <a:gdLst/>
              <a:ahLst/>
              <a:cxnLst/>
              <a:rect l="l" t="t" r="r" b="b"/>
              <a:pathLst>
                <a:path w="19017" h="11359" extrusionOk="0">
                  <a:moveTo>
                    <a:pt x="1" y="1"/>
                  </a:moveTo>
                  <a:lnTo>
                    <a:pt x="1" y="7401"/>
                  </a:lnTo>
                  <a:lnTo>
                    <a:pt x="19016" y="11359"/>
                  </a:lnTo>
                  <a:lnTo>
                    <a:pt x="19016" y="11359"/>
                  </a:lnTo>
                  <a:lnTo>
                    <a:pt x="18630" y="238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114"/>
            <p:cNvSpPr/>
            <p:nvPr/>
          </p:nvSpPr>
          <p:spPr>
            <a:xfrm flipH="1">
              <a:off x="4811208" y="2314256"/>
              <a:ext cx="309844" cy="40626"/>
            </a:xfrm>
            <a:custGeom>
              <a:avLst/>
              <a:gdLst/>
              <a:ahLst/>
              <a:cxnLst/>
              <a:rect l="l" t="t" r="r" b="b"/>
              <a:pathLst>
                <a:path w="17923" h="2350" fill="none" extrusionOk="0">
                  <a:moveTo>
                    <a:pt x="0" y="1609"/>
                  </a:moveTo>
                  <a:lnTo>
                    <a:pt x="0" y="1"/>
                  </a:lnTo>
                  <a:lnTo>
                    <a:pt x="17922" y="2349"/>
                  </a:lnTo>
                </a:path>
              </a:pathLst>
            </a:custGeom>
            <a:noFill/>
            <a:ln w="3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114"/>
            <p:cNvSpPr/>
            <p:nvPr/>
          </p:nvSpPr>
          <p:spPr>
            <a:xfrm flipH="1">
              <a:off x="5120481" y="2407710"/>
              <a:ext cx="1124" cy="33382"/>
            </a:xfrm>
            <a:custGeom>
              <a:avLst/>
              <a:gdLst/>
              <a:ahLst/>
              <a:cxnLst/>
              <a:rect l="l" t="t" r="r" b="b"/>
              <a:pathLst>
                <a:path w="65" h="1931" fill="none" extrusionOk="0">
                  <a:moveTo>
                    <a:pt x="0" y="0"/>
                  </a:moveTo>
                  <a:lnTo>
                    <a:pt x="65" y="1931"/>
                  </a:lnTo>
                </a:path>
              </a:pathLst>
            </a:custGeom>
            <a:noFill/>
            <a:ln w="3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114"/>
            <p:cNvSpPr/>
            <p:nvPr/>
          </p:nvSpPr>
          <p:spPr>
            <a:xfrm flipH="1">
              <a:off x="5403055" y="1319650"/>
              <a:ext cx="531210" cy="471015"/>
            </a:xfrm>
            <a:custGeom>
              <a:avLst/>
              <a:gdLst/>
              <a:ahLst/>
              <a:cxnLst/>
              <a:rect l="l" t="t" r="r" b="b"/>
              <a:pathLst>
                <a:path w="30728" h="27246" extrusionOk="0">
                  <a:moveTo>
                    <a:pt x="15382" y="0"/>
                  </a:moveTo>
                  <a:cubicBezTo>
                    <a:pt x="11333" y="0"/>
                    <a:pt x="7322" y="1800"/>
                    <a:pt x="4634" y="5235"/>
                  </a:cubicBezTo>
                  <a:cubicBezTo>
                    <a:pt x="0" y="11156"/>
                    <a:pt x="1030" y="19714"/>
                    <a:pt x="6950" y="24347"/>
                  </a:cubicBezTo>
                  <a:cubicBezTo>
                    <a:pt x="9457" y="26299"/>
                    <a:pt x="12427" y="27246"/>
                    <a:pt x="15371" y="27246"/>
                  </a:cubicBezTo>
                  <a:cubicBezTo>
                    <a:pt x="19416" y="27246"/>
                    <a:pt x="23413" y="25458"/>
                    <a:pt x="26095" y="22031"/>
                  </a:cubicBezTo>
                  <a:cubicBezTo>
                    <a:pt x="30728" y="16111"/>
                    <a:pt x="29666" y="7520"/>
                    <a:pt x="23746" y="2886"/>
                  </a:cubicBezTo>
                  <a:cubicBezTo>
                    <a:pt x="21261" y="942"/>
                    <a:pt x="18311" y="0"/>
                    <a:pt x="1538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114"/>
            <p:cNvSpPr/>
            <p:nvPr/>
          </p:nvSpPr>
          <p:spPr>
            <a:xfrm flipH="1">
              <a:off x="5446436" y="1633188"/>
              <a:ext cx="132958" cy="129068"/>
            </a:xfrm>
            <a:custGeom>
              <a:avLst/>
              <a:gdLst/>
              <a:ahLst/>
              <a:cxnLst/>
              <a:rect l="l" t="t" r="r" b="b"/>
              <a:pathLst>
                <a:path w="7691" h="7466" extrusionOk="0">
                  <a:moveTo>
                    <a:pt x="4923" y="1"/>
                  </a:moveTo>
                  <a:lnTo>
                    <a:pt x="0" y="4602"/>
                  </a:lnTo>
                  <a:lnTo>
                    <a:pt x="7690" y="7465"/>
                  </a:lnTo>
                  <a:lnTo>
                    <a:pt x="4923" y="1"/>
                  </a:ln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114"/>
            <p:cNvSpPr/>
            <p:nvPr/>
          </p:nvSpPr>
          <p:spPr>
            <a:xfrm flipH="1">
              <a:off x="4166470" y="4114202"/>
              <a:ext cx="4674592" cy="17"/>
            </a:xfrm>
            <a:custGeom>
              <a:avLst/>
              <a:gdLst/>
              <a:ahLst/>
              <a:cxnLst/>
              <a:rect l="l" t="t" r="r" b="b"/>
              <a:pathLst>
                <a:path w="270403" h="1" fill="none" extrusionOk="0">
                  <a:moveTo>
                    <a:pt x="0" y="0"/>
                  </a:moveTo>
                  <a:lnTo>
                    <a:pt x="270402" y="0"/>
                  </a:lnTo>
                </a:path>
              </a:pathLst>
            </a:custGeom>
            <a:noFill/>
            <a:ln w="9650" cap="rnd"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114"/>
            <p:cNvSpPr/>
            <p:nvPr/>
          </p:nvSpPr>
          <p:spPr>
            <a:xfrm flipH="1">
              <a:off x="6812506" y="3499278"/>
              <a:ext cx="483929" cy="625790"/>
            </a:xfrm>
            <a:custGeom>
              <a:avLst/>
              <a:gdLst/>
              <a:ahLst/>
              <a:cxnLst/>
              <a:rect l="l" t="t" r="r" b="b"/>
              <a:pathLst>
                <a:path w="27993" h="36199" extrusionOk="0">
                  <a:moveTo>
                    <a:pt x="13997" y="1"/>
                  </a:moveTo>
                  <a:cubicBezTo>
                    <a:pt x="6274" y="1"/>
                    <a:pt x="0" y="8109"/>
                    <a:pt x="0" y="18083"/>
                  </a:cubicBezTo>
                  <a:cubicBezTo>
                    <a:pt x="0" y="28090"/>
                    <a:pt x="6274" y="36198"/>
                    <a:pt x="13997" y="36198"/>
                  </a:cubicBezTo>
                  <a:cubicBezTo>
                    <a:pt x="21719" y="36198"/>
                    <a:pt x="27993" y="28090"/>
                    <a:pt x="27993" y="18083"/>
                  </a:cubicBezTo>
                  <a:cubicBezTo>
                    <a:pt x="27993" y="8109"/>
                    <a:pt x="21719" y="1"/>
                    <a:pt x="13997"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114"/>
            <p:cNvSpPr/>
            <p:nvPr/>
          </p:nvSpPr>
          <p:spPr>
            <a:xfrm flipH="1">
              <a:off x="6978788" y="3633055"/>
              <a:ext cx="233641" cy="316517"/>
            </a:xfrm>
            <a:custGeom>
              <a:avLst/>
              <a:gdLst/>
              <a:ahLst/>
              <a:cxnLst/>
              <a:rect l="l" t="t" r="r" b="b"/>
              <a:pathLst>
                <a:path w="13515" h="18309" extrusionOk="0">
                  <a:moveTo>
                    <a:pt x="6757" y="0"/>
                  </a:moveTo>
                  <a:cubicBezTo>
                    <a:pt x="3025" y="0"/>
                    <a:pt x="0" y="4087"/>
                    <a:pt x="0" y="9170"/>
                  </a:cubicBezTo>
                  <a:cubicBezTo>
                    <a:pt x="0" y="14222"/>
                    <a:pt x="3025" y="18308"/>
                    <a:pt x="6757" y="18308"/>
                  </a:cubicBezTo>
                  <a:cubicBezTo>
                    <a:pt x="10490" y="18308"/>
                    <a:pt x="13514" y="14222"/>
                    <a:pt x="13514" y="9170"/>
                  </a:cubicBezTo>
                  <a:cubicBezTo>
                    <a:pt x="13514" y="4087"/>
                    <a:pt x="10490" y="0"/>
                    <a:pt x="6757" y="0"/>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114"/>
            <p:cNvSpPr/>
            <p:nvPr/>
          </p:nvSpPr>
          <p:spPr>
            <a:xfrm flipH="1">
              <a:off x="6924835" y="3633055"/>
              <a:ext cx="233087" cy="316517"/>
            </a:xfrm>
            <a:custGeom>
              <a:avLst/>
              <a:gdLst/>
              <a:ahLst/>
              <a:cxnLst/>
              <a:rect l="l" t="t" r="r" b="b"/>
              <a:pathLst>
                <a:path w="13483" h="18309" extrusionOk="0">
                  <a:moveTo>
                    <a:pt x="6758" y="0"/>
                  </a:moveTo>
                  <a:cubicBezTo>
                    <a:pt x="3025" y="0"/>
                    <a:pt x="1" y="4087"/>
                    <a:pt x="1" y="9170"/>
                  </a:cubicBezTo>
                  <a:cubicBezTo>
                    <a:pt x="1" y="14222"/>
                    <a:pt x="3025" y="18308"/>
                    <a:pt x="6758" y="18308"/>
                  </a:cubicBezTo>
                  <a:cubicBezTo>
                    <a:pt x="10490" y="18308"/>
                    <a:pt x="13482" y="14222"/>
                    <a:pt x="13482" y="9170"/>
                  </a:cubicBezTo>
                  <a:cubicBezTo>
                    <a:pt x="13482" y="4087"/>
                    <a:pt x="10490" y="0"/>
                    <a:pt x="67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114"/>
            <p:cNvSpPr/>
            <p:nvPr/>
          </p:nvSpPr>
          <p:spPr>
            <a:xfrm flipH="1">
              <a:off x="8480024" y="3626095"/>
              <a:ext cx="249570" cy="338900"/>
            </a:xfrm>
            <a:custGeom>
              <a:avLst/>
              <a:gdLst/>
              <a:ahLst/>
              <a:cxnLst/>
              <a:rect l="l" t="t" r="r" b="b"/>
              <a:pathLst>
                <a:path w="13483" h="18309" extrusionOk="0">
                  <a:moveTo>
                    <a:pt x="6758" y="0"/>
                  </a:moveTo>
                  <a:cubicBezTo>
                    <a:pt x="3025" y="0"/>
                    <a:pt x="1" y="4087"/>
                    <a:pt x="1" y="9170"/>
                  </a:cubicBezTo>
                  <a:cubicBezTo>
                    <a:pt x="1" y="14222"/>
                    <a:pt x="3025" y="18308"/>
                    <a:pt x="6758" y="18308"/>
                  </a:cubicBezTo>
                  <a:cubicBezTo>
                    <a:pt x="10490" y="18308"/>
                    <a:pt x="13482" y="14222"/>
                    <a:pt x="13482" y="9170"/>
                  </a:cubicBezTo>
                  <a:cubicBezTo>
                    <a:pt x="13482" y="4087"/>
                    <a:pt x="10490" y="0"/>
                    <a:pt x="67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114"/>
            <p:cNvSpPr/>
            <p:nvPr/>
          </p:nvSpPr>
          <p:spPr>
            <a:xfrm flipH="1">
              <a:off x="5583279" y="1413577"/>
              <a:ext cx="170774" cy="248429"/>
            </a:xfrm>
            <a:custGeom>
              <a:avLst/>
              <a:gdLst/>
              <a:ahLst/>
              <a:cxnLst/>
              <a:rect l="l" t="t" r="r" b="b"/>
              <a:pathLst>
                <a:path w="23612" h="34349" extrusionOk="0">
                  <a:moveTo>
                    <a:pt x="13053" y="5891"/>
                  </a:moveTo>
                  <a:cubicBezTo>
                    <a:pt x="15804" y="5891"/>
                    <a:pt x="18437" y="8029"/>
                    <a:pt x="18437" y="11271"/>
                  </a:cubicBezTo>
                  <a:cubicBezTo>
                    <a:pt x="18437" y="14231"/>
                    <a:pt x="16056" y="16612"/>
                    <a:pt x="13096" y="16612"/>
                  </a:cubicBezTo>
                  <a:cubicBezTo>
                    <a:pt x="8302" y="16612"/>
                    <a:pt x="5921" y="10853"/>
                    <a:pt x="9300" y="7474"/>
                  </a:cubicBezTo>
                  <a:cubicBezTo>
                    <a:pt x="10393" y="6381"/>
                    <a:pt x="11737" y="5891"/>
                    <a:pt x="13053" y="5891"/>
                  </a:cubicBezTo>
                  <a:close/>
                  <a:moveTo>
                    <a:pt x="12672" y="1"/>
                  </a:moveTo>
                  <a:cubicBezTo>
                    <a:pt x="12039" y="1"/>
                    <a:pt x="11396" y="56"/>
                    <a:pt x="10748" y="171"/>
                  </a:cubicBezTo>
                  <a:cubicBezTo>
                    <a:pt x="3991" y="1361"/>
                    <a:pt x="1" y="8375"/>
                    <a:pt x="2414" y="14778"/>
                  </a:cubicBezTo>
                  <a:lnTo>
                    <a:pt x="2511" y="15004"/>
                  </a:lnTo>
                  <a:cubicBezTo>
                    <a:pt x="2607" y="15325"/>
                    <a:pt x="2768" y="15615"/>
                    <a:pt x="2929" y="15937"/>
                  </a:cubicBezTo>
                  <a:lnTo>
                    <a:pt x="11134" y="33408"/>
                  </a:lnTo>
                  <a:cubicBezTo>
                    <a:pt x="11439" y="34035"/>
                    <a:pt x="12051" y="34349"/>
                    <a:pt x="12658" y="34349"/>
                  </a:cubicBezTo>
                  <a:cubicBezTo>
                    <a:pt x="13265" y="34349"/>
                    <a:pt x="13869" y="34035"/>
                    <a:pt x="14158" y="33408"/>
                  </a:cubicBezTo>
                  <a:lnTo>
                    <a:pt x="22395" y="15872"/>
                  </a:lnTo>
                  <a:cubicBezTo>
                    <a:pt x="22524" y="15583"/>
                    <a:pt x="22685" y="15325"/>
                    <a:pt x="22813" y="15004"/>
                  </a:cubicBezTo>
                  <a:lnTo>
                    <a:pt x="22910" y="14778"/>
                  </a:lnTo>
                  <a:lnTo>
                    <a:pt x="22878" y="14778"/>
                  </a:lnTo>
                  <a:cubicBezTo>
                    <a:pt x="23328" y="13588"/>
                    <a:pt x="23553" y="12301"/>
                    <a:pt x="23553" y="11046"/>
                  </a:cubicBezTo>
                  <a:cubicBezTo>
                    <a:pt x="23611" y="4853"/>
                    <a:pt x="18600" y="1"/>
                    <a:pt x="12672" y="1"/>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114"/>
            <p:cNvSpPr/>
            <p:nvPr/>
          </p:nvSpPr>
          <p:spPr>
            <a:xfrm flipH="1">
              <a:off x="5568547" y="1661996"/>
              <a:ext cx="200229" cy="35411"/>
            </a:xfrm>
            <a:custGeom>
              <a:avLst/>
              <a:gdLst/>
              <a:ahLst/>
              <a:cxnLst/>
              <a:rect l="l" t="t" r="r" b="b"/>
              <a:pathLst>
                <a:path w="23296" h="4120" extrusionOk="0">
                  <a:moveTo>
                    <a:pt x="11648" y="1"/>
                  </a:moveTo>
                  <a:cubicBezTo>
                    <a:pt x="5213" y="1"/>
                    <a:pt x="1" y="902"/>
                    <a:pt x="1" y="2060"/>
                  </a:cubicBezTo>
                  <a:cubicBezTo>
                    <a:pt x="1" y="3186"/>
                    <a:pt x="5213" y="4119"/>
                    <a:pt x="11648" y="4119"/>
                  </a:cubicBezTo>
                  <a:cubicBezTo>
                    <a:pt x="18084" y="4119"/>
                    <a:pt x="23296" y="3186"/>
                    <a:pt x="23296" y="2060"/>
                  </a:cubicBezTo>
                  <a:cubicBezTo>
                    <a:pt x="23296" y="902"/>
                    <a:pt x="18084" y="1"/>
                    <a:pt x="11648" y="1"/>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7" name="Google Shape;2867;p114"/>
          <p:cNvSpPr/>
          <p:nvPr/>
        </p:nvSpPr>
        <p:spPr>
          <a:xfrm>
            <a:off x="799450" y="2780958"/>
            <a:ext cx="157097" cy="303010"/>
          </a:xfrm>
          <a:custGeom>
            <a:avLst/>
            <a:gdLst/>
            <a:ahLst/>
            <a:cxnLst/>
            <a:rect l="l" t="t" r="r" b="b"/>
            <a:pathLst>
              <a:path w="95210" h="189975" extrusionOk="0">
                <a:moveTo>
                  <a:pt x="64956" y="0"/>
                </a:moveTo>
                <a:lnTo>
                  <a:pt x="63176" y="445"/>
                </a:lnTo>
                <a:cubicBezTo>
                  <a:pt x="55168" y="1335"/>
                  <a:pt x="47605" y="4449"/>
                  <a:pt x="41821" y="9343"/>
                </a:cubicBezTo>
                <a:cubicBezTo>
                  <a:pt x="32923" y="16906"/>
                  <a:pt x="28029" y="27584"/>
                  <a:pt x="28029" y="39152"/>
                </a:cubicBezTo>
                <a:cubicBezTo>
                  <a:pt x="27584" y="48939"/>
                  <a:pt x="27584" y="59172"/>
                  <a:pt x="27584" y="68960"/>
                </a:cubicBezTo>
                <a:lnTo>
                  <a:pt x="27584" y="71185"/>
                </a:lnTo>
                <a:lnTo>
                  <a:pt x="0" y="71185"/>
                </a:lnTo>
                <a:lnTo>
                  <a:pt x="0" y="104997"/>
                </a:lnTo>
                <a:lnTo>
                  <a:pt x="27584" y="104997"/>
                </a:lnTo>
                <a:lnTo>
                  <a:pt x="27584" y="188639"/>
                </a:lnTo>
                <a:lnTo>
                  <a:pt x="27584" y="189974"/>
                </a:lnTo>
                <a:lnTo>
                  <a:pt x="61397" y="189974"/>
                </a:lnTo>
                <a:lnTo>
                  <a:pt x="61397" y="188639"/>
                </a:lnTo>
                <a:lnTo>
                  <a:pt x="61397" y="106777"/>
                </a:lnTo>
                <a:lnTo>
                  <a:pt x="61397" y="104997"/>
                </a:lnTo>
                <a:lnTo>
                  <a:pt x="88091" y="104997"/>
                </a:lnTo>
                <a:lnTo>
                  <a:pt x="92540" y="71630"/>
                </a:lnTo>
                <a:lnTo>
                  <a:pt x="61841" y="71630"/>
                </a:lnTo>
                <a:cubicBezTo>
                  <a:pt x="61841" y="61842"/>
                  <a:pt x="61397" y="52499"/>
                  <a:pt x="61841" y="43156"/>
                </a:cubicBezTo>
                <a:cubicBezTo>
                  <a:pt x="61841" y="36927"/>
                  <a:pt x="67180" y="32033"/>
                  <a:pt x="73409" y="32033"/>
                </a:cubicBezTo>
                <a:cubicBezTo>
                  <a:pt x="79637" y="31588"/>
                  <a:pt x="86311" y="31588"/>
                  <a:pt x="92540" y="31588"/>
                </a:cubicBezTo>
                <a:lnTo>
                  <a:pt x="95209" y="31588"/>
                </a:lnTo>
                <a:lnTo>
                  <a:pt x="95209" y="1335"/>
                </a:lnTo>
                <a:cubicBezTo>
                  <a:pt x="92985" y="1335"/>
                  <a:pt x="91205" y="890"/>
                  <a:pt x="88980" y="890"/>
                </a:cubicBezTo>
                <a:lnTo>
                  <a:pt x="79193" y="0"/>
                </a:lnTo>
                <a:close/>
              </a:path>
            </a:pathLst>
          </a:custGeom>
          <a:noFill/>
          <a:ln w="2857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114"/>
          <p:cNvSpPr/>
          <p:nvPr/>
        </p:nvSpPr>
        <p:spPr>
          <a:xfrm>
            <a:off x="1846780" y="2780343"/>
            <a:ext cx="372938" cy="304150"/>
          </a:xfrm>
          <a:custGeom>
            <a:avLst/>
            <a:gdLst/>
            <a:ahLst/>
            <a:cxnLst/>
            <a:rect l="l" t="t" r="r" b="b"/>
            <a:pathLst>
              <a:path w="236786" h="193111" extrusionOk="0">
                <a:moveTo>
                  <a:pt x="164544" y="0"/>
                </a:moveTo>
                <a:cubicBezTo>
                  <a:pt x="139155" y="0"/>
                  <a:pt x="114852" y="20315"/>
                  <a:pt x="115614" y="50029"/>
                </a:cubicBezTo>
                <a:cubicBezTo>
                  <a:pt x="115614" y="52808"/>
                  <a:pt x="116169" y="56699"/>
                  <a:pt x="116169" y="60034"/>
                </a:cubicBezTo>
                <a:cubicBezTo>
                  <a:pt x="77261" y="57811"/>
                  <a:pt x="40576" y="39468"/>
                  <a:pt x="16119" y="8897"/>
                </a:cubicBezTo>
                <a:lnTo>
                  <a:pt x="16119" y="8897"/>
                </a:lnTo>
                <a:cubicBezTo>
                  <a:pt x="3891" y="35022"/>
                  <a:pt x="8893" y="55588"/>
                  <a:pt x="30015" y="73930"/>
                </a:cubicBezTo>
                <a:cubicBezTo>
                  <a:pt x="22789" y="73374"/>
                  <a:pt x="15563" y="71707"/>
                  <a:pt x="9449" y="68372"/>
                </a:cubicBezTo>
                <a:lnTo>
                  <a:pt x="9449" y="68372"/>
                </a:lnTo>
                <a:cubicBezTo>
                  <a:pt x="8893" y="79488"/>
                  <a:pt x="12784" y="90049"/>
                  <a:pt x="19454" y="98943"/>
                </a:cubicBezTo>
                <a:cubicBezTo>
                  <a:pt x="26680" y="107836"/>
                  <a:pt x="36129" y="113950"/>
                  <a:pt x="46690" y="116174"/>
                </a:cubicBezTo>
                <a:cubicBezTo>
                  <a:pt x="42383" y="117250"/>
                  <a:pt x="37844" y="117864"/>
                  <a:pt x="33373" y="117864"/>
                </a:cubicBezTo>
                <a:cubicBezTo>
                  <a:pt x="30920" y="117864"/>
                  <a:pt x="28487" y="117679"/>
                  <a:pt x="26124" y="117285"/>
                </a:cubicBezTo>
                <a:lnTo>
                  <a:pt x="26124" y="117285"/>
                </a:lnTo>
                <a:cubicBezTo>
                  <a:pt x="32794" y="136740"/>
                  <a:pt x="50581" y="150635"/>
                  <a:pt x="71703" y="151191"/>
                </a:cubicBezTo>
                <a:cubicBezTo>
                  <a:pt x="54027" y="164567"/>
                  <a:pt x="32656" y="171785"/>
                  <a:pt x="10766" y="171785"/>
                </a:cubicBezTo>
                <a:cubicBezTo>
                  <a:pt x="7186" y="171785"/>
                  <a:pt x="3593" y="171592"/>
                  <a:pt x="0" y="171201"/>
                </a:cubicBezTo>
                <a:lnTo>
                  <a:pt x="0" y="171201"/>
                </a:lnTo>
                <a:cubicBezTo>
                  <a:pt x="1112" y="172313"/>
                  <a:pt x="1668" y="172869"/>
                  <a:pt x="2779" y="172869"/>
                </a:cubicBezTo>
                <a:cubicBezTo>
                  <a:pt x="24512" y="186175"/>
                  <a:pt x="49431" y="193110"/>
                  <a:pt x="74710" y="193110"/>
                </a:cubicBezTo>
                <a:cubicBezTo>
                  <a:pt x="81111" y="193110"/>
                  <a:pt x="87535" y="192666"/>
                  <a:pt x="93936" y="191767"/>
                </a:cubicBezTo>
                <a:cubicBezTo>
                  <a:pt x="127842" y="187876"/>
                  <a:pt x="158413" y="171201"/>
                  <a:pt x="179535" y="145077"/>
                </a:cubicBezTo>
                <a:cubicBezTo>
                  <a:pt x="201768" y="118397"/>
                  <a:pt x="213996" y="84491"/>
                  <a:pt x="212885" y="50029"/>
                </a:cubicBezTo>
                <a:cubicBezTo>
                  <a:pt x="212885" y="48918"/>
                  <a:pt x="213440" y="47806"/>
                  <a:pt x="213996" y="47250"/>
                </a:cubicBezTo>
                <a:cubicBezTo>
                  <a:pt x="217887" y="44471"/>
                  <a:pt x="221222" y="41692"/>
                  <a:pt x="225113" y="37245"/>
                </a:cubicBezTo>
                <a:cubicBezTo>
                  <a:pt x="229560" y="33354"/>
                  <a:pt x="232895" y="28352"/>
                  <a:pt x="236785" y="23905"/>
                </a:cubicBezTo>
                <a:lnTo>
                  <a:pt x="236230" y="23349"/>
                </a:lnTo>
                <a:cubicBezTo>
                  <a:pt x="227892" y="26684"/>
                  <a:pt x="219555" y="28907"/>
                  <a:pt x="210661" y="30019"/>
                </a:cubicBezTo>
                <a:cubicBezTo>
                  <a:pt x="214552" y="26684"/>
                  <a:pt x="218443" y="22793"/>
                  <a:pt x="222334" y="18902"/>
                </a:cubicBezTo>
                <a:cubicBezTo>
                  <a:pt x="226225" y="14456"/>
                  <a:pt x="229004" y="9453"/>
                  <a:pt x="230671" y="3895"/>
                </a:cubicBezTo>
                <a:lnTo>
                  <a:pt x="230671" y="3895"/>
                </a:lnTo>
                <a:lnTo>
                  <a:pt x="228448" y="5007"/>
                </a:lnTo>
                <a:cubicBezTo>
                  <a:pt x="220110" y="9453"/>
                  <a:pt x="211217" y="12788"/>
                  <a:pt x="202324" y="15012"/>
                </a:cubicBezTo>
                <a:cubicBezTo>
                  <a:pt x="201877" y="15160"/>
                  <a:pt x="201430" y="15230"/>
                  <a:pt x="200994" y="15230"/>
                </a:cubicBezTo>
                <a:cubicBezTo>
                  <a:pt x="199803" y="15230"/>
                  <a:pt x="198691" y="14714"/>
                  <a:pt x="197877" y="13900"/>
                </a:cubicBezTo>
                <a:cubicBezTo>
                  <a:pt x="188084" y="4281"/>
                  <a:pt x="176199" y="0"/>
                  <a:pt x="164544" y="0"/>
                </a:cubicBezTo>
                <a:close/>
              </a:path>
            </a:pathLst>
          </a:custGeom>
          <a:noFill/>
          <a:ln w="2857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9" name="Google Shape;2869;p114"/>
          <p:cNvGrpSpPr/>
          <p:nvPr/>
        </p:nvGrpSpPr>
        <p:grpSpPr>
          <a:xfrm>
            <a:off x="1232995" y="2763040"/>
            <a:ext cx="337363" cy="338948"/>
            <a:chOff x="1190625" y="238125"/>
            <a:chExt cx="4738250" cy="4760500"/>
          </a:xfrm>
        </p:grpSpPr>
        <p:sp>
          <p:nvSpPr>
            <p:cNvPr id="2870" name="Google Shape;2870;p114"/>
            <p:cNvSpPr/>
            <p:nvPr/>
          </p:nvSpPr>
          <p:spPr>
            <a:xfrm>
              <a:off x="1190625" y="238125"/>
              <a:ext cx="4738250" cy="4760500"/>
            </a:xfrm>
            <a:custGeom>
              <a:avLst/>
              <a:gdLst/>
              <a:ahLst/>
              <a:cxnLst/>
              <a:rect l="l" t="t" r="r" b="b"/>
              <a:pathLst>
                <a:path w="189530" h="190420" extrusionOk="0">
                  <a:moveTo>
                    <a:pt x="107996" y="17598"/>
                  </a:moveTo>
                  <a:cubicBezTo>
                    <a:pt x="113550" y="17598"/>
                    <a:pt x="119086" y="17648"/>
                    <a:pt x="124573" y="17796"/>
                  </a:cubicBezTo>
                  <a:cubicBezTo>
                    <a:pt x="131247" y="17796"/>
                    <a:pt x="138365" y="18241"/>
                    <a:pt x="145039" y="19576"/>
                  </a:cubicBezTo>
                  <a:cubicBezTo>
                    <a:pt x="159276" y="21800"/>
                    <a:pt x="169954" y="33813"/>
                    <a:pt x="171288" y="48050"/>
                  </a:cubicBezTo>
                  <a:cubicBezTo>
                    <a:pt x="172178" y="58282"/>
                    <a:pt x="172623" y="68070"/>
                    <a:pt x="172623" y="78303"/>
                  </a:cubicBezTo>
                  <a:cubicBezTo>
                    <a:pt x="173068" y="95210"/>
                    <a:pt x="172623" y="112116"/>
                    <a:pt x="172623" y="128577"/>
                  </a:cubicBezTo>
                  <a:cubicBezTo>
                    <a:pt x="172623" y="135251"/>
                    <a:pt x="171733" y="141925"/>
                    <a:pt x="169954" y="148153"/>
                  </a:cubicBezTo>
                  <a:cubicBezTo>
                    <a:pt x="166839" y="161055"/>
                    <a:pt x="155717" y="170398"/>
                    <a:pt x="142369" y="171733"/>
                  </a:cubicBezTo>
                  <a:cubicBezTo>
                    <a:pt x="131692" y="173068"/>
                    <a:pt x="121014" y="173068"/>
                    <a:pt x="110336" y="173068"/>
                  </a:cubicBezTo>
                  <a:lnTo>
                    <a:pt x="95210" y="173068"/>
                  </a:lnTo>
                  <a:lnTo>
                    <a:pt x="95210" y="173513"/>
                  </a:lnTo>
                  <a:cubicBezTo>
                    <a:pt x="81418" y="173068"/>
                    <a:pt x="67625" y="173068"/>
                    <a:pt x="53833" y="172623"/>
                  </a:cubicBezTo>
                  <a:cubicBezTo>
                    <a:pt x="46270" y="172623"/>
                    <a:pt x="38707" y="170398"/>
                    <a:pt x="32478" y="166394"/>
                  </a:cubicBezTo>
                  <a:cubicBezTo>
                    <a:pt x="24470" y="160611"/>
                    <a:pt x="19131" y="151712"/>
                    <a:pt x="18686" y="142369"/>
                  </a:cubicBezTo>
                  <a:cubicBezTo>
                    <a:pt x="17351" y="131692"/>
                    <a:pt x="16906" y="121014"/>
                    <a:pt x="16906" y="110336"/>
                  </a:cubicBezTo>
                  <a:cubicBezTo>
                    <a:pt x="16906" y="94765"/>
                    <a:pt x="16906" y="79638"/>
                    <a:pt x="17351" y="64511"/>
                  </a:cubicBezTo>
                  <a:cubicBezTo>
                    <a:pt x="17351" y="57838"/>
                    <a:pt x="17796" y="51609"/>
                    <a:pt x="19131" y="45380"/>
                  </a:cubicBezTo>
                  <a:cubicBezTo>
                    <a:pt x="21800" y="31588"/>
                    <a:pt x="32478" y="20911"/>
                    <a:pt x="46270" y="19131"/>
                  </a:cubicBezTo>
                  <a:cubicBezTo>
                    <a:pt x="53611" y="18130"/>
                    <a:pt x="60702" y="17629"/>
                    <a:pt x="67730" y="17629"/>
                  </a:cubicBezTo>
                  <a:cubicBezTo>
                    <a:pt x="70072" y="17629"/>
                    <a:pt x="72408" y="17685"/>
                    <a:pt x="74744" y="17796"/>
                  </a:cubicBezTo>
                  <a:cubicBezTo>
                    <a:pt x="85718" y="17796"/>
                    <a:pt x="96890" y="17598"/>
                    <a:pt x="107996" y="17598"/>
                  </a:cubicBezTo>
                  <a:close/>
                  <a:moveTo>
                    <a:pt x="66291" y="0"/>
                  </a:moveTo>
                  <a:cubicBezTo>
                    <a:pt x="61842" y="0"/>
                    <a:pt x="57393" y="445"/>
                    <a:pt x="52944" y="890"/>
                  </a:cubicBezTo>
                  <a:cubicBezTo>
                    <a:pt x="41376" y="890"/>
                    <a:pt x="30254" y="4449"/>
                    <a:pt x="21355" y="11123"/>
                  </a:cubicBezTo>
                  <a:cubicBezTo>
                    <a:pt x="10678" y="19131"/>
                    <a:pt x="3559" y="30698"/>
                    <a:pt x="1780" y="44046"/>
                  </a:cubicBezTo>
                  <a:cubicBezTo>
                    <a:pt x="890" y="52499"/>
                    <a:pt x="445" y="60952"/>
                    <a:pt x="445" y="69850"/>
                  </a:cubicBezTo>
                  <a:cubicBezTo>
                    <a:pt x="0" y="90316"/>
                    <a:pt x="445" y="110781"/>
                    <a:pt x="445" y="131692"/>
                  </a:cubicBezTo>
                  <a:cubicBezTo>
                    <a:pt x="445" y="141480"/>
                    <a:pt x="2225" y="151268"/>
                    <a:pt x="6229" y="160166"/>
                  </a:cubicBezTo>
                  <a:cubicBezTo>
                    <a:pt x="12457" y="174403"/>
                    <a:pt x="25360" y="184190"/>
                    <a:pt x="40041" y="187750"/>
                  </a:cubicBezTo>
                  <a:cubicBezTo>
                    <a:pt x="47605" y="189084"/>
                    <a:pt x="55168" y="189974"/>
                    <a:pt x="62732" y="189974"/>
                  </a:cubicBezTo>
                  <a:cubicBezTo>
                    <a:pt x="64066" y="189974"/>
                    <a:pt x="65401" y="190419"/>
                    <a:pt x="66291" y="190419"/>
                  </a:cubicBezTo>
                  <a:lnTo>
                    <a:pt x="123683" y="190419"/>
                  </a:lnTo>
                  <a:cubicBezTo>
                    <a:pt x="128132" y="189974"/>
                    <a:pt x="132582" y="189529"/>
                    <a:pt x="137475" y="189529"/>
                  </a:cubicBezTo>
                  <a:cubicBezTo>
                    <a:pt x="149933" y="189084"/>
                    <a:pt x="162390" y="184190"/>
                    <a:pt x="172178" y="176182"/>
                  </a:cubicBezTo>
                  <a:cubicBezTo>
                    <a:pt x="181076" y="168174"/>
                    <a:pt x="186860" y="157496"/>
                    <a:pt x="188639" y="145929"/>
                  </a:cubicBezTo>
                  <a:cubicBezTo>
                    <a:pt x="189084" y="141925"/>
                    <a:pt x="189529" y="138365"/>
                    <a:pt x="189529" y="134806"/>
                  </a:cubicBezTo>
                  <a:lnTo>
                    <a:pt x="189529" y="132582"/>
                  </a:lnTo>
                  <a:lnTo>
                    <a:pt x="189529" y="56058"/>
                  </a:lnTo>
                  <a:cubicBezTo>
                    <a:pt x="189529" y="52944"/>
                    <a:pt x="189084" y="49384"/>
                    <a:pt x="188639" y="46270"/>
                  </a:cubicBezTo>
                  <a:cubicBezTo>
                    <a:pt x="186860" y="28474"/>
                    <a:pt x="175737" y="12902"/>
                    <a:pt x="159276" y="5784"/>
                  </a:cubicBezTo>
                  <a:cubicBezTo>
                    <a:pt x="151712" y="2669"/>
                    <a:pt x="144149" y="890"/>
                    <a:pt x="136586" y="890"/>
                  </a:cubicBezTo>
                  <a:lnTo>
                    <a:pt x="123239" y="0"/>
                  </a:ln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114"/>
            <p:cNvSpPr/>
            <p:nvPr/>
          </p:nvSpPr>
          <p:spPr>
            <a:xfrm>
              <a:off x="1924700" y="1389300"/>
              <a:ext cx="2858550" cy="2452575"/>
            </a:xfrm>
            <a:custGeom>
              <a:avLst/>
              <a:gdLst/>
              <a:ahLst/>
              <a:cxnLst/>
              <a:rect l="l" t="t" r="r" b="b"/>
              <a:pathLst>
                <a:path w="114342" h="98103" extrusionOk="0">
                  <a:moveTo>
                    <a:pt x="65035" y="17564"/>
                  </a:moveTo>
                  <a:cubicBezTo>
                    <a:pt x="65305" y="17564"/>
                    <a:pt x="65575" y="17568"/>
                    <a:pt x="65847" y="17574"/>
                  </a:cubicBezTo>
                  <a:cubicBezTo>
                    <a:pt x="93876" y="17574"/>
                    <a:pt x="108112" y="51387"/>
                    <a:pt x="88092" y="71408"/>
                  </a:cubicBezTo>
                  <a:cubicBezTo>
                    <a:pt x="81616" y="77884"/>
                    <a:pt x="73650" y="80775"/>
                    <a:pt x="65837" y="80775"/>
                  </a:cubicBezTo>
                  <a:cubicBezTo>
                    <a:pt x="49493" y="80775"/>
                    <a:pt x="33813" y="68125"/>
                    <a:pt x="33813" y="49163"/>
                  </a:cubicBezTo>
                  <a:cubicBezTo>
                    <a:pt x="33813" y="31638"/>
                    <a:pt x="47620" y="17564"/>
                    <a:pt x="65035" y="17564"/>
                  </a:cubicBezTo>
                  <a:close/>
                  <a:moveTo>
                    <a:pt x="65114" y="0"/>
                  </a:moveTo>
                  <a:cubicBezTo>
                    <a:pt x="53013" y="0"/>
                    <a:pt x="40680" y="4479"/>
                    <a:pt x="30699" y="14460"/>
                  </a:cubicBezTo>
                  <a:cubicBezTo>
                    <a:pt x="1" y="45603"/>
                    <a:pt x="22246" y="98102"/>
                    <a:pt x="65847" y="98102"/>
                  </a:cubicBezTo>
                  <a:cubicBezTo>
                    <a:pt x="92541" y="97657"/>
                    <a:pt x="114341" y="75857"/>
                    <a:pt x="114341" y="48718"/>
                  </a:cubicBezTo>
                  <a:cubicBezTo>
                    <a:pt x="114341" y="19293"/>
                    <a:pt x="90229" y="0"/>
                    <a:pt x="65114" y="0"/>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114"/>
            <p:cNvSpPr/>
            <p:nvPr/>
          </p:nvSpPr>
          <p:spPr>
            <a:xfrm>
              <a:off x="4549650" y="1072300"/>
              <a:ext cx="578400" cy="567275"/>
            </a:xfrm>
            <a:custGeom>
              <a:avLst/>
              <a:gdLst/>
              <a:ahLst/>
              <a:cxnLst/>
              <a:rect l="l" t="t" r="r" b="b"/>
              <a:pathLst>
                <a:path w="23136" h="22691" extrusionOk="0">
                  <a:moveTo>
                    <a:pt x="11123" y="1"/>
                  </a:moveTo>
                  <a:cubicBezTo>
                    <a:pt x="4894" y="1"/>
                    <a:pt x="0" y="5340"/>
                    <a:pt x="0" y="11568"/>
                  </a:cubicBezTo>
                  <a:cubicBezTo>
                    <a:pt x="445" y="17797"/>
                    <a:pt x="5339" y="22691"/>
                    <a:pt x="11568" y="22691"/>
                  </a:cubicBezTo>
                  <a:cubicBezTo>
                    <a:pt x="17796" y="22691"/>
                    <a:pt x="23135" y="17352"/>
                    <a:pt x="22690" y="11123"/>
                  </a:cubicBezTo>
                  <a:cubicBezTo>
                    <a:pt x="22690" y="4895"/>
                    <a:pt x="17351" y="1"/>
                    <a:pt x="11123" y="1"/>
                  </a:cubicBezTo>
                  <a:close/>
                </a:path>
              </a:pathLst>
            </a:custGeom>
            <a:solidFill>
              <a:srgbClr val="201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76"/>
        <p:cNvGrpSpPr/>
        <p:nvPr/>
      </p:nvGrpSpPr>
      <p:grpSpPr>
        <a:xfrm>
          <a:off x="0" y="0"/>
          <a:ext cx="0" cy="0"/>
          <a:chOff x="0" y="0"/>
          <a:chExt cx="0" cy="0"/>
        </a:xfrm>
      </p:grpSpPr>
      <p:sp>
        <p:nvSpPr>
          <p:cNvPr id="2877" name="Google Shape;2877;p115"/>
          <p:cNvSpPr txBox="1">
            <a:spLocks noGrp="1"/>
          </p:cNvSpPr>
          <p:nvPr>
            <p:ph type="title"/>
          </p:nvPr>
        </p:nvSpPr>
        <p:spPr>
          <a:xfrm>
            <a:off x="2087625" y="392900"/>
            <a:ext cx="4968900" cy="51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grpSp>
        <p:nvGrpSpPr>
          <p:cNvPr id="2878" name="Google Shape;2878;p115"/>
          <p:cNvGrpSpPr/>
          <p:nvPr/>
        </p:nvGrpSpPr>
        <p:grpSpPr>
          <a:xfrm>
            <a:off x="1968706" y="3077725"/>
            <a:ext cx="2018412" cy="1678112"/>
            <a:chOff x="4113468" y="2139693"/>
            <a:chExt cx="2052483" cy="1706439"/>
          </a:xfrm>
        </p:grpSpPr>
        <p:grpSp>
          <p:nvGrpSpPr>
            <p:cNvPr id="2879" name="Google Shape;2879;p115"/>
            <p:cNvGrpSpPr/>
            <p:nvPr/>
          </p:nvGrpSpPr>
          <p:grpSpPr>
            <a:xfrm>
              <a:off x="4113468" y="2139693"/>
              <a:ext cx="2052483" cy="1706439"/>
              <a:chOff x="649150" y="238225"/>
              <a:chExt cx="6267125" cy="5210500"/>
            </a:xfrm>
          </p:grpSpPr>
          <p:sp>
            <p:nvSpPr>
              <p:cNvPr id="2880" name="Google Shape;2880;p115"/>
              <p:cNvSpPr/>
              <p:nvPr/>
            </p:nvSpPr>
            <p:spPr>
              <a:xfrm>
                <a:off x="3274675" y="1909225"/>
                <a:ext cx="845250" cy="440250"/>
              </a:xfrm>
              <a:custGeom>
                <a:avLst/>
                <a:gdLst/>
                <a:ahLst/>
                <a:cxnLst/>
                <a:rect l="l" t="t" r="r" b="b"/>
                <a:pathLst>
                  <a:path w="33810" h="17610" extrusionOk="0">
                    <a:moveTo>
                      <a:pt x="29443" y="1"/>
                    </a:moveTo>
                    <a:lnTo>
                      <a:pt x="0" y="14229"/>
                    </a:lnTo>
                    <a:lnTo>
                      <a:pt x="1761" y="17610"/>
                    </a:lnTo>
                    <a:cubicBezTo>
                      <a:pt x="17469" y="16272"/>
                      <a:pt x="33810" y="5424"/>
                      <a:pt x="33810" y="5424"/>
                    </a:cubicBezTo>
                    <a:lnTo>
                      <a:pt x="29443" y="1"/>
                    </a:lnTo>
                    <a:close/>
                  </a:path>
                </a:pathLst>
              </a:custGeom>
              <a:solidFill>
                <a:srgbClr val="F7BD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115"/>
              <p:cNvSpPr/>
              <p:nvPr/>
            </p:nvSpPr>
            <p:spPr>
              <a:xfrm>
                <a:off x="4047700" y="1233200"/>
                <a:ext cx="616350" cy="767625"/>
              </a:xfrm>
              <a:custGeom>
                <a:avLst/>
                <a:gdLst/>
                <a:ahLst/>
                <a:cxnLst/>
                <a:rect l="l" t="t" r="r" b="b"/>
                <a:pathLst>
                  <a:path w="24654" h="30705" extrusionOk="0">
                    <a:moveTo>
                      <a:pt x="19388" y="1"/>
                    </a:moveTo>
                    <a:cubicBezTo>
                      <a:pt x="17902" y="1"/>
                      <a:pt x="16416" y="671"/>
                      <a:pt x="15427" y="2037"/>
                    </a:cubicBezTo>
                    <a:lnTo>
                      <a:pt x="1" y="23661"/>
                    </a:lnTo>
                    <a:lnTo>
                      <a:pt x="5354" y="30704"/>
                    </a:lnTo>
                    <a:lnTo>
                      <a:pt x="23245" y="7953"/>
                    </a:lnTo>
                    <a:cubicBezTo>
                      <a:pt x="24513" y="6263"/>
                      <a:pt x="24654" y="4009"/>
                      <a:pt x="23527" y="2248"/>
                    </a:cubicBezTo>
                    <a:cubicBezTo>
                      <a:pt x="22547" y="759"/>
                      <a:pt x="20968" y="1"/>
                      <a:pt x="19388"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115"/>
              <p:cNvSpPr/>
              <p:nvPr/>
            </p:nvSpPr>
            <p:spPr>
              <a:xfrm>
                <a:off x="3947350" y="1812025"/>
                <a:ext cx="274725" cy="292050"/>
              </a:xfrm>
              <a:custGeom>
                <a:avLst/>
                <a:gdLst/>
                <a:ahLst/>
                <a:cxnLst/>
                <a:rect l="l" t="t" r="r" b="b"/>
                <a:pathLst>
                  <a:path w="10989" h="11682" extrusionOk="0">
                    <a:moveTo>
                      <a:pt x="3535" y="0"/>
                    </a:moveTo>
                    <a:cubicBezTo>
                      <a:pt x="3251" y="0"/>
                      <a:pt x="2978" y="127"/>
                      <a:pt x="2818" y="367"/>
                    </a:cubicBezTo>
                    <a:lnTo>
                      <a:pt x="282" y="3677"/>
                    </a:lnTo>
                    <a:cubicBezTo>
                      <a:pt x="0" y="4030"/>
                      <a:pt x="0" y="4523"/>
                      <a:pt x="282" y="4875"/>
                    </a:cubicBezTo>
                    <a:lnTo>
                      <a:pt x="5917" y="11355"/>
                    </a:lnTo>
                    <a:cubicBezTo>
                      <a:pt x="6101" y="11576"/>
                      <a:pt x="6362" y="11681"/>
                      <a:pt x="6620" y="11681"/>
                    </a:cubicBezTo>
                    <a:cubicBezTo>
                      <a:pt x="6855" y="11681"/>
                      <a:pt x="7087" y="11594"/>
                      <a:pt x="7255" y="11425"/>
                    </a:cubicBezTo>
                    <a:lnTo>
                      <a:pt x="10636" y="8044"/>
                    </a:lnTo>
                    <a:cubicBezTo>
                      <a:pt x="10988" y="7692"/>
                      <a:pt x="10988" y="7129"/>
                      <a:pt x="10636" y="6777"/>
                    </a:cubicBezTo>
                    <a:lnTo>
                      <a:pt x="4156" y="226"/>
                    </a:lnTo>
                    <a:cubicBezTo>
                      <a:pt x="3973" y="74"/>
                      <a:pt x="3751" y="0"/>
                      <a:pt x="3535"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115"/>
              <p:cNvSpPr/>
              <p:nvPr/>
            </p:nvSpPr>
            <p:spPr>
              <a:xfrm>
                <a:off x="2904875" y="2155750"/>
                <a:ext cx="436725" cy="233075"/>
              </a:xfrm>
              <a:custGeom>
                <a:avLst/>
                <a:gdLst/>
                <a:ahLst/>
                <a:cxnLst/>
                <a:rect l="l" t="t" r="r" b="b"/>
                <a:pathLst>
                  <a:path w="17469" h="9323" extrusionOk="0">
                    <a:moveTo>
                      <a:pt x="4344" y="1"/>
                    </a:moveTo>
                    <a:cubicBezTo>
                      <a:pt x="3671" y="1"/>
                      <a:pt x="3029" y="283"/>
                      <a:pt x="2607" y="846"/>
                    </a:cubicBezTo>
                    <a:lnTo>
                      <a:pt x="846" y="2959"/>
                    </a:lnTo>
                    <a:cubicBezTo>
                      <a:pt x="141" y="3734"/>
                      <a:pt x="1" y="4861"/>
                      <a:pt x="423" y="5847"/>
                    </a:cubicBezTo>
                    <a:lnTo>
                      <a:pt x="916" y="6833"/>
                    </a:lnTo>
                    <a:cubicBezTo>
                      <a:pt x="1127" y="7326"/>
                      <a:pt x="1480" y="7678"/>
                      <a:pt x="1902" y="7960"/>
                    </a:cubicBezTo>
                    <a:lnTo>
                      <a:pt x="3311" y="8876"/>
                    </a:lnTo>
                    <a:cubicBezTo>
                      <a:pt x="3604" y="9052"/>
                      <a:pt x="3946" y="9142"/>
                      <a:pt x="4286" y="9142"/>
                    </a:cubicBezTo>
                    <a:cubicBezTo>
                      <a:pt x="4763" y="9142"/>
                      <a:pt x="5236" y="8964"/>
                      <a:pt x="5565" y="8594"/>
                    </a:cubicBezTo>
                    <a:lnTo>
                      <a:pt x="6551" y="7608"/>
                    </a:lnTo>
                    <a:lnTo>
                      <a:pt x="10777" y="8946"/>
                    </a:lnTo>
                    <a:cubicBezTo>
                      <a:pt x="11507" y="9197"/>
                      <a:pt x="12273" y="9322"/>
                      <a:pt x="13037" y="9322"/>
                    </a:cubicBezTo>
                    <a:cubicBezTo>
                      <a:pt x="14637" y="9322"/>
                      <a:pt x="16230" y="8774"/>
                      <a:pt x="17469" y="7678"/>
                    </a:cubicBezTo>
                    <a:lnTo>
                      <a:pt x="15144" y="4368"/>
                    </a:lnTo>
                    <a:lnTo>
                      <a:pt x="5354" y="212"/>
                    </a:lnTo>
                    <a:cubicBezTo>
                      <a:pt x="5025" y="71"/>
                      <a:pt x="4681" y="1"/>
                      <a:pt x="4344" y="1"/>
                    </a:cubicBezTo>
                    <a:close/>
                  </a:path>
                </a:pathLst>
              </a:custGeom>
              <a:solidFill>
                <a:srgbClr val="F7BD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115"/>
              <p:cNvSpPr/>
              <p:nvPr/>
            </p:nvSpPr>
            <p:spPr>
              <a:xfrm>
                <a:off x="4576000" y="3899550"/>
                <a:ext cx="1743325" cy="1538100"/>
              </a:xfrm>
              <a:custGeom>
                <a:avLst/>
                <a:gdLst/>
                <a:ahLst/>
                <a:cxnLst/>
                <a:rect l="l" t="t" r="r" b="b"/>
                <a:pathLst>
                  <a:path w="69733" h="61524" extrusionOk="0">
                    <a:moveTo>
                      <a:pt x="34817" y="0"/>
                    </a:moveTo>
                    <a:cubicBezTo>
                      <a:pt x="30986" y="0"/>
                      <a:pt x="27090" y="719"/>
                      <a:pt x="23315" y="2235"/>
                    </a:cubicBezTo>
                    <a:cubicBezTo>
                      <a:pt x="7607" y="8575"/>
                      <a:pt x="0" y="26536"/>
                      <a:pt x="6339" y="42244"/>
                    </a:cubicBezTo>
                    <a:cubicBezTo>
                      <a:pt x="11163" y="54249"/>
                      <a:pt x="22715" y="61524"/>
                      <a:pt x="34883" y="61524"/>
                    </a:cubicBezTo>
                    <a:cubicBezTo>
                      <a:pt x="38707" y="61524"/>
                      <a:pt x="42592" y="60805"/>
                      <a:pt x="46347" y="59289"/>
                    </a:cubicBezTo>
                    <a:cubicBezTo>
                      <a:pt x="62125" y="52880"/>
                      <a:pt x="69732" y="34989"/>
                      <a:pt x="63393" y="19211"/>
                    </a:cubicBezTo>
                    <a:cubicBezTo>
                      <a:pt x="58517" y="7262"/>
                      <a:pt x="46997" y="0"/>
                      <a:pt x="34817" y="0"/>
                    </a:cubicBezTo>
                    <a:close/>
                  </a:path>
                </a:pathLst>
              </a:custGeom>
              <a:solidFill>
                <a:srgbClr val="132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115"/>
              <p:cNvSpPr/>
              <p:nvPr/>
            </p:nvSpPr>
            <p:spPr>
              <a:xfrm>
                <a:off x="4921125" y="4178175"/>
                <a:ext cx="1051300" cy="979100"/>
              </a:xfrm>
              <a:custGeom>
                <a:avLst/>
                <a:gdLst/>
                <a:ahLst/>
                <a:cxnLst/>
                <a:rect l="l" t="t" r="r" b="b"/>
                <a:pathLst>
                  <a:path w="42052" h="39164" extrusionOk="0">
                    <a:moveTo>
                      <a:pt x="21052" y="1"/>
                    </a:moveTo>
                    <a:cubicBezTo>
                      <a:pt x="11627" y="1"/>
                      <a:pt x="3279" y="6792"/>
                      <a:pt x="1691" y="16448"/>
                    </a:cubicBezTo>
                    <a:cubicBezTo>
                      <a:pt x="1" y="27084"/>
                      <a:pt x="7185" y="37156"/>
                      <a:pt x="17892" y="38917"/>
                    </a:cubicBezTo>
                    <a:cubicBezTo>
                      <a:pt x="18935" y="39083"/>
                      <a:pt x="19974" y="39164"/>
                      <a:pt x="20999" y="39164"/>
                    </a:cubicBezTo>
                    <a:cubicBezTo>
                      <a:pt x="30425" y="39164"/>
                      <a:pt x="38773" y="32372"/>
                      <a:pt x="40361" y="22717"/>
                    </a:cubicBezTo>
                    <a:cubicBezTo>
                      <a:pt x="42051" y="12081"/>
                      <a:pt x="34867" y="2008"/>
                      <a:pt x="24160" y="247"/>
                    </a:cubicBezTo>
                    <a:cubicBezTo>
                      <a:pt x="23117" y="81"/>
                      <a:pt x="22078" y="1"/>
                      <a:pt x="21052" y="1"/>
                    </a:cubicBezTo>
                    <a:close/>
                  </a:path>
                </a:pathLst>
              </a:custGeom>
              <a:solidFill>
                <a:srgbClr val="D0D7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115"/>
              <p:cNvSpPr/>
              <p:nvPr/>
            </p:nvSpPr>
            <p:spPr>
              <a:xfrm>
                <a:off x="5255700" y="4525975"/>
                <a:ext cx="334600" cy="285125"/>
              </a:xfrm>
              <a:custGeom>
                <a:avLst/>
                <a:gdLst/>
                <a:ahLst/>
                <a:cxnLst/>
                <a:rect l="l" t="t" r="r" b="b"/>
                <a:pathLst>
                  <a:path w="13384" h="11405" extrusionOk="0">
                    <a:moveTo>
                      <a:pt x="7678" y="0"/>
                    </a:moveTo>
                    <a:cubicBezTo>
                      <a:pt x="2607" y="0"/>
                      <a:pt x="1" y="6128"/>
                      <a:pt x="3593" y="9720"/>
                    </a:cubicBezTo>
                    <a:cubicBezTo>
                      <a:pt x="4756" y="10884"/>
                      <a:pt x="6193" y="11404"/>
                      <a:pt x="7604" y="11404"/>
                    </a:cubicBezTo>
                    <a:cubicBezTo>
                      <a:pt x="10550" y="11404"/>
                      <a:pt x="13384" y="9135"/>
                      <a:pt x="13384" y="5705"/>
                    </a:cubicBezTo>
                    <a:cubicBezTo>
                      <a:pt x="13384" y="2536"/>
                      <a:pt x="10777" y="0"/>
                      <a:pt x="76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115"/>
              <p:cNvSpPr/>
              <p:nvPr/>
            </p:nvSpPr>
            <p:spPr>
              <a:xfrm>
                <a:off x="5255700" y="4525975"/>
                <a:ext cx="334600" cy="332825"/>
              </a:xfrm>
              <a:custGeom>
                <a:avLst/>
                <a:gdLst/>
                <a:ahLst/>
                <a:cxnLst/>
                <a:rect l="l" t="t" r="r" b="b"/>
                <a:pathLst>
                  <a:path w="13384" h="13313" fill="none" extrusionOk="0">
                    <a:moveTo>
                      <a:pt x="13384" y="5705"/>
                    </a:moveTo>
                    <a:cubicBezTo>
                      <a:pt x="13384" y="10777"/>
                      <a:pt x="7185" y="13313"/>
                      <a:pt x="3593" y="9720"/>
                    </a:cubicBezTo>
                    <a:cubicBezTo>
                      <a:pt x="1" y="6128"/>
                      <a:pt x="2607" y="0"/>
                      <a:pt x="7678" y="0"/>
                    </a:cubicBezTo>
                    <a:cubicBezTo>
                      <a:pt x="10777" y="0"/>
                      <a:pt x="13384" y="2536"/>
                      <a:pt x="13384" y="5705"/>
                    </a:cubicBezTo>
                    <a:close/>
                  </a:path>
                </a:pathLst>
              </a:custGeom>
              <a:noFill/>
              <a:ln w="15850" cap="flat" cmpd="sng">
                <a:solidFill>
                  <a:srgbClr val="132A46"/>
                </a:solidFill>
                <a:prstDash val="solid"/>
                <a:miter lim="70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115"/>
              <p:cNvSpPr/>
              <p:nvPr/>
            </p:nvSpPr>
            <p:spPr>
              <a:xfrm>
                <a:off x="5845600" y="3590925"/>
                <a:ext cx="387425" cy="308175"/>
              </a:xfrm>
              <a:custGeom>
                <a:avLst/>
                <a:gdLst/>
                <a:ahLst/>
                <a:cxnLst/>
                <a:rect l="l" t="t" r="r" b="b"/>
                <a:pathLst>
                  <a:path w="15497" h="12327" extrusionOk="0">
                    <a:moveTo>
                      <a:pt x="1" y="0"/>
                    </a:moveTo>
                    <a:lnTo>
                      <a:pt x="9087" y="12326"/>
                    </a:lnTo>
                    <a:cubicBezTo>
                      <a:pt x="15497" y="1761"/>
                      <a:pt x="2" y="0"/>
                      <a:pt x="1" y="0"/>
                    </a:cubicBezTo>
                    <a:close/>
                  </a:path>
                </a:pathLst>
              </a:custGeom>
              <a:solidFill>
                <a:srgbClr val="132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115"/>
              <p:cNvSpPr/>
              <p:nvPr/>
            </p:nvSpPr>
            <p:spPr>
              <a:xfrm>
                <a:off x="2012100" y="3171825"/>
                <a:ext cx="596975" cy="1063600"/>
              </a:xfrm>
              <a:custGeom>
                <a:avLst/>
                <a:gdLst/>
                <a:ahLst/>
                <a:cxnLst/>
                <a:rect l="l" t="t" r="r" b="b"/>
                <a:pathLst>
                  <a:path w="23879" h="42544" extrusionOk="0">
                    <a:moveTo>
                      <a:pt x="20849" y="0"/>
                    </a:moveTo>
                    <a:lnTo>
                      <a:pt x="0" y="28668"/>
                    </a:lnTo>
                    <a:lnTo>
                      <a:pt x="12960" y="42544"/>
                    </a:lnTo>
                    <a:lnTo>
                      <a:pt x="23878" y="34303"/>
                    </a:lnTo>
                    <a:lnTo>
                      <a:pt x="20849" y="0"/>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E7CC3"/>
                  </a:solidFill>
                </a:endParaRPr>
              </a:p>
            </p:txBody>
          </p:sp>
          <p:sp>
            <p:nvSpPr>
              <p:cNvPr id="2890" name="Google Shape;2890;p115"/>
              <p:cNvSpPr/>
              <p:nvPr/>
            </p:nvSpPr>
            <p:spPr>
              <a:xfrm>
                <a:off x="2288550" y="2454200"/>
                <a:ext cx="3962100" cy="2408125"/>
              </a:xfrm>
              <a:custGeom>
                <a:avLst/>
                <a:gdLst/>
                <a:ahLst/>
                <a:cxnLst/>
                <a:rect l="l" t="t" r="r" b="b"/>
                <a:pathLst>
                  <a:path w="158484" h="96325" extrusionOk="0">
                    <a:moveTo>
                      <a:pt x="30767" y="1"/>
                    </a:moveTo>
                    <a:cubicBezTo>
                      <a:pt x="28238" y="1"/>
                      <a:pt x="25861" y="305"/>
                      <a:pt x="25428" y="460"/>
                    </a:cubicBezTo>
                    <a:cubicBezTo>
                      <a:pt x="16905" y="3207"/>
                      <a:pt x="10918" y="12645"/>
                      <a:pt x="7044" y="21450"/>
                    </a:cubicBezTo>
                    <a:cubicBezTo>
                      <a:pt x="494" y="36453"/>
                      <a:pt x="1" y="53640"/>
                      <a:pt x="6551" y="68643"/>
                    </a:cubicBezTo>
                    <a:cubicBezTo>
                      <a:pt x="8101" y="72094"/>
                      <a:pt x="9932" y="75405"/>
                      <a:pt x="12116" y="78504"/>
                    </a:cubicBezTo>
                    <a:cubicBezTo>
                      <a:pt x="20146" y="89703"/>
                      <a:pt x="33035" y="96325"/>
                      <a:pt x="46841" y="96325"/>
                    </a:cubicBezTo>
                    <a:lnTo>
                      <a:pt x="101782" y="96325"/>
                    </a:lnTo>
                    <a:lnTo>
                      <a:pt x="109107" y="66459"/>
                    </a:lnTo>
                    <a:lnTo>
                      <a:pt x="157075" y="66459"/>
                    </a:lnTo>
                    <a:cubicBezTo>
                      <a:pt x="158483" y="59275"/>
                      <a:pt x="151228" y="54626"/>
                      <a:pt x="151228" y="54626"/>
                    </a:cubicBezTo>
                    <a:cubicBezTo>
                      <a:pt x="139113" y="46103"/>
                      <a:pt x="139395" y="36876"/>
                      <a:pt x="139395" y="36876"/>
                    </a:cubicBezTo>
                    <a:lnTo>
                      <a:pt x="73889" y="36876"/>
                    </a:lnTo>
                    <a:lnTo>
                      <a:pt x="66493" y="40891"/>
                    </a:lnTo>
                    <a:cubicBezTo>
                      <a:pt x="66493" y="40891"/>
                      <a:pt x="85159" y="42581"/>
                      <a:pt x="86849" y="63360"/>
                    </a:cubicBezTo>
                    <a:cubicBezTo>
                      <a:pt x="88469" y="84209"/>
                      <a:pt x="65366" y="84984"/>
                      <a:pt x="65366" y="84984"/>
                    </a:cubicBezTo>
                    <a:cubicBezTo>
                      <a:pt x="65366" y="84984"/>
                      <a:pt x="62339" y="85246"/>
                      <a:pt x="57928" y="85246"/>
                    </a:cubicBezTo>
                    <a:cubicBezTo>
                      <a:pt x="48618" y="85246"/>
                      <a:pt x="33144" y="84079"/>
                      <a:pt x="26978" y="76813"/>
                    </a:cubicBezTo>
                    <a:cubicBezTo>
                      <a:pt x="17892" y="66107"/>
                      <a:pt x="17892" y="32931"/>
                      <a:pt x="27330" y="20253"/>
                    </a:cubicBezTo>
                    <a:cubicBezTo>
                      <a:pt x="36698" y="7574"/>
                      <a:pt x="37473" y="5954"/>
                      <a:pt x="37473" y="2432"/>
                    </a:cubicBezTo>
                    <a:cubicBezTo>
                      <a:pt x="37473" y="497"/>
                      <a:pt x="33996" y="1"/>
                      <a:pt x="30767"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E7CC3"/>
                  </a:solidFill>
                </a:endParaRPr>
              </a:p>
            </p:txBody>
          </p:sp>
          <p:sp>
            <p:nvSpPr>
              <p:cNvPr id="2891" name="Google Shape;2891;p115"/>
              <p:cNvSpPr/>
              <p:nvPr/>
            </p:nvSpPr>
            <p:spPr>
              <a:xfrm>
                <a:off x="3793275" y="3039050"/>
                <a:ext cx="1608600" cy="465825"/>
              </a:xfrm>
              <a:custGeom>
                <a:avLst/>
                <a:gdLst/>
                <a:ahLst/>
                <a:cxnLst/>
                <a:rect l="l" t="t" r="r" b="b"/>
                <a:pathLst>
                  <a:path w="64344" h="18633" extrusionOk="0">
                    <a:moveTo>
                      <a:pt x="57760" y="0"/>
                    </a:moveTo>
                    <a:cubicBezTo>
                      <a:pt x="55530" y="0"/>
                      <a:pt x="52489" y="1156"/>
                      <a:pt x="47862" y="3691"/>
                    </a:cubicBezTo>
                    <a:cubicBezTo>
                      <a:pt x="42001" y="6874"/>
                      <a:pt x="28893" y="7738"/>
                      <a:pt x="19428" y="7738"/>
                    </a:cubicBezTo>
                    <a:cubicBezTo>
                      <a:pt x="15697" y="7738"/>
                      <a:pt x="12532" y="7603"/>
                      <a:pt x="10601" y="7424"/>
                    </a:cubicBezTo>
                    <a:cubicBezTo>
                      <a:pt x="10331" y="7402"/>
                      <a:pt x="10065" y="7391"/>
                      <a:pt x="9804" y="7391"/>
                    </a:cubicBezTo>
                    <a:cubicBezTo>
                      <a:pt x="3531" y="7391"/>
                      <a:pt x="1" y="13710"/>
                      <a:pt x="4261" y="17497"/>
                    </a:cubicBezTo>
                    <a:cubicBezTo>
                      <a:pt x="5151" y="18309"/>
                      <a:pt x="6131" y="18633"/>
                      <a:pt x="7129" y="18633"/>
                    </a:cubicBezTo>
                    <a:cubicBezTo>
                      <a:pt x="9768" y="18633"/>
                      <a:pt x="12538" y="16372"/>
                      <a:pt x="14122" y="14890"/>
                    </a:cubicBezTo>
                    <a:cubicBezTo>
                      <a:pt x="15038" y="13975"/>
                      <a:pt x="16236" y="13482"/>
                      <a:pt x="17503" y="13482"/>
                    </a:cubicBezTo>
                    <a:lnTo>
                      <a:pt x="52651" y="13482"/>
                    </a:lnTo>
                    <a:cubicBezTo>
                      <a:pt x="60259" y="12425"/>
                      <a:pt x="64344" y="4607"/>
                      <a:pt x="61738" y="1860"/>
                    </a:cubicBezTo>
                    <a:cubicBezTo>
                      <a:pt x="60650" y="652"/>
                      <a:pt x="59434" y="0"/>
                      <a:pt x="57760" y="0"/>
                    </a:cubicBezTo>
                    <a:close/>
                  </a:path>
                </a:pathLst>
              </a:custGeom>
              <a:solidFill>
                <a:srgbClr val="132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115"/>
              <p:cNvSpPr/>
              <p:nvPr/>
            </p:nvSpPr>
            <p:spPr>
              <a:xfrm>
                <a:off x="4452725" y="3702325"/>
                <a:ext cx="1880675" cy="966300"/>
              </a:xfrm>
              <a:custGeom>
                <a:avLst/>
                <a:gdLst/>
                <a:ahLst/>
                <a:cxnLst/>
                <a:rect l="l" t="t" r="r" b="b"/>
                <a:pathLst>
                  <a:path w="75227" h="38652" extrusionOk="0">
                    <a:moveTo>
                      <a:pt x="26784" y="1"/>
                    </a:moveTo>
                    <a:cubicBezTo>
                      <a:pt x="12649" y="1"/>
                      <a:pt x="6684" y="8732"/>
                      <a:pt x="5635" y="10829"/>
                    </a:cubicBezTo>
                    <a:cubicBezTo>
                      <a:pt x="3241" y="15407"/>
                      <a:pt x="0" y="29354"/>
                      <a:pt x="9016" y="38651"/>
                    </a:cubicBezTo>
                    <a:lnTo>
                      <a:pt x="75227" y="38651"/>
                    </a:lnTo>
                    <a:cubicBezTo>
                      <a:pt x="75227" y="38651"/>
                      <a:pt x="71423" y="14139"/>
                      <a:pt x="44376" y="3715"/>
                    </a:cubicBezTo>
                    <a:cubicBezTo>
                      <a:pt x="37460" y="1031"/>
                      <a:pt x="31640" y="1"/>
                      <a:pt x="26784" y="1"/>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E7CC3"/>
                  </a:solidFill>
                </a:endParaRPr>
              </a:p>
            </p:txBody>
          </p:sp>
          <p:sp>
            <p:nvSpPr>
              <p:cNvPr id="2893" name="Google Shape;2893;p115"/>
              <p:cNvSpPr/>
              <p:nvPr/>
            </p:nvSpPr>
            <p:spPr>
              <a:xfrm>
                <a:off x="5060250" y="4429125"/>
                <a:ext cx="801225" cy="49325"/>
              </a:xfrm>
              <a:custGeom>
                <a:avLst/>
                <a:gdLst/>
                <a:ahLst/>
                <a:cxnLst/>
                <a:rect l="l" t="t" r="r" b="b"/>
                <a:pathLst>
                  <a:path w="32049" h="1973" extrusionOk="0">
                    <a:moveTo>
                      <a:pt x="1057" y="0"/>
                    </a:moveTo>
                    <a:cubicBezTo>
                      <a:pt x="493" y="0"/>
                      <a:pt x="0" y="423"/>
                      <a:pt x="0" y="986"/>
                    </a:cubicBezTo>
                    <a:cubicBezTo>
                      <a:pt x="0" y="1550"/>
                      <a:pt x="493" y="1972"/>
                      <a:pt x="1057" y="1972"/>
                    </a:cubicBezTo>
                    <a:lnTo>
                      <a:pt x="30992" y="1972"/>
                    </a:lnTo>
                    <a:cubicBezTo>
                      <a:pt x="31556" y="1972"/>
                      <a:pt x="32049" y="1550"/>
                      <a:pt x="32049" y="986"/>
                    </a:cubicBezTo>
                    <a:cubicBezTo>
                      <a:pt x="31978" y="423"/>
                      <a:pt x="31556" y="0"/>
                      <a:pt x="30992" y="0"/>
                    </a:cubicBezTo>
                    <a:close/>
                  </a:path>
                </a:pathLst>
              </a:custGeom>
              <a:solidFill>
                <a:srgbClr val="132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115"/>
              <p:cNvSpPr/>
              <p:nvPr/>
            </p:nvSpPr>
            <p:spPr>
              <a:xfrm>
                <a:off x="5127150" y="4309375"/>
                <a:ext cx="649800" cy="49325"/>
              </a:xfrm>
              <a:custGeom>
                <a:avLst/>
                <a:gdLst/>
                <a:ahLst/>
                <a:cxnLst/>
                <a:rect l="l" t="t" r="r" b="b"/>
                <a:pathLst>
                  <a:path w="25992" h="1973" extrusionOk="0">
                    <a:moveTo>
                      <a:pt x="987" y="0"/>
                    </a:moveTo>
                    <a:cubicBezTo>
                      <a:pt x="423" y="0"/>
                      <a:pt x="1" y="423"/>
                      <a:pt x="1" y="986"/>
                    </a:cubicBezTo>
                    <a:cubicBezTo>
                      <a:pt x="1" y="1550"/>
                      <a:pt x="423" y="1973"/>
                      <a:pt x="987" y="1973"/>
                    </a:cubicBezTo>
                    <a:lnTo>
                      <a:pt x="25006" y="1973"/>
                    </a:lnTo>
                    <a:cubicBezTo>
                      <a:pt x="25569" y="1973"/>
                      <a:pt x="25992" y="1550"/>
                      <a:pt x="25992" y="986"/>
                    </a:cubicBezTo>
                    <a:cubicBezTo>
                      <a:pt x="25992" y="423"/>
                      <a:pt x="25569" y="0"/>
                      <a:pt x="25006" y="0"/>
                    </a:cubicBezTo>
                    <a:close/>
                  </a:path>
                </a:pathLst>
              </a:custGeom>
              <a:solidFill>
                <a:srgbClr val="132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115"/>
              <p:cNvSpPr/>
              <p:nvPr/>
            </p:nvSpPr>
            <p:spPr>
              <a:xfrm>
                <a:off x="5213450" y="4193150"/>
                <a:ext cx="478975" cy="49325"/>
              </a:xfrm>
              <a:custGeom>
                <a:avLst/>
                <a:gdLst/>
                <a:ahLst/>
                <a:cxnLst/>
                <a:rect l="l" t="t" r="r" b="b"/>
                <a:pathLst>
                  <a:path w="19159" h="1973" extrusionOk="0">
                    <a:moveTo>
                      <a:pt x="986" y="0"/>
                    </a:moveTo>
                    <a:cubicBezTo>
                      <a:pt x="423" y="0"/>
                      <a:pt x="0" y="423"/>
                      <a:pt x="0" y="987"/>
                    </a:cubicBezTo>
                    <a:cubicBezTo>
                      <a:pt x="0" y="1480"/>
                      <a:pt x="423" y="1973"/>
                      <a:pt x="986" y="1973"/>
                    </a:cubicBezTo>
                    <a:lnTo>
                      <a:pt x="18173" y="1973"/>
                    </a:lnTo>
                    <a:cubicBezTo>
                      <a:pt x="18736" y="1973"/>
                      <a:pt x="19159" y="1480"/>
                      <a:pt x="19159" y="987"/>
                    </a:cubicBezTo>
                    <a:cubicBezTo>
                      <a:pt x="19159" y="423"/>
                      <a:pt x="18736" y="0"/>
                      <a:pt x="18173" y="0"/>
                    </a:cubicBezTo>
                    <a:close/>
                  </a:path>
                </a:pathLst>
              </a:custGeom>
              <a:solidFill>
                <a:srgbClr val="132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115"/>
              <p:cNvSpPr/>
              <p:nvPr/>
            </p:nvSpPr>
            <p:spPr>
              <a:xfrm>
                <a:off x="700200" y="3899550"/>
                <a:ext cx="1745100" cy="1538100"/>
              </a:xfrm>
              <a:custGeom>
                <a:avLst/>
                <a:gdLst/>
                <a:ahLst/>
                <a:cxnLst/>
                <a:rect l="l" t="t" r="r" b="b"/>
                <a:pathLst>
                  <a:path w="69804" h="61524" extrusionOk="0">
                    <a:moveTo>
                      <a:pt x="34858" y="0"/>
                    </a:moveTo>
                    <a:cubicBezTo>
                      <a:pt x="31031" y="0"/>
                      <a:pt x="27144" y="719"/>
                      <a:pt x="23386" y="2235"/>
                    </a:cubicBezTo>
                    <a:cubicBezTo>
                      <a:pt x="7608" y="8575"/>
                      <a:pt x="1" y="26536"/>
                      <a:pt x="6410" y="42244"/>
                    </a:cubicBezTo>
                    <a:cubicBezTo>
                      <a:pt x="11234" y="54249"/>
                      <a:pt x="22745" y="61524"/>
                      <a:pt x="34925" y="61524"/>
                    </a:cubicBezTo>
                    <a:cubicBezTo>
                      <a:pt x="38752" y="61524"/>
                      <a:pt x="42646" y="60805"/>
                      <a:pt x="46419" y="59289"/>
                    </a:cubicBezTo>
                    <a:cubicBezTo>
                      <a:pt x="62196" y="52880"/>
                      <a:pt x="69804" y="34989"/>
                      <a:pt x="63394" y="19211"/>
                    </a:cubicBezTo>
                    <a:cubicBezTo>
                      <a:pt x="58571" y="7262"/>
                      <a:pt x="47023" y="0"/>
                      <a:pt x="34858" y="0"/>
                    </a:cubicBezTo>
                    <a:close/>
                  </a:path>
                </a:pathLst>
              </a:custGeom>
              <a:solidFill>
                <a:srgbClr val="132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115"/>
              <p:cNvSpPr/>
              <p:nvPr/>
            </p:nvSpPr>
            <p:spPr>
              <a:xfrm>
                <a:off x="1036550" y="4179050"/>
                <a:ext cx="1072425" cy="977350"/>
              </a:xfrm>
              <a:custGeom>
                <a:avLst/>
                <a:gdLst/>
                <a:ahLst/>
                <a:cxnLst/>
                <a:rect l="l" t="t" r="r" b="b"/>
                <a:pathLst>
                  <a:path w="42897" h="39094" extrusionOk="0">
                    <a:moveTo>
                      <a:pt x="21448" y="1"/>
                    </a:moveTo>
                    <a:cubicBezTo>
                      <a:pt x="16447" y="1"/>
                      <a:pt x="11446" y="1903"/>
                      <a:pt x="7607" y="5706"/>
                    </a:cubicBezTo>
                    <a:cubicBezTo>
                      <a:pt x="0" y="13384"/>
                      <a:pt x="0" y="25710"/>
                      <a:pt x="7607" y="33388"/>
                    </a:cubicBezTo>
                    <a:cubicBezTo>
                      <a:pt x="11446" y="37192"/>
                      <a:pt x="16447" y="39093"/>
                      <a:pt x="21448" y="39093"/>
                    </a:cubicBezTo>
                    <a:cubicBezTo>
                      <a:pt x="26449" y="39093"/>
                      <a:pt x="31450" y="37192"/>
                      <a:pt x="35289" y="33388"/>
                    </a:cubicBezTo>
                    <a:cubicBezTo>
                      <a:pt x="42896" y="25710"/>
                      <a:pt x="42896" y="13384"/>
                      <a:pt x="35289" y="5706"/>
                    </a:cubicBezTo>
                    <a:cubicBezTo>
                      <a:pt x="31450" y="1903"/>
                      <a:pt x="26449" y="1"/>
                      <a:pt x="21448" y="1"/>
                    </a:cubicBezTo>
                    <a:close/>
                  </a:path>
                </a:pathLst>
              </a:custGeom>
              <a:solidFill>
                <a:srgbClr val="D0D7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115"/>
              <p:cNvSpPr/>
              <p:nvPr/>
            </p:nvSpPr>
            <p:spPr>
              <a:xfrm>
                <a:off x="1382200" y="4525950"/>
                <a:ext cx="332325" cy="285150"/>
              </a:xfrm>
              <a:custGeom>
                <a:avLst/>
                <a:gdLst/>
                <a:ahLst/>
                <a:cxnLst/>
                <a:rect l="l" t="t" r="r" b="b"/>
                <a:pathLst>
                  <a:path w="13293" h="11406" extrusionOk="0">
                    <a:moveTo>
                      <a:pt x="7571" y="0"/>
                    </a:moveTo>
                    <a:cubicBezTo>
                      <a:pt x="2556" y="0"/>
                      <a:pt x="0" y="6080"/>
                      <a:pt x="3572" y="9721"/>
                    </a:cubicBezTo>
                    <a:cubicBezTo>
                      <a:pt x="4735" y="10885"/>
                      <a:pt x="6165" y="11405"/>
                      <a:pt x="7566" y="11405"/>
                    </a:cubicBezTo>
                    <a:cubicBezTo>
                      <a:pt x="10491" y="11405"/>
                      <a:pt x="13292" y="9136"/>
                      <a:pt x="13292" y="5706"/>
                    </a:cubicBezTo>
                    <a:cubicBezTo>
                      <a:pt x="13292" y="2537"/>
                      <a:pt x="10757" y="1"/>
                      <a:pt x="7657" y="1"/>
                    </a:cubicBezTo>
                    <a:cubicBezTo>
                      <a:pt x="7628" y="1"/>
                      <a:pt x="7600" y="0"/>
                      <a:pt x="75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115"/>
              <p:cNvSpPr/>
              <p:nvPr/>
            </p:nvSpPr>
            <p:spPr>
              <a:xfrm>
                <a:off x="1381675" y="4524200"/>
                <a:ext cx="332850" cy="334600"/>
              </a:xfrm>
              <a:custGeom>
                <a:avLst/>
                <a:gdLst/>
                <a:ahLst/>
                <a:cxnLst/>
                <a:rect l="l" t="t" r="r" b="b"/>
                <a:pathLst>
                  <a:path w="13314" h="13384" fill="none" extrusionOk="0">
                    <a:moveTo>
                      <a:pt x="13313" y="5776"/>
                    </a:moveTo>
                    <a:cubicBezTo>
                      <a:pt x="13313" y="10848"/>
                      <a:pt x="7185" y="13384"/>
                      <a:pt x="3593" y="9791"/>
                    </a:cubicBezTo>
                    <a:cubicBezTo>
                      <a:pt x="1" y="6129"/>
                      <a:pt x="2607" y="1"/>
                      <a:pt x="7678" y="71"/>
                    </a:cubicBezTo>
                    <a:cubicBezTo>
                      <a:pt x="10778" y="71"/>
                      <a:pt x="13313" y="2607"/>
                      <a:pt x="13313" y="5776"/>
                    </a:cubicBezTo>
                    <a:close/>
                  </a:path>
                </a:pathLst>
              </a:custGeom>
              <a:noFill/>
              <a:ln w="15850" cap="flat" cmpd="sng">
                <a:solidFill>
                  <a:srgbClr val="132A46"/>
                </a:solidFill>
                <a:prstDash val="solid"/>
                <a:miter lim="70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115"/>
              <p:cNvSpPr/>
              <p:nvPr/>
            </p:nvSpPr>
            <p:spPr>
              <a:xfrm>
                <a:off x="649150" y="3744125"/>
                <a:ext cx="1847225" cy="924500"/>
              </a:xfrm>
              <a:custGeom>
                <a:avLst/>
                <a:gdLst/>
                <a:ahLst/>
                <a:cxnLst/>
                <a:rect l="l" t="t" r="r" b="b"/>
                <a:pathLst>
                  <a:path w="73889" h="36980" extrusionOk="0">
                    <a:moveTo>
                      <a:pt x="36979" y="0"/>
                    </a:moveTo>
                    <a:cubicBezTo>
                      <a:pt x="16553" y="0"/>
                      <a:pt x="0" y="16553"/>
                      <a:pt x="0" y="36979"/>
                    </a:cubicBezTo>
                    <a:lnTo>
                      <a:pt x="73888" y="36979"/>
                    </a:lnTo>
                    <a:cubicBezTo>
                      <a:pt x="73888" y="16623"/>
                      <a:pt x="57406" y="70"/>
                      <a:pt x="36979" y="0"/>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E7CC3"/>
                  </a:solidFill>
                </a:endParaRPr>
              </a:p>
            </p:txBody>
          </p:sp>
          <p:sp>
            <p:nvSpPr>
              <p:cNvPr id="2901" name="Google Shape;2901;p115"/>
              <p:cNvSpPr/>
              <p:nvPr/>
            </p:nvSpPr>
            <p:spPr>
              <a:xfrm>
                <a:off x="2454075" y="2080050"/>
                <a:ext cx="155000" cy="385650"/>
              </a:xfrm>
              <a:custGeom>
                <a:avLst/>
                <a:gdLst/>
                <a:ahLst/>
                <a:cxnLst/>
                <a:rect l="l" t="t" r="r" b="b"/>
                <a:pathLst>
                  <a:path w="6200" h="15426" extrusionOk="0">
                    <a:moveTo>
                      <a:pt x="3804" y="0"/>
                    </a:moveTo>
                    <a:cubicBezTo>
                      <a:pt x="1339" y="1761"/>
                      <a:pt x="1" y="4649"/>
                      <a:pt x="212" y="7678"/>
                    </a:cubicBezTo>
                    <a:cubicBezTo>
                      <a:pt x="353" y="13031"/>
                      <a:pt x="6199" y="15426"/>
                      <a:pt x="6199" y="15426"/>
                    </a:cubicBezTo>
                    <a:lnTo>
                      <a:pt x="38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115"/>
              <p:cNvSpPr/>
              <p:nvPr/>
            </p:nvSpPr>
            <p:spPr>
              <a:xfrm>
                <a:off x="2549175" y="2027200"/>
                <a:ext cx="621625" cy="487725"/>
              </a:xfrm>
              <a:custGeom>
                <a:avLst/>
                <a:gdLst/>
                <a:ahLst/>
                <a:cxnLst/>
                <a:rect l="l" t="t" r="r" b="b"/>
                <a:pathLst>
                  <a:path w="24865" h="19509" extrusionOk="0">
                    <a:moveTo>
                      <a:pt x="155" y="0"/>
                    </a:moveTo>
                    <a:cubicBezTo>
                      <a:pt x="53" y="0"/>
                      <a:pt x="0" y="1"/>
                      <a:pt x="0" y="1"/>
                    </a:cubicBezTo>
                    <a:lnTo>
                      <a:pt x="0" y="18808"/>
                    </a:lnTo>
                    <a:cubicBezTo>
                      <a:pt x="0" y="18808"/>
                      <a:pt x="4268" y="19509"/>
                      <a:pt x="9267" y="19509"/>
                    </a:cubicBezTo>
                    <a:cubicBezTo>
                      <a:pt x="16335" y="19509"/>
                      <a:pt x="24864" y="18107"/>
                      <a:pt x="24864" y="11341"/>
                    </a:cubicBezTo>
                    <a:cubicBezTo>
                      <a:pt x="24864" y="257"/>
                      <a:pt x="2247" y="0"/>
                      <a:pt x="155" y="0"/>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E7CC3"/>
                  </a:solidFill>
                </a:endParaRPr>
              </a:p>
            </p:txBody>
          </p:sp>
          <p:sp>
            <p:nvSpPr>
              <p:cNvPr id="2903" name="Google Shape;2903;p115"/>
              <p:cNvSpPr/>
              <p:nvPr/>
            </p:nvSpPr>
            <p:spPr>
              <a:xfrm>
                <a:off x="2970025" y="2235375"/>
                <a:ext cx="324050" cy="344800"/>
              </a:xfrm>
              <a:custGeom>
                <a:avLst/>
                <a:gdLst/>
                <a:ahLst/>
                <a:cxnLst/>
                <a:rect l="l" t="t" r="r" b="b"/>
                <a:pathLst>
                  <a:path w="12962" h="13792" extrusionOk="0">
                    <a:moveTo>
                      <a:pt x="5780" y="1"/>
                    </a:moveTo>
                    <a:cubicBezTo>
                      <a:pt x="4533" y="1"/>
                      <a:pt x="3305" y="762"/>
                      <a:pt x="2818" y="2028"/>
                    </a:cubicBezTo>
                    <a:lnTo>
                      <a:pt x="1" y="8931"/>
                    </a:lnTo>
                    <a:lnTo>
                      <a:pt x="8030" y="13791"/>
                    </a:lnTo>
                    <a:lnTo>
                      <a:pt x="11764" y="7945"/>
                    </a:lnTo>
                    <a:cubicBezTo>
                      <a:pt x="12961" y="6043"/>
                      <a:pt x="12398" y="3578"/>
                      <a:pt x="10496" y="2380"/>
                    </a:cubicBezTo>
                    <a:lnTo>
                      <a:pt x="7397" y="479"/>
                    </a:lnTo>
                    <a:cubicBezTo>
                      <a:pt x="6897" y="153"/>
                      <a:pt x="6336" y="1"/>
                      <a:pt x="5780" y="1"/>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115"/>
              <p:cNvSpPr/>
              <p:nvPr/>
            </p:nvSpPr>
            <p:spPr>
              <a:xfrm>
                <a:off x="1452125" y="5448700"/>
                <a:ext cx="1583075" cy="25"/>
              </a:xfrm>
              <a:custGeom>
                <a:avLst/>
                <a:gdLst/>
                <a:ahLst/>
                <a:cxnLst/>
                <a:rect l="l" t="t" r="r" b="b"/>
                <a:pathLst>
                  <a:path w="63323" h="1" fill="none" extrusionOk="0">
                    <a:moveTo>
                      <a:pt x="0" y="0"/>
                    </a:moveTo>
                    <a:lnTo>
                      <a:pt x="63323" y="0"/>
                    </a:lnTo>
                  </a:path>
                </a:pathLst>
              </a:custGeom>
              <a:noFill/>
              <a:ln w="3345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115"/>
              <p:cNvSpPr/>
              <p:nvPr/>
            </p:nvSpPr>
            <p:spPr>
              <a:xfrm>
                <a:off x="5334950" y="5448700"/>
                <a:ext cx="1581325" cy="25"/>
              </a:xfrm>
              <a:custGeom>
                <a:avLst/>
                <a:gdLst/>
                <a:ahLst/>
                <a:cxnLst/>
                <a:rect l="l" t="t" r="r" b="b"/>
                <a:pathLst>
                  <a:path w="63253" h="1" fill="none" extrusionOk="0">
                    <a:moveTo>
                      <a:pt x="0" y="0"/>
                    </a:moveTo>
                    <a:lnTo>
                      <a:pt x="63252" y="0"/>
                    </a:lnTo>
                  </a:path>
                </a:pathLst>
              </a:custGeom>
              <a:noFill/>
              <a:ln w="3345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115"/>
              <p:cNvSpPr/>
              <p:nvPr/>
            </p:nvSpPr>
            <p:spPr>
              <a:xfrm>
                <a:off x="3183100" y="2462150"/>
                <a:ext cx="2067350" cy="755525"/>
              </a:xfrm>
              <a:custGeom>
                <a:avLst/>
                <a:gdLst/>
                <a:ahLst/>
                <a:cxnLst/>
                <a:rect l="l" t="t" r="r" b="b"/>
                <a:pathLst>
                  <a:path w="82694" h="30221" extrusionOk="0">
                    <a:moveTo>
                      <a:pt x="51138" y="1"/>
                    </a:moveTo>
                    <a:lnTo>
                      <a:pt x="50715" y="5495"/>
                    </a:lnTo>
                    <a:cubicBezTo>
                      <a:pt x="50715" y="5495"/>
                      <a:pt x="16271" y="9580"/>
                      <a:pt x="1" y="14652"/>
                    </a:cubicBezTo>
                    <a:lnTo>
                      <a:pt x="12045" y="26063"/>
                    </a:lnTo>
                    <a:cubicBezTo>
                      <a:pt x="12045" y="26063"/>
                      <a:pt x="40269" y="30220"/>
                      <a:pt x="56443" y="30220"/>
                    </a:cubicBezTo>
                    <a:cubicBezTo>
                      <a:pt x="59678" y="30220"/>
                      <a:pt x="62431" y="30054"/>
                      <a:pt x="64380" y="29655"/>
                    </a:cubicBezTo>
                    <a:cubicBezTo>
                      <a:pt x="76847" y="27119"/>
                      <a:pt x="82693" y="16061"/>
                      <a:pt x="73959" y="705"/>
                    </a:cubicBezTo>
                    <a:lnTo>
                      <a:pt x="51138" y="1"/>
                    </a:lnTo>
                    <a:close/>
                  </a:path>
                </a:pathLst>
              </a:custGeom>
              <a:solidFill>
                <a:srgbClr val="132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115"/>
              <p:cNvSpPr/>
              <p:nvPr/>
            </p:nvSpPr>
            <p:spPr>
              <a:xfrm>
                <a:off x="2989400" y="2828425"/>
                <a:ext cx="695575" cy="857600"/>
              </a:xfrm>
              <a:custGeom>
                <a:avLst/>
                <a:gdLst/>
                <a:ahLst/>
                <a:cxnLst/>
                <a:rect l="l" t="t" r="r" b="b"/>
                <a:pathLst>
                  <a:path w="27823" h="34304" extrusionOk="0">
                    <a:moveTo>
                      <a:pt x="7749" y="1"/>
                    </a:moveTo>
                    <a:cubicBezTo>
                      <a:pt x="7749" y="1"/>
                      <a:pt x="0" y="3452"/>
                      <a:pt x="6199" y="16342"/>
                    </a:cubicBezTo>
                    <a:lnTo>
                      <a:pt x="17046" y="34304"/>
                    </a:lnTo>
                    <a:lnTo>
                      <a:pt x="27823" y="30782"/>
                    </a:lnTo>
                    <a:lnTo>
                      <a:pt x="19723" y="5284"/>
                    </a:lnTo>
                    <a:lnTo>
                      <a:pt x="7749" y="1"/>
                    </a:lnTo>
                    <a:close/>
                  </a:path>
                </a:pathLst>
              </a:custGeom>
              <a:solidFill>
                <a:srgbClr val="132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115"/>
              <p:cNvSpPr/>
              <p:nvPr/>
            </p:nvSpPr>
            <p:spPr>
              <a:xfrm>
                <a:off x="3403225" y="4212525"/>
                <a:ext cx="614575" cy="366400"/>
              </a:xfrm>
              <a:custGeom>
                <a:avLst/>
                <a:gdLst/>
                <a:ahLst/>
                <a:cxnLst/>
                <a:rect l="l" t="t" r="r" b="b"/>
                <a:pathLst>
                  <a:path w="24583" h="14656" extrusionOk="0">
                    <a:moveTo>
                      <a:pt x="19441" y="0"/>
                    </a:moveTo>
                    <a:cubicBezTo>
                      <a:pt x="19441" y="0"/>
                      <a:pt x="7145" y="10569"/>
                      <a:pt x="4239" y="10569"/>
                    </a:cubicBezTo>
                    <a:cubicBezTo>
                      <a:pt x="4210" y="10569"/>
                      <a:pt x="4183" y="10568"/>
                      <a:pt x="4156" y="10566"/>
                    </a:cubicBezTo>
                    <a:cubicBezTo>
                      <a:pt x="3404" y="10527"/>
                      <a:pt x="2752" y="10483"/>
                      <a:pt x="2202" y="10483"/>
                    </a:cubicBezTo>
                    <a:cubicBezTo>
                      <a:pt x="743" y="10483"/>
                      <a:pt x="0" y="10792"/>
                      <a:pt x="0" y="12327"/>
                    </a:cubicBezTo>
                    <a:cubicBezTo>
                      <a:pt x="0" y="13925"/>
                      <a:pt x="4607" y="14656"/>
                      <a:pt x="8070" y="14656"/>
                    </a:cubicBezTo>
                    <a:cubicBezTo>
                      <a:pt x="9336" y="14656"/>
                      <a:pt x="10450" y="14558"/>
                      <a:pt x="11129" y="14369"/>
                    </a:cubicBezTo>
                    <a:cubicBezTo>
                      <a:pt x="13665" y="13665"/>
                      <a:pt x="24160" y="10214"/>
                      <a:pt x="24371" y="8101"/>
                    </a:cubicBezTo>
                    <a:cubicBezTo>
                      <a:pt x="24583" y="5987"/>
                      <a:pt x="19441" y="0"/>
                      <a:pt x="19441" y="0"/>
                    </a:cubicBezTo>
                    <a:close/>
                  </a:path>
                </a:pathLst>
              </a:custGeom>
              <a:solidFill>
                <a:srgbClr val="132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115"/>
              <p:cNvSpPr/>
              <p:nvPr/>
            </p:nvSpPr>
            <p:spPr>
              <a:xfrm>
                <a:off x="3575775" y="4187875"/>
                <a:ext cx="420900" cy="311700"/>
              </a:xfrm>
              <a:custGeom>
                <a:avLst/>
                <a:gdLst/>
                <a:ahLst/>
                <a:cxnLst/>
                <a:rect l="l" t="t" r="r" b="b"/>
                <a:pathLst>
                  <a:path w="16836" h="12468" extrusionOk="0">
                    <a:moveTo>
                      <a:pt x="14722" y="0"/>
                    </a:moveTo>
                    <a:lnTo>
                      <a:pt x="1" y="8382"/>
                    </a:lnTo>
                    <a:lnTo>
                      <a:pt x="2818" y="12467"/>
                    </a:lnTo>
                    <a:lnTo>
                      <a:pt x="16835" y="4790"/>
                    </a:lnTo>
                    <a:lnTo>
                      <a:pt x="14722" y="0"/>
                    </a:lnTo>
                    <a:close/>
                  </a:path>
                </a:pathLst>
              </a:custGeom>
              <a:solidFill>
                <a:srgbClr val="F7BD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115"/>
              <p:cNvSpPr/>
              <p:nvPr/>
            </p:nvSpPr>
            <p:spPr>
              <a:xfrm>
                <a:off x="3022850" y="2956975"/>
                <a:ext cx="706150" cy="840000"/>
              </a:xfrm>
              <a:custGeom>
                <a:avLst/>
                <a:gdLst/>
                <a:ahLst/>
                <a:cxnLst/>
                <a:rect l="l" t="t" r="r" b="b"/>
                <a:pathLst>
                  <a:path w="28246" h="33600" extrusionOk="0">
                    <a:moveTo>
                      <a:pt x="7326" y="1"/>
                    </a:moveTo>
                    <a:cubicBezTo>
                      <a:pt x="7326" y="1"/>
                      <a:pt x="1" y="4086"/>
                      <a:pt x="7256" y="16413"/>
                    </a:cubicBezTo>
                    <a:lnTo>
                      <a:pt x="17046" y="33599"/>
                    </a:lnTo>
                    <a:lnTo>
                      <a:pt x="28246" y="28809"/>
                    </a:lnTo>
                    <a:lnTo>
                      <a:pt x="19794" y="4156"/>
                    </a:lnTo>
                    <a:lnTo>
                      <a:pt x="73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115"/>
              <p:cNvSpPr/>
              <p:nvPr/>
            </p:nvSpPr>
            <p:spPr>
              <a:xfrm>
                <a:off x="3449000" y="3677200"/>
                <a:ext cx="463150" cy="683250"/>
              </a:xfrm>
              <a:custGeom>
                <a:avLst/>
                <a:gdLst/>
                <a:ahLst/>
                <a:cxnLst/>
                <a:rect l="l" t="t" r="r" b="b"/>
                <a:pathLst>
                  <a:path w="18526" h="27330" extrusionOk="0">
                    <a:moveTo>
                      <a:pt x="11200" y="0"/>
                    </a:moveTo>
                    <a:lnTo>
                      <a:pt x="0" y="4790"/>
                    </a:lnTo>
                    <a:lnTo>
                      <a:pt x="13877" y="27330"/>
                    </a:lnTo>
                    <a:lnTo>
                      <a:pt x="18525" y="22329"/>
                    </a:lnTo>
                    <a:lnTo>
                      <a:pt x="11200" y="0"/>
                    </a:lnTo>
                    <a:close/>
                  </a:path>
                </a:pathLst>
              </a:custGeom>
              <a:solidFill>
                <a:srgbClr val="F7BD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115"/>
              <p:cNvSpPr/>
              <p:nvPr/>
            </p:nvSpPr>
            <p:spPr>
              <a:xfrm>
                <a:off x="3207750" y="2446300"/>
                <a:ext cx="2062075" cy="787275"/>
              </a:xfrm>
              <a:custGeom>
                <a:avLst/>
                <a:gdLst/>
                <a:ahLst/>
                <a:cxnLst/>
                <a:rect l="l" t="t" r="r" b="b"/>
                <a:pathLst>
                  <a:path w="82483" h="31491" extrusionOk="0">
                    <a:moveTo>
                      <a:pt x="72410" y="1"/>
                    </a:moveTo>
                    <a:lnTo>
                      <a:pt x="49659" y="1269"/>
                    </a:lnTo>
                    <a:lnTo>
                      <a:pt x="48743" y="7045"/>
                    </a:lnTo>
                    <a:cubicBezTo>
                      <a:pt x="48743" y="7045"/>
                      <a:pt x="15778" y="13947"/>
                      <a:pt x="1" y="20428"/>
                    </a:cubicBezTo>
                    <a:lnTo>
                      <a:pt x="13031" y="30711"/>
                    </a:lnTo>
                    <a:cubicBezTo>
                      <a:pt x="13031" y="30711"/>
                      <a:pt x="26772" y="31491"/>
                      <a:pt x="40557" y="31491"/>
                    </a:cubicBezTo>
                    <a:cubicBezTo>
                      <a:pt x="50583" y="31491"/>
                      <a:pt x="60632" y="31079"/>
                      <a:pt x="65436" y="29655"/>
                    </a:cubicBezTo>
                    <a:cubicBezTo>
                      <a:pt x="77622" y="25992"/>
                      <a:pt x="82482" y="14441"/>
                      <a:pt x="724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115"/>
              <p:cNvSpPr/>
              <p:nvPr/>
            </p:nvSpPr>
            <p:spPr>
              <a:xfrm>
                <a:off x="3426100" y="3129550"/>
                <a:ext cx="144425" cy="88075"/>
              </a:xfrm>
              <a:custGeom>
                <a:avLst/>
                <a:gdLst/>
                <a:ahLst/>
                <a:cxnLst/>
                <a:rect l="l" t="t" r="r" b="b"/>
                <a:pathLst>
                  <a:path w="5777" h="3523" fill="none" extrusionOk="0">
                    <a:moveTo>
                      <a:pt x="5777" y="3522"/>
                    </a:moveTo>
                    <a:lnTo>
                      <a:pt x="1" y="1"/>
                    </a:lnTo>
                  </a:path>
                </a:pathLst>
              </a:custGeom>
              <a:noFill/>
              <a:ln w="15850" cap="flat" cmpd="sng">
                <a:solidFill>
                  <a:srgbClr val="132A46"/>
                </a:solidFill>
                <a:prstDash val="solid"/>
                <a:miter lim="70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115"/>
              <p:cNvSpPr/>
              <p:nvPr/>
            </p:nvSpPr>
            <p:spPr>
              <a:xfrm>
                <a:off x="4172725" y="1145000"/>
                <a:ext cx="845275" cy="1342975"/>
              </a:xfrm>
              <a:custGeom>
                <a:avLst/>
                <a:gdLst/>
                <a:ahLst/>
                <a:cxnLst/>
                <a:rect l="l" t="t" r="r" b="b"/>
                <a:pathLst>
                  <a:path w="33811" h="53719" extrusionOk="0">
                    <a:moveTo>
                      <a:pt x="22541" y="0"/>
                    </a:moveTo>
                    <a:lnTo>
                      <a:pt x="8383" y="10706"/>
                    </a:lnTo>
                    <a:cubicBezTo>
                      <a:pt x="8383" y="10706"/>
                      <a:pt x="1" y="17468"/>
                      <a:pt x="3241" y="23878"/>
                    </a:cubicBezTo>
                    <a:cubicBezTo>
                      <a:pt x="6552" y="30358"/>
                      <a:pt x="9651" y="37684"/>
                      <a:pt x="10566" y="43953"/>
                    </a:cubicBezTo>
                    <a:cubicBezTo>
                      <a:pt x="11482" y="50222"/>
                      <a:pt x="11060" y="53321"/>
                      <a:pt x="11060" y="53321"/>
                    </a:cubicBezTo>
                    <a:cubicBezTo>
                      <a:pt x="11060" y="53321"/>
                      <a:pt x="14525" y="53719"/>
                      <a:pt x="19237" y="53719"/>
                    </a:cubicBezTo>
                    <a:cubicBezTo>
                      <a:pt x="23613" y="53719"/>
                      <a:pt x="29063" y="53376"/>
                      <a:pt x="33811" y="52053"/>
                    </a:cubicBezTo>
                    <a:cubicBezTo>
                      <a:pt x="33811" y="52053"/>
                      <a:pt x="27683" y="47052"/>
                      <a:pt x="29444" y="35289"/>
                    </a:cubicBezTo>
                    <a:cubicBezTo>
                      <a:pt x="31204" y="23596"/>
                      <a:pt x="32120" y="6551"/>
                      <a:pt x="22541" y="0"/>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115"/>
              <p:cNvSpPr/>
              <p:nvPr/>
            </p:nvSpPr>
            <p:spPr>
              <a:xfrm>
                <a:off x="3477175" y="2087075"/>
                <a:ext cx="869925" cy="477250"/>
              </a:xfrm>
              <a:custGeom>
                <a:avLst/>
                <a:gdLst/>
                <a:ahLst/>
                <a:cxnLst/>
                <a:rect l="l" t="t" r="r" b="b"/>
                <a:pathLst>
                  <a:path w="34797" h="19090" extrusionOk="0">
                    <a:moveTo>
                      <a:pt x="29654" y="1"/>
                    </a:moveTo>
                    <a:lnTo>
                      <a:pt x="0" y="15708"/>
                    </a:lnTo>
                    <a:lnTo>
                      <a:pt x="2254" y="19089"/>
                    </a:lnTo>
                    <a:cubicBezTo>
                      <a:pt x="18525" y="16342"/>
                      <a:pt x="34796" y="5284"/>
                      <a:pt x="34796" y="5284"/>
                    </a:cubicBezTo>
                    <a:lnTo>
                      <a:pt x="29654" y="1"/>
                    </a:lnTo>
                    <a:close/>
                  </a:path>
                </a:pathLst>
              </a:custGeom>
              <a:solidFill>
                <a:srgbClr val="F7BD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115"/>
              <p:cNvSpPr/>
              <p:nvPr/>
            </p:nvSpPr>
            <p:spPr>
              <a:xfrm>
                <a:off x="3096825" y="2361775"/>
                <a:ext cx="433200" cy="241450"/>
              </a:xfrm>
              <a:custGeom>
                <a:avLst/>
                <a:gdLst/>
                <a:ahLst/>
                <a:cxnLst/>
                <a:rect l="l" t="t" r="r" b="b"/>
                <a:pathLst>
                  <a:path w="17328" h="9658" extrusionOk="0">
                    <a:moveTo>
                      <a:pt x="4532" y="1"/>
                    </a:moveTo>
                    <a:cubicBezTo>
                      <a:pt x="3874" y="1"/>
                      <a:pt x="3217" y="283"/>
                      <a:pt x="2747" y="846"/>
                    </a:cubicBezTo>
                    <a:lnTo>
                      <a:pt x="845" y="2889"/>
                    </a:lnTo>
                    <a:cubicBezTo>
                      <a:pt x="141" y="3664"/>
                      <a:pt x="0" y="4791"/>
                      <a:pt x="423" y="5706"/>
                    </a:cubicBezTo>
                    <a:lnTo>
                      <a:pt x="845" y="6763"/>
                    </a:lnTo>
                    <a:cubicBezTo>
                      <a:pt x="1057" y="7256"/>
                      <a:pt x="1409" y="7679"/>
                      <a:pt x="1831" y="7960"/>
                    </a:cubicBezTo>
                    <a:lnTo>
                      <a:pt x="3170" y="8806"/>
                    </a:lnTo>
                    <a:cubicBezTo>
                      <a:pt x="3478" y="9021"/>
                      <a:pt x="3840" y="9129"/>
                      <a:pt x="4197" y="9129"/>
                    </a:cubicBezTo>
                    <a:cubicBezTo>
                      <a:pt x="4656" y="9129"/>
                      <a:pt x="5107" y="8951"/>
                      <a:pt x="5424" y="8594"/>
                    </a:cubicBezTo>
                    <a:lnTo>
                      <a:pt x="6410" y="7749"/>
                    </a:lnTo>
                    <a:lnTo>
                      <a:pt x="10636" y="9228"/>
                    </a:lnTo>
                    <a:cubicBezTo>
                      <a:pt x="10636" y="9228"/>
                      <a:pt x="11535" y="9657"/>
                      <a:pt x="12925" y="9657"/>
                    </a:cubicBezTo>
                    <a:cubicBezTo>
                      <a:pt x="14117" y="9657"/>
                      <a:pt x="15670" y="9342"/>
                      <a:pt x="17328" y="8172"/>
                    </a:cubicBezTo>
                    <a:lnTo>
                      <a:pt x="15214" y="4720"/>
                    </a:lnTo>
                    <a:lnTo>
                      <a:pt x="5494" y="212"/>
                    </a:lnTo>
                    <a:cubicBezTo>
                      <a:pt x="5189" y="71"/>
                      <a:pt x="4860" y="1"/>
                      <a:pt x="4532" y="1"/>
                    </a:cubicBezTo>
                    <a:close/>
                  </a:path>
                </a:pathLst>
              </a:custGeom>
              <a:solidFill>
                <a:srgbClr val="F7BD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115"/>
              <p:cNvSpPr/>
              <p:nvPr/>
            </p:nvSpPr>
            <p:spPr>
              <a:xfrm>
                <a:off x="3206000" y="2472275"/>
                <a:ext cx="176100" cy="148675"/>
              </a:xfrm>
              <a:custGeom>
                <a:avLst/>
                <a:gdLst/>
                <a:ahLst/>
                <a:cxnLst/>
                <a:rect l="l" t="t" r="r" b="b"/>
                <a:pathLst>
                  <a:path w="7044" h="5947" extrusionOk="0">
                    <a:moveTo>
                      <a:pt x="2562" y="1"/>
                    </a:moveTo>
                    <a:cubicBezTo>
                      <a:pt x="2008" y="1"/>
                      <a:pt x="1444" y="195"/>
                      <a:pt x="986" y="582"/>
                    </a:cubicBezTo>
                    <a:cubicBezTo>
                      <a:pt x="71" y="1427"/>
                      <a:pt x="0" y="2977"/>
                      <a:pt x="845" y="3893"/>
                    </a:cubicBezTo>
                    <a:lnTo>
                      <a:pt x="2536" y="5160"/>
                    </a:lnTo>
                    <a:cubicBezTo>
                      <a:pt x="3019" y="5681"/>
                      <a:pt x="3679" y="5946"/>
                      <a:pt x="4339" y="5946"/>
                    </a:cubicBezTo>
                    <a:cubicBezTo>
                      <a:pt x="4930" y="5946"/>
                      <a:pt x="5522" y="5734"/>
                      <a:pt x="5987" y="5301"/>
                    </a:cubicBezTo>
                    <a:cubicBezTo>
                      <a:pt x="7044" y="4315"/>
                      <a:pt x="7044" y="2625"/>
                      <a:pt x="5917" y="1709"/>
                    </a:cubicBezTo>
                    <a:lnTo>
                      <a:pt x="4086" y="582"/>
                    </a:lnTo>
                    <a:cubicBezTo>
                      <a:pt x="3663" y="195"/>
                      <a:pt x="3117" y="1"/>
                      <a:pt x="2562" y="1"/>
                    </a:cubicBezTo>
                    <a:close/>
                  </a:path>
                </a:pathLst>
              </a:custGeom>
              <a:solidFill>
                <a:srgbClr val="132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115"/>
              <p:cNvSpPr/>
              <p:nvPr/>
            </p:nvSpPr>
            <p:spPr>
              <a:xfrm>
                <a:off x="4153375" y="1982975"/>
                <a:ext cx="295850" cy="299650"/>
              </a:xfrm>
              <a:custGeom>
                <a:avLst/>
                <a:gdLst/>
                <a:ahLst/>
                <a:cxnLst/>
                <a:rect l="l" t="t" r="r" b="b"/>
                <a:pathLst>
                  <a:path w="11834" h="11986" extrusionOk="0">
                    <a:moveTo>
                      <a:pt x="3386" y="0"/>
                    </a:moveTo>
                    <a:cubicBezTo>
                      <a:pt x="3067" y="0"/>
                      <a:pt x="2741" y="144"/>
                      <a:pt x="2536" y="432"/>
                    </a:cubicBezTo>
                    <a:lnTo>
                      <a:pt x="282" y="4165"/>
                    </a:lnTo>
                    <a:cubicBezTo>
                      <a:pt x="0" y="4517"/>
                      <a:pt x="71" y="5010"/>
                      <a:pt x="423" y="5362"/>
                    </a:cubicBezTo>
                    <a:lnTo>
                      <a:pt x="6833" y="11702"/>
                    </a:lnTo>
                    <a:cubicBezTo>
                      <a:pt x="7026" y="11895"/>
                      <a:pt x="7265" y="11986"/>
                      <a:pt x="7500" y="11986"/>
                    </a:cubicBezTo>
                    <a:cubicBezTo>
                      <a:pt x="7777" y="11986"/>
                      <a:pt x="8051" y="11860"/>
                      <a:pt x="8241" y="11631"/>
                    </a:cubicBezTo>
                    <a:lnTo>
                      <a:pt x="11481" y="7828"/>
                    </a:lnTo>
                    <a:cubicBezTo>
                      <a:pt x="11834" y="7405"/>
                      <a:pt x="11763" y="6841"/>
                      <a:pt x="11340" y="6489"/>
                    </a:cubicBezTo>
                    <a:lnTo>
                      <a:pt x="4015" y="220"/>
                    </a:lnTo>
                    <a:cubicBezTo>
                      <a:pt x="3839" y="74"/>
                      <a:pt x="3614" y="0"/>
                      <a:pt x="3386"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115"/>
              <p:cNvSpPr/>
              <p:nvPr/>
            </p:nvSpPr>
            <p:spPr>
              <a:xfrm>
                <a:off x="4250225" y="1299050"/>
                <a:ext cx="623375" cy="879625"/>
              </a:xfrm>
              <a:custGeom>
                <a:avLst/>
                <a:gdLst/>
                <a:ahLst/>
                <a:cxnLst/>
                <a:rect l="l" t="t" r="r" b="b"/>
                <a:pathLst>
                  <a:path w="24935" h="35185" extrusionOk="0">
                    <a:moveTo>
                      <a:pt x="19382" y="1"/>
                    </a:moveTo>
                    <a:cubicBezTo>
                      <a:pt x="17671" y="1"/>
                      <a:pt x="15978" y="852"/>
                      <a:pt x="15003" y="2502"/>
                    </a:cubicBezTo>
                    <a:lnTo>
                      <a:pt x="0" y="27859"/>
                    </a:lnTo>
                    <a:lnTo>
                      <a:pt x="7537" y="35185"/>
                    </a:lnTo>
                    <a:lnTo>
                      <a:pt x="23737" y="8912"/>
                    </a:lnTo>
                    <a:cubicBezTo>
                      <a:pt x="24935" y="6728"/>
                      <a:pt x="24794" y="4051"/>
                      <a:pt x="23456" y="2009"/>
                    </a:cubicBezTo>
                    <a:cubicBezTo>
                      <a:pt x="22401" y="658"/>
                      <a:pt x="20885" y="1"/>
                      <a:pt x="1938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115"/>
              <p:cNvSpPr/>
              <p:nvPr/>
            </p:nvSpPr>
            <p:spPr>
              <a:xfrm>
                <a:off x="4445675" y="1581700"/>
                <a:ext cx="412075" cy="579375"/>
              </a:xfrm>
              <a:custGeom>
                <a:avLst/>
                <a:gdLst/>
                <a:ahLst/>
                <a:cxnLst/>
                <a:rect l="l" t="t" r="r" b="b"/>
                <a:pathLst>
                  <a:path w="16483" h="23175" fill="none" extrusionOk="0">
                    <a:moveTo>
                      <a:pt x="1" y="23174"/>
                    </a:moveTo>
                    <a:cubicBezTo>
                      <a:pt x="1" y="23174"/>
                      <a:pt x="13102" y="7185"/>
                      <a:pt x="16483" y="0"/>
                    </a:cubicBezTo>
                  </a:path>
                </a:pathLst>
              </a:custGeom>
              <a:noFill/>
              <a:ln w="15850" cap="flat" cmpd="sng">
                <a:solidFill>
                  <a:srgbClr val="132A46"/>
                </a:solidFill>
                <a:prstDash val="solid"/>
                <a:miter lim="70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115"/>
              <p:cNvSpPr/>
              <p:nvPr/>
            </p:nvSpPr>
            <p:spPr>
              <a:xfrm>
                <a:off x="4318900" y="1706725"/>
                <a:ext cx="102150" cy="172600"/>
              </a:xfrm>
              <a:custGeom>
                <a:avLst/>
                <a:gdLst/>
                <a:ahLst/>
                <a:cxnLst/>
                <a:rect l="l" t="t" r="r" b="b"/>
                <a:pathLst>
                  <a:path w="4086" h="6904" fill="none" extrusionOk="0">
                    <a:moveTo>
                      <a:pt x="0" y="6903"/>
                    </a:moveTo>
                    <a:lnTo>
                      <a:pt x="4086" y="0"/>
                    </a:lnTo>
                  </a:path>
                </a:pathLst>
              </a:custGeom>
              <a:noFill/>
              <a:ln w="15850" cap="flat" cmpd="sng">
                <a:solidFill>
                  <a:srgbClr val="132A46"/>
                </a:solidFill>
                <a:prstDash val="solid"/>
                <a:miter lim="70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115"/>
              <p:cNvSpPr/>
              <p:nvPr/>
            </p:nvSpPr>
            <p:spPr>
              <a:xfrm>
                <a:off x="4435125" y="653700"/>
                <a:ext cx="302900" cy="575850"/>
              </a:xfrm>
              <a:custGeom>
                <a:avLst/>
                <a:gdLst/>
                <a:ahLst/>
                <a:cxnLst/>
                <a:rect l="l" t="t" r="r" b="b"/>
                <a:pathLst>
                  <a:path w="12116" h="23034" extrusionOk="0">
                    <a:moveTo>
                      <a:pt x="7678" y="0"/>
                    </a:moveTo>
                    <a:lnTo>
                      <a:pt x="0" y="10002"/>
                    </a:lnTo>
                    <a:lnTo>
                      <a:pt x="2324" y="23033"/>
                    </a:lnTo>
                    <a:lnTo>
                      <a:pt x="12115" y="19582"/>
                    </a:lnTo>
                    <a:lnTo>
                      <a:pt x="7678" y="0"/>
                    </a:lnTo>
                    <a:close/>
                  </a:path>
                </a:pathLst>
              </a:custGeom>
              <a:solidFill>
                <a:srgbClr val="F7BD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115"/>
              <p:cNvSpPr/>
              <p:nvPr/>
            </p:nvSpPr>
            <p:spPr>
              <a:xfrm>
                <a:off x="4176950" y="328575"/>
                <a:ext cx="628775" cy="657850"/>
              </a:xfrm>
              <a:custGeom>
                <a:avLst/>
                <a:gdLst/>
                <a:ahLst/>
                <a:cxnLst/>
                <a:rect l="l" t="t" r="r" b="b"/>
                <a:pathLst>
                  <a:path w="25151" h="26314" extrusionOk="0">
                    <a:moveTo>
                      <a:pt x="9269" y="1"/>
                    </a:moveTo>
                    <a:cubicBezTo>
                      <a:pt x="8923" y="1"/>
                      <a:pt x="8571" y="15"/>
                      <a:pt x="8214" y="45"/>
                    </a:cubicBezTo>
                    <a:lnTo>
                      <a:pt x="7369" y="115"/>
                    </a:lnTo>
                    <a:cubicBezTo>
                      <a:pt x="7369" y="115"/>
                      <a:pt x="1804" y="820"/>
                      <a:pt x="1170" y="7652"/>
                    </a:cubicBezTo>
                    <a:cubicBezTo>
                      <a:pt x="1170" y="7652"/>
                      <a:pt x="818" y="12653"/>
                      <a:pt x="325" y="19838"/>
                    </a:cubicBezTo>
                    <a:cubicBezTo>
                      <a:pt x="1" y="23404"/>
                      <a:pt x="2781" y="26314"/>
                      <a:pt x="6192" y="26314"/>
                    </a:cubicBezTo>
                    <a:cubicBezTo>
                      <a:pt x="6486" y="26314"/>
                      <a:pt x="6785" y="26292"/>
                      <a:pt x="7087" y="26247"/>
                    </a:cubicBezTo>
                    <a:cubicBezTo>
                      <a:pt x="9693" y="25895"/>
                      <a:pt x="12158" y="24909"/>
                      <a:pt x="14342" y="23430"/>
                    </a:cubicBezTo>
                    <a:lnTo>
                      <a:pt x="17652" y="20612"/>
                    </a:lnTo>
                    <a:cubicBezTo>
                      <a:pt x="25150" y="12978"/>
                      <a:pt x="19654" y="1"/>
                      <a:pt x="9269" y="1"/>
                    </a:cubicBezTo>
                    <a:close/>
                  </a:path>
                </a:pathLst>
              </a:custGeom>
              <a:solidFill>
                <a:srgbClr val="F7BD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115"/>
              <p:cNvSpPr/>
              <p:nvPr/>
            </p:nvSpPr>
            <p:spPr>
              <a:xfrm>
                <a:off x="4137525" y="701225"/>
                <a:ext cx="79250" cy="89850"/>
              </a:xfrm>
              <a:custGeom>
                <a:avLst/>
                <a:gdLst/>
                <a:ahLst/>
                <a:cxnLst/>
                <a:rect l="l" t="t" r="r" b="b"/>
                <a:pathLst>
                  <a:path w="3170" h="3594" extrusionOk="0">
                    <a:moveTo>
                      <a:pt x="3029" y="1"/>
                    </a:moveTo>
                    <a:lnTo>
                      <a:pt x="352" y="2255"/>
                    </a:lnTo>
                    <a:cubicBezTo>
                      <a:pt x="0" y="2537"/>
                      <a:pt x="212" y="3100"/>
                      <a:pt x="634" y="3171"/>
                    </a:cubicBezTo>
                    <a:lnTo>
                      <a:pt x="3170" y="3593"/>
                    </a:lnTo>
                    <a:lnTo>
                      <a:pt x="3029" y="1"/>
                    </a:lnTo>
                    <a:close/>
                  </a:path>
                </a:pathLst>
              </a:custGeom>
              <a:solidFill>
                <a:srgbClr val="F7BD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115"/>
              <p:cNvSpPr/>
              <p:nvPr/>
            </p:nvSpPr>
            <p:spPr>
              <a:xfrm>
                <a:off x="4209725" y="567350"/>
                <a:ext cx="103900" cy="40200"/>
              </a:xfrm>
              <a:custGeom>
                <a:avLst/>
                <a:gdLst/>
                <a:ahLst/>
                <a:cxnLst/>
                <a:rect l="l" t="t" r="r" b="b"/>
                <a:pathLst>
                  <a:path w="4156" h="1608" extrusionOk="0">
                    <a:moveTo>
                      <a:pt x="1309" y="0"/>
                    </a:moveTo>
                    <a:cubicBezTo>
                      <a:pt x="798" y="0"/>
                      <a:pt x="218" y="105"/>
                      <a:pt x="141" y="566"/>
                    </a:cubicBezTo>
                    <a:cubicBezTo>
                      <a:pt x="141" y="566"/>
                      <a:pt x="0" y="1059"/>
                      <a:pt x="1620" y="1411"/>
                    </a:cubicBezTo>
                    <a:cubicBezTo>
                      <a:pt x="2205" y="1544"/>
                      <a:pt x="2640" y="1607"/>
                      <a:pt x="2965" y="1607"/>
                    </a:cubicBezTo>
                    <a:cubicBezTo>
                      <a:pt x="3502" y="1607"/>
                      <a:pt x="3743" y="1437"/>
                      <a:pt x="3874" y="1130"/>
                    </a:cubicBezTo>
                    <a:cubicBezTo>
                      <a:pt x="4156" y="637"/>
                      <a:pt x="2958" y="214"/>
                      <a:pt x="2113" y="73"/>
                    </a:cubicBezTo>
                    <a:cubicBezTo>
                      <a:pt x="2113" y="73"/>
                      <a:pt x="1735" y="0"/>
                      <a:pt x="1309" y="0"/>
                    </a:cubicBezTo>
                    <a:close/>
                  </a:path>
                </a:pathLst>
              </a:custGeom>
              <a:solidFill>
                <a:srgbClr val="132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115"/>
              <p:cNvSpPr/>
              <p:nvPr/>
            </p:nvSpPr>
            <p:spPr>
              <a:xfrm>
                <a:off x="4218525" y="667550"/>
                <a:ext cx="45350" cy="39400"/>
              </a:xfrm>
              <a:custGeom>
                <a:avLst/>
                <a:gdLst/>
                <a:ahLst/>
                <a:cxnLst/>
                <a:rect l="l" t="t" r="r" b="b"/>
                <a:pathLst>
                  <a:path w="1814" h="1576" extrusionOk="0">
                    <a:moveTo>
                      <a:pt x="1025" y="1"/>
                    </a:moveTo>
                    <a:cubicBezTo>
                      <a:pt x="989" y="1"/>
                      <a:pt x="953" y="4"/>
                      <a:pt x="916" y="10"/>
                    </a:cubicBezTo>
                    <a:cubicBezTo>
                      <a:pt x="212" y="80"/>
                      <a:pt x="0" y="996"/>
                      <a:pt x="564" y="1418"/>
                    </a:cubicBezTo>
                    <a:cubicBezTo>
                      <a:pt x="692" y="1528"/>
                      <a:pt x="838" y="1576"/>
                      <a:pt x="984" y="1576"/>
                    </a:cubicBezTo>
                    <a:cubicBezTo>
                      <a:pt x="1402" y="1576"/>
                      <a:pt x="1813" y="1184"/>
                      <a:pt x="1761" y="714"/>
                    </a:cubicBezTo>
                    <a:cubicBezTo>
                      <a:pt x="1761" y="328"/>
                      <a:pt x="1409" y="1"/>
                      <a:pt x="1025" y="1"/>
                    </a:cubicBezTo>
                    <a:close/>
                  </a:path>
                </a:pathLst>
              </a:custGeom>
              <a:solidFill>
                <a:srgbClr val="132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115"/>
              <p:cNvSpPr/>
              <p:nvPr/>
            </p:nvSpPr>
            <p:spPr>
              <a:xfrm>
                <a:off x="4200900" y="813925"/>
                <a:ext cx="51100" cy="15875"/>
              </a:xfrm>
              <a:custGeom>
                <a:avLst/>
                <a:gdLst/>
                <a:ahLst/>
                <a:cxnLst/>
                <a:rect l="l" t="t" r="r" b="b"/>
                <a:pathLst>
                  <a:path w="2044" h="635" fill="none" extrusionOk="0">
                    <a:moveTo>
                      <a:pt x="1" y="635"/>
                    </a:moveTo>
                    <a:cubicBezTo>
                      <a:pt x="705" y="635"/>
                      <a:pt x="1410" y="424"/>
                      <a:pt x="2044" y="1"/>
                    </a:cubicBezTo>
                  </a:path>
                </a:pathLst>
              </a:custGeom>
              <a:noFill/>
              <a:ln w="12325" cap="rnd" cmpd="sng">
                <a:solidFill>
                  <a:srgbClr val="2702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115"/>
              <p:cNvSpPr/>
              <p:nvPr/>
            </p:nvSpPr>
            <p:spPr>
              <a:xfrm>
                <a:off x="4336500" y="269675"/>
                <a:ext cx="540625" cy="618250"/>
              </a:xfrm>
              <a:custGeom>
                <a:avLst/>
                <a:gdLst/>
                <a:ahLst/>
                <a:cxnLst/>
                <a:rect l="l" t="t" r="r" b="b"/>
                <a:pathLst>
                  <a:path w="21625" h="24730" extrusionOk="0">
                    <a:moveTo>
                      <a:pt x="8325" y="0"/>
                    </a:moveTo>
                    <a:cubicBezTo>
                      <a:pt x="2442" y="0"/>
                      <a:pt x="1" y="4725"/>
                      <a:pt x="1" y="4725"/>
                    </a:cubicBezTo>
                    <a:cubicBezTo>
                      <a:pt x="282" y="10853"/>
                      <a:pt x="7678" y="15220"/>
                      <a:pt x="7678" y="15220"/>
                    </a:cubicBezTo>
                    <a:cubicBezTo>
                      <a:pt x="7678" y="15220"/>
                      <a:pt x="9580" y="18108"/>
                      <a:pt x="9791" y="19306"/>
                    </a:cubicBezTo>
                    <a:cubicBezTo>
                      <a:pt x="10848" y="24588"/>
                      <a:pt x="13736" y="24729"/>
                      <a:pt x="13736" y="24729"/>
                    </a:cubicBezTo>
                    <a:cubicBezTo>
                      <a:pt x="18173" y="17615"/>
                      <a:pt x="21625" y="14234"/>
                      <a:pt x="21061" y="9585"/>
                    </a:cubicBezTo>
                    <a:cubicBezTo>
                      <a:pt x="20709" y="6697"/>
                      <a:pt x="18032" y="3316"/>
                      <a:pt x="15497" y="1978"/>
                    </a:cubicBezTo>
                    <a:cubicBezTo>
                      <a:pt x="12688" y="538"/>
                      <a:pt x="10311" y="0"/>
                      <a:pt x="8325" y="0"/>
                    </a:cubicBezTo>
                    <a:close/>
                  </a:path>
                </a:pathLst>
              </a:custGeom>
              <a:solidFill>
                <a:srgbClr val="132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115"/>
              <p:cNvSpPr/>
              <p:nvPr/>
            </p:nvSpPr>
            <p:spPr>
              <a:xfrm>
                <a:off x="4366450" y="465275"/>
                <a:ext cx="183150" cy="271200"/>
              </a:xfrm>
              <a:custGeom>
                <a:avLst/>
                <a:gdLst/>
                <a:ahLst/>
                <a:cxnLst/>
                <a:rect l="l" t="t" r="r" b="b"/>
                <a:pathLst>
                  <a:path w="7326" h="10848" extrusionOk="0">
                    <a:moveTo>
                      <a:pt x="0" y="0"/>
                    </a:moveTo>
                    <a:lnTo>
                      <a:pt x="5353" y="10848"/>
                    </a:lnTo>
                    <a:lnTo>
                      <a:pt x="7325" y="4861"/>
                    </a:lnTo>
                    <a:lnTo>
                      <a:pt x="0" y="0"/>
                    </a:lnTo>
                    <a:close/>
                  </a:path>
                </a:pathLst>
              </a:custGeom>
              <a:solidFill>
                <a:srgbClr val="132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115"/>
              <p:cNvSpPr/>
              <p:nvPr/>
            </p:nvSpPr>
            <p:spPr>
              <a:xfrm>
                <a:off x="4456700" y="614350"/>
                <a:ext cx="209125" cy="175750"/>
              </a:xfrm>
              <a:custGeom>
                <a:avLst/>
                <a:gdLst/>
                <a:ahLst/>
                <a:cxnLst/>
                <a:rect l="l" t="t" r="r" b="b"/>
                <a:pathLst>
                  <a:path w="8365" h="7030" extrusionOk="0">
                    <a:moveTo>
                      <a:pt x="4555" y="0"/>
                    </a:moveTo>
                    <a:cubicBezTo>
                      <a:pt x="1708" y="0"/>
                      <a:pt x="1" y="3310"/>
                      <a:pt x="1814" y="5659"/>
                    </a:cubicBezTo>
                    <a:cubicBezTo>
                      <a:pt x="2540" y="6602"/>
                      <a:pt x="3565" y="7029"/>
                      <a:pt x="4578" y="7029"/>
                    </a:cubicBezTo>
                    <a:cubicBezTo>
                      <a:pt x="6216" y="7029"/>
                      <a:pt x="7821" y="5911"/>
                      <a:pt x="8083" y="4039"/>
                    </a:cubicBezTo>
                    <a:cubicBezTo>
                      <a:pt x="8364" y="2067"/>
                      <a:pt x="6956" y="236"/>
                      <a:pt x="4983" y="25"/>
                    </a:cubicBezTo>
                    <a:cubicBezTo>
                      <a:pt x="4838" y="8"/>
                      <a:pt x="4695" y="0"/>
                      <a:pt x="4555" y="0"/>
                    </a:cubicBezTo>
                    <a:close/>
                  </a:path>
                </a:pathLst>
              </a:custGeom>
              <a:solidFill>
                <a:srgbClr val="F7BD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115"/>
              <p:cNvSpPr/>
              <p:nvPr/>
            </p:nvSpPr>
            <p:spPr>
              <a:xfrm>
                <a:off x="4382275" y="1141475"/>
                <a:ext cx="355750" cy="272675"/>
              </a:xfrm>
              <a:custGeom>
                <a:avLst/>
                <a:gdLst/>
                <a:ahLst/>
                <a:cxnLst/>
                <a:rect l="l" t="t" r="r" b="b"/>
                <a:pathLst>
                  <a:path w="14230" h="10907" extrusionOk="0">
                    <a:moveTo>
                      <a:pt x="5354" y="0"/>
                    </a:moveTo>
                    <a:lnTo>
                      <a:pt x="1" y="10847"/>
                    </a:lnTo>
                    <a:cubicBezTo>
                      <a:pt x="219" y="10887"/>
                      <a:pt x="443" y="10906"/>
                      <a:pt x="671" y="10906"/>
                    </a:cubicBezTo>
                    <a:cubicBezTo>
                      <a:pt x="6119" y="10906"/>
                      <a:pt x="14229" y="71"/>
                      <a:pt x="14229" y="71"/>
                    </a:cubicBezTo>
                    <a:lnTo>
                      <a:pt x="5354" y="0"/>
                    </a:lnTo>
                    <a:close/>
                  </a:path>
                </a:pathLst>
              </a:custGeom>
              <a:solidFill>
                <a:srgbClr val="F7BD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115"/>
              <p:cNvSpPr/>
              <p:nvPr/>
            </p:nvSpPr>
            <p:spPr>
              <a:xfrm>
                <a:off x="4179775" y="269500"/>
                <a:ext cx="338125" cy="257425"/>
              </a:xfrm>
              <a:custGeom>
                <a:avLst/>
                <a:gdLst/>
                <a:ahLst/>
                <a:cxnLst/>
                <a:rect l="l" t="t" r="r" b="b"/>
                <a:pathLst>
                  <a:path w="13525" h="10297" extrusionOk="0">
                    <a:moveTo>
                      <a:pt x="12947" y="0"/>
                    </a:moveTo>
                    <a:cubicBezTo>
                      <a:pt x="10458" y="0"/>
                      <a:pt x="737" y="588"/>
                      <a:pt x="1" y="9733"/>
                    </a:cubicBezTo>
                    <a:lnTo>
                      <a:pt x="11623" y="10297"/>
                    </a:lnTo>
                    <a:lnTo>
                      <a:pt x="13525" y="13"/>
                    </a:lnTo>
                    <a:cubicBezTo>
                      <a:pt x="13525" y="13"/>
                      <a:pt x="13315" y="0"/>
                      <a:pt x="12947" y="0"/>
                    </a:cubicBezTo>
                    <a:close/>
                  </a:path>
                </a:pathLst>
              </a:custGeom>
              <a:solidFill>
                <a:srgbClr val="132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115"/>
              <p:cNvSpPr/>
              <p:nvPr/>
            </p:nvSpPr>
            <p:spPr>
              <a:xfrm>
                <a:off x="4401650" y="600875"/>
                <a:ext cx="778350" cy="531950"/>
              </a:xfrm>
              <a:custGeom>
                <a:avLst/>
                <a:gdLst/>
                <a:ahLst/>
                <a:cxnLst/>
                <a:rect l="l" t="t" r="r" b="b"/>
                <a:pathLst>
                  <a:path w="31134" h="21278" extrusionOk="0">
                    <a:moveTo>
                      <a:pt x="20146" y="0"/>
                    </a:moveTo>
                    <a:lnTo>
                      <a:pt x="6270" y="7607"/>
                    </a:lnTo>
                    <a:cubicBezTo>
                      <a:pt x="6270" y="7607"/>
                      <a:pt x="1" y="14017"/>
                      <a:pt x="6763" y="19722"/>
                    </a:cubicBezTo>
                    <a:cubicBezTo>
                      <a:pt x="8062" y="20831"/>
                      <a:pt x="9777" y="21277"/>
                      <a:pt x="11696" y="21277"/>
                    </a:cubicBezTo>
                    <a:cubicBezTo>
                      <a:pt x="19655" y="21277"/>
                      <a:pt x="31134" y="13594"/>
                      <a:pt x="31134" y="13594"/>
                    </a:cubicBezTo>
                    <a:cubicBezTo>
                      <a:pt x="31134" y="13594"/>
                      <a:pt x="26344" y="10143"/>
                      <a:pt x="25147" y="5776"/>
                    </a:cubicBezTo>
                    <a:cubicBezTo>
                      <a:pt x="24442" y="3240"/>
                      <a:pt x="22611" y="1057"/>
                      <a:pt x="20146" y="0"/>
                    </a:cubicBezTo>
                    <a:close/>
                  </a:path>
                </a:pathLst>
              </a:custGeom>
              <a:solidFill>
                <a:srgbClr val="132A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115"/>
              <p:cNvSpPr/>
              <p:nvPr/>
            </p:nvSpPr>
            <p:spPr>
              <a:xfrm>
                <a:off x="4421025" y="238225"/>
                <a:ext cx="528300" cy="859250"/>
              </a:xfrm>
              <a:custGeom>
                <a:avLst/>
                <a:gdLst/>
                <a:ahLst/>
                <a:cxnLst/>
                <a:rect l="l" t="t" r="r" b="b"/>
                <a:pathLst>
                  <a:path w="21132" h="34370" extrusionOk="0">
                    <a:moveTo>
                      <a:pt x="6328" y="1"/>
                    </a:moveTo>
                    <a:cubicBezTo>
                      <a:pt x="2681" y="1"/>
                      <a:pt x="1" y="1264"/>
                      <a:pt x="1" y="1264"/>
                    </a:cubicBezTo>
                    <a:cubicBezTo>
                      <a:pt x="4579" y="12041"/>
                      <a:pt x="353" y="33383"/>
                      <a:pt x="353" y="33383"/>
                    </a:cubicBezTo>
                    <a:lnTo>
                      <a:pt x="4509" y="34369"/>
                    </a:lnTo>
                    <a:lnTo>
                      <a:pt x="19371" y="14506"/>
                    </a:lnTo>
                    <a:cubicBezTo>
                      <a:pt x="19371" y="14506"/>
                      <a:pt x="21132" y="6899"/>
                      <a:pt x="14229" y="2320"/>
                    </a:cubicBezTo>
                    <a:cubicBezTo>
                      <a:pt x="11502" y="539"/>
                      <a:pt x="8709" y="1"/>
                      <a:pt x="6328" y="1"/>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115"/>
              <p:cNvSpPr/>
              <p:nvPr/>
            </p:nvSpPr>
            <p:spPr>
              <a:xfrm>
                <a:off x="4458000" y="1093850"/>
                <a:ext cx="1539075" cy="272275"/>
              </a:xfrm>
              <a:custGeom>
                <a:avLst/>
                <a:gdLst/>
                <a:ahLst/>
                <a:cxnLst/>
                <a:rect l="l" t="t" r="r" b="b"/>
                <a:pathLst>
                  <a:path w="61563" h="10891" extrusionOk="0">
                    <a:moveTo>
                      <a:pt x="54392" y="0"/>
                    </a:moveTo>
                    <a:cubicBezTo>
                      <a:pt x="52924" y="0"/>
                      <a:pt x="45451" y="224"/>
                      <a:pt x="32824" y="4370"/>
                    </a:cubicBezTo>
                    <a:cubicBezTo>
                      <a:pt x="29325" y="5502"/>
                      <a:pt x="25551" y="5928"/>
                      <a:pt x="21851" y="5928"/>
                    </a:cubicBezTo>
                    <a:cubicBezTo>
                      <a:pt x="10581" y="5928"/>
                      <a:pt x="1" y="1976"/>
                      <a:pt x="1" y="1976"/>
                    </a:cubicBezTo>
                    <a:lnTo>
                      <a:pt x="1" y="1976"/>
                    </a:lnTo>
                    <a:cubicBezTo>
                      <a:pt x="1" y="1976"/>
                      <a:pt x="9602" y="10891"/>
                      <a:pt x="23935" y="10891"/>
                    </a:cubicBezTo>
                    <a:cubicBezTo>
                      <a:pt x="24837" y="10891"/>
                      <a:pt x="25758" y="10855"/>
                      <a:pt x="26696" y="10780"/>
                    </a:cubicBezTo>
                    <a:cubicBezTo>
                      <a:pt x="36170" y="9977"/>
                      <a:pt x="40387" y="8767"/>
                      <a:pt x="44623" y="8767"/>
                    </a:cubicBezTo>
                    <a:cubicBezTo>
                      <a:pt x="47442" y="8767"/>
                      <a:pt x="50269" y="9303"/>
                      <a:pt x="54660" y="10851"/>
                    </a:cubicBezTo>
                    <a:cubicBezTo>
                      <a:pt x="54660" y="10851"/>
                      <a:pt x="61562" y="4159"/>
                      <a:pt x="54660" y="3"/>
                    </a:cubicBezTo>
                    <a:cubicBezTo>
                      <a:pt x="54660" y="3"/>
                      <a:pt x="54570" y="0"/>
                      <a:pt x="54392" y="0"/>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115"/>
              <p:cNvSpPr/>
              <p:nvPr/>
            </p:nvSpPr>
            <p:spPr>
              <a:xfrm>
                <a:off x="4380525" y="898425"/>
                <a:ext cx="1565475" cy="465225"/>
              </a:xfrm>
              <a:custGeom>
                <a:avLst/>
                <a:gdLst/>
                <a:ahLst/>
                <a:cxnLst/>
                <a:rect l="l" t="t" r="r" b="b"/>
                <a:pathLst>
                  <a:path w="62619" h="18609" extrusionOk="0">
                    <a:moveTo>
                      <a:pt x="50568" y="0"/>
                    </a:moveTo>
                    <a:cubicBezTo>
                      <a:pt x="49897" y="0"/>
                      <a:pt x="44869" y="244"/>
                      <a:pt x="36557" y="7116"/>
                    </a:cubicBezTo>
                    <a:cubicBezTo>
                      <a:pt x="33626" y="9544"/>
                      <a:pt x="30307" y="10363"/>
                      <a:pt x="27163" y="10363"/>
                    </a:cubicBezTo>
                    <a:cubicBezTo>
                      <a:pt x="20637" y="10363"/>
                      <a:pt x="14863" y="6834"/>
                      <a:pt x="14863" y="6834"/>
                    </a:cubicBezTo>
                    <a:cubicBezTo>
                      <a:pt x="14863" y="6834"/>
                      <a:pt x="12059" y="5341"/>
                      <a:pt x="8317" y="5341"/>
                    </a:cubicBezTo>
                    <a:cubicBezTo>
                      <a:pt x="6369" y="5341"/>
                      <a:pt x="4167" y="5746"/>
                      <a:pt x="1973" y="6975"/>
                    </a:cubicBezTo>
                    <a:cubicBezTo>
                      <a:pt x="775" y="7609"/>
                      <a:pt x="1" y="8947"/>
                      <a:pt x="71" y="10356"/>
                    </a:cubicBezTo>
                    <a:cubicBezTo>
                      <a:pt x="139" y="11520"/>
                      <a:pt x="873" y="12683"/>
                      <a:pt x="3630" y="12683"/>
                    </a:cubicBezTo>
                    <a:cubicBezTo>
                      <a:pt x="3710" y="12683"/>
                      <a:pt x="3791" y="12683"/>
                      <a:pt x="3875" y="12681"/>
                    </a:cubicBezTo>
                    <a:cubicBezTo>
                      <a:pt x="3875" y="12681"/>
                      <a:pt x="5364" y="11859"/>
                      <a:pt x="7893" y="11859"/>
                    </a:cubicBezTo>
                    <a:cubicBezTo>
                      <a:pt x="9552" y="11859"/>
                      <a:pt x="11660" y="12213"/>
                      <a:pt x="14088" y="13385"/>
                    </a:cubicBezTo>
                    <a:cubicBezTo>
                      <a:pt x="18258" y="15423"/>
                      <a:pt x="26383" y="18608"/>
                      <a:pt x="35436" y="18608"/>
                    </a:cubicBezTo>
                    <a:cubicBezTo>
                      <a:pt x="39838" y="18608"/>
                      <a:pt x="44460" y="17855"/>
                      <a:pt x="48954" y="15850"/>
                    </a:cubicBezTo>
                    <a:cubicBezTo>
                      <a:pt x="62619" y="9722"/>
                      <a:pt x="51490" y="3312"/>
                      <a:pt x="51490" y="3312"/>
                    </a:cubicBezTo>
                    <a:cubicBezTo>
                      <a:pt x="51490" y="3312"/>
                      <a:pt x="50222" y="2608"/>
                      <a:pt x="50645" y="2"/>
                    </a:cubicBezTo>
                    <a:cubicBezTo>
                      <a:pt x="50645" y="2"/>
                      <a:pt x="50619" y="0"/>
                      <a:pt x="50568"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7" name="Google Shape;2937;p115"/>
            <p:cNvSpPr/>
            <p:nvPr/>
          </p:nvSpPr>
          <p:spPr>
            <a:xfrm rot="10800000">
              <a:off x="4223271" y="3827700"/>
              <a:ext cx="1662302" cy="18425"/>
            </a:xfrm>
            <a:custGeom>
              <a:avLst/>
              <a:gdLst/>
              <a:ahLst/>
              <a:cxnLst/>
              <a:rect l="l" t="t" r="r" b="b"/>
              <a:pathLst>
                <a:path w="270403" h="1" fill="none" extrusionOk="0">
                  <a:moveTo>
                    <a:pt x="0" y="0"/>
                  </a:moveTo>
                  <a:lnTo>
                    <a:pt x="270402" y="0"/>
                  </a:lnTo>
                </a:path>
              </a:pathLst>
            </a:custGeom>
            <a:noFill/>
            <a:ln w="9650" cap="rnd"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8" name="Google Shape;2938;p115"/>
          <p:cNvGrpSpPr/>
          <p:nvPr/>
        </p:nvGrpSpPr>
        <p:grpSpPr>
          <a:xfrm>
            <a:off x="4141345" y="2016741"/>
            <a:ext cx="4390233" cy="1629559"/>
            <a:chOff x="238125" y="1520775"/>
            <a:chExt cx="7115450" cy="2641100"/>
          </a:xfrm>
        </p:grpSpPr>
        <p:sp>
          <p:nvSpPr>
            <p:cNvPr id="2939" name="Google Shape;2939;p115"/>
            <p:cNvSpPr/>
            <p:nvPr/>
          </p:nvSpPr>
          <p:spPr>
            <a:xfrm>
              <a:off x="6145425" y="3290100"/>
              <a:ext cx="882275" cy="393050"/>
            </a:xfrm>
            <a:custGeom>
              <a:avLst/>
              <a:gdLst/>
              <a:ahLst/>
              <a:cxnLst/>
              <a:rect l="l" t="t" r="r" b="b"/>
              <a:pathLst>
                <a:path w="35291" h="15722" extrusionOk="0">
                  <a:moveTo>
                    <a:pt x="0" y="1"/>
                  </a:moveTo>
                  <a:lnTo>
                    <a:pt x="0" y="15721"/>
                  </a:lnTo>
                  <a:lnTo>
                    <a:pt x="35290" y="15721"/>
                  </a:lnTo>
                  <a:lnTo>
                    <a:pt x="35290" y="1"/>
                  </a:ln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115"/>
            <p:cNvSpPr/>
            <p:nvPr/>
          </p:nvSpPr>
          <p:spPr>
            <a:xfrm>
              <a:off x="5667500" y="3439700"/>
              <a:ext cx="133450" cy="640500"/>
            </a:xfrm>
            <a:custGeom>
              <a:avLst/>
              <a:gdLst/>
              <a:ahLst/>
              <a:cxnLst/>
              <a:rect l="l" t="t" r="r" b="b"/>
              <a:pathLst>
                <a:path w="5338" h="25620" extrusionOk="0">
                  <a:moveTo>
                    <a:pt x="0" y="1"/>
                  </a:moveTo>
                  <a:lnTo>
                    <a:pt x="0" y="25619"/>
                  </a:lnTo>
                  <a:lnTo>
                    <a:pt x="5337" y="25619"/>
                  </a:lnTo>
                  <a:lnTo>
                    <a:pt x="5337" y="1"/>
                  </a:lnTo>
                  <a:close/>
                </a:path>
              </a:pathLst>
            </a:custGeom>
            <a:solidFill>
              <a:srgbClr val="372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115"/>
            <p:cNvSpPr/>
            <p:nvPr/>
          </p:nvSpPr>
          <p:spPr>
            <a:xfrm>
              <a:off x="5347250" y="3439700"/>
              <a:ext cx="641300" cy="640500"/>
            </a:xfrm>
            <a:custGeom>
              <a:avLst/>
              <a:gdLst/>
              <a:ahLst/>
              <a:cxnLst/>
              <a:rect l="l" t="t" r="r" b="b"/>
              <a:pathLst>
                <a:path w="25652" h="25620" extrusionOk="0">
                  <a:moveTo>
                    <a:pt x="12810" y="1"/>
                  </a:moveTo>
                  <a:cubicBezTo>
                    <a:pt x="5759" y="1"/>
                    <a:pt x="1" y="5726"/>
                    <a:pt x="1" y="12810"/>
                  </a:cubicBezTo>
                  <a:cubicBezTo>
                    <a:pt x="1" y="19894"/>
                    <a:pt x="5759" y="25619"/>
                    <a:pt x="12810" y="25619"/>
                  </a:cubicBezTo>
                  <a:cubicBezTo>
                    <a:pt x="19894" y="25619"/>
                    <a:pt x="25652" y="19894"/>
                    <a:pt x="25652" y="12810"/>
                  </a:cubicBezTo>
                  <a:cubicBezTo>
                    <a:pt x="25652" y="5726"/>
                    <a:pt x="19894" y="1"/>
                    <a:pt x="12810" y="1"/>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115"/>
            <p:cNvSpPr/>
            <p:nvPr/>
          </p:nvSpPr>
          <p:spPr>
            <a:xfrm>
              <a:off x="5480700" y="3439700"/>
              <a:ext cx="640475" cy="640500"/>
            </a:xfrm>
            <a:custGeom>
              <a:avLst/>
              <a:gdLst/>
              <a:ahLst/>
              <a:cxnLst/>
              <a:rect l="l" t="t" r="r" b="b"/>
              <a:pathLst>
                <a:path w="25619" h="25620" extrusionOk="0">
                  <a:moveTo>
                    <a:pt x="12809" y="1"/>
                  </a:moveTo>
                  <a:cubicBezTo>
                    <a:pt x="5725" y="1"/>
                    <a:pt x="0" y="5726"/>
                    <a:pt x="0" y="12810"/>
                  </a:cubicBezTo>
                  <a:cubicBezTo>
                    <a:pt x="0" y="19894"/>
                    <a:pt x="5725" y="25619"/>
                    <a:pt x="12809" y="25619"/>
                  </a:cubicBezTo>
                  <a:cubicBezTo>
                    <a:pt x="19893" y="25619"/>
                    <a:pt x="25619" y="19894"/>
                    <a:pt x="25619" y="12810"/>
                  </a:cubicBezTo>
                  <a:cubicBezTo>
                    <a:pt x="25619" y="5726"/>
                    <a:pt x="19893" y="1"/>
                    <a:pt x="12809" y="1"/>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115"/>
            <p:cNvSpPr/>
            <p:nvPr/>
          </p:nvSpPr>
          <p:spPr>
            <a:xfrm>
              <a:off x="6507700" y="3439700"/>
              <a:ext cx="132650" cy="640500"/>
            </a:xfrm>
            <a:custGeom>
              <a:avLst/>
              <a:gdLst/>
              <a:ahLst/>
              <a:cxnLst/>
              <a:rect l="l" t="t" r="r" b="b"/>
              <a:pathLst>
                <a:path w="5306" h="25620" extrusionOk="0">
                  <a:moveTo>
                    <a:pt x="0" y="1"/>
                  </a:moveTo>
                  <a:lnTo>
                    <a:pt x="0" y="25619"/>
                  </a:lnTo>
                  <a:lnTo>
                    <a:pt x="5305" y="25619"/>
                  </a:lnTo>
                  <a:lnTo>
                    <a:pt x="53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115"/>
            <p:cNvSpPr/>
            <p:nvPr/>
          </p:nvSpPr>
          <p:spPr>
            <a:xfrm>
              <a:off x="6186650" y="3439700"/>
              <a:ext cx="641300" cy="640500"/>
            </a:xfrm>
            <a:custGeom>
              <a:avLst/>
              <a:gdLst/>
              <a:ahLst/>
              <a:cxnLst/>
              <a:rect l="l" t="t" r="r" b="b"/>
              <a:pathLst>
                <a:path w="25652" h="25620" extrusionOk="0">
                  <a:moveTo>
                    <a:pt x="12842" y="1"/>
                  </a:moveTo>
                  <a:cubicBezTo>
                    <a:pt x="5758" y="1"/>
                    <a:pt x="1" y="5726"/>
                    <a:pt x="1" y="12810"/>
                  </a:cubicBezTo>
                  <a:cubicBezTo>
                    <a:pt x="1" y="19894"/>
                    <a:pt x="5758" y="25619"/>
                    <a:pt x="12842" y="25619"/>
                  </a:cubicBezTo>
                  <a:cubicBezTo>
                    <a:pt x="19926" y="25619"/>
                    <a:pt x="25652" y="19894"/>
                    <a:pt x="25652" y="12810"/>
                  </a:cubicBezTo>
                  <a:cubicBezTo>
                    <a:pt x="25652" y="5726"/>
                    <a:pt x="19926" y="1"/>
                    <a:pt x="12842" y="1"/>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115"/>
            <p:cNvSpPr/>
            <p:nvPr/>
          </p:nvSpPr>
          <p:spPr>
            <a:xfrm>
              <a:off x="6320075" y="3439700"/>
              <a:ext cx="641300" cy="640500"/>
            </a:xfrm>
            <a:custGeom>
              <a:avLst/>
              <a:gdLst/>
              <a:ahLst/>
              <a:cxnLst/>
              <a:rect l="l" t="t" r="r" b="b"/>
              <a:pathLst>
                <a:path w="25652" h="25620" extrusionOk="0">
                  <a:moveTo>
                    <a:pt x="12810" y="1"/>
                  </a:moveTo>
                  <a:cubicBezTo>
                    <a:pt x="5726" y="1"/>
                    <a:pt x="1" y="5726"/>
                    <a:pt x="1" y="12810"/>
                  </a:cubicBezTo>
                  <a:cubicBezTo>
                    <a:pt x="1" y="19894"/>
                    <a:pt x="5726" y="25619"/>
                    <a:pt x="12810" y="25619"/>
                  </a:cubicBezTo>
                  <a:cubicBezTo>
                    <a:pt x="19894" y="25619"/>
                    <a:pt x="25652" y="19894"/>
                    <a:pt x="25652" y="12810"/>
                  </a:cubicBezTo>
                  <a:cubicBezTo>
                    <a:pt x="25652" y="5726"/>
                    <a:pt x="19894" y="1"/>
                    <a:pt x="12810" y="1"/>
                  </a:cubicBezTo>
                  <a:close/>
                </a:path>
              </a:pathLst>
            </a:custGeom>
            <a:solidFill>
              <a:srgbClr val="394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115"/>
            <p:cNvSpPr/>
            <p:nvPr/>
          </p:nvSpPr>
          <p:spPr>
            <a:xfrm>
              <a:off x="6462400" y="3582025"/>
              <a:ext cx="355850" cy="355850"/>
            </a:xfrm>
            <a:custGeom>
              <a:avLst/>
              <a:gdLst/>
              <a:ahLst/>
              <a:cxnLst/>
              <a:rect l="l" t="t" r="r" b="b"/>
              <a:pathLst>
                <a:path w="14234" h="14234" extrusionOk="0">
                  <a:moveTo>
                    <a:pt x="7117" y="1"/>
                  </a:moveTo>
                  <a:cubicBezTo>
                    <a:pt x="3203" y="1"/>
                    <a:pt x="1" y="3203"/>
                    <a:pt x="1" y="7117"/>
                  </a:cubicBezTo>
                  <a:cubicBezTo>
                    <a:pt x="1" y="11031"/>
                    <a:pt x="3203" y="14233"/>
                    <a:pt x="7117" y="14233"/>
                  </a:cubicBezTo>
                  <a:cubicBezTo>
                    <a:pt x="11063" y="14233"/>
                    <a:pt x="14233" y="11031"/>
                    <a:pt x="14233" y="7117"/>
                  </a:cubicBezTo>
                  <a:cubicBezTo>
                    <a:pt x="14233" y="3203"/>
                    <a:pt x="11063" y="1"/>
                    <a:pt x="7117" y="1"/>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115"/>
            <p:cNvSpPr/>
            <p:nvPr/>
          </p:nvSpPr>
          <p:spPr>
            <a:xfrm>
              <a:off x="5863200" y="2027800"/>
              <a:ext cx="1365850" cy="1655375"/>
            </a:xfrm>
            <a:custGeom>
              <a:avLst/>
              <a:gdLst/>
              <a:ahLst/>
              <a:cxnLst/>
              <a:rect l="l" t="t" r="r" b="b"/>
              <a:pathLst>
                <a:path w="54634" h="66215" extrusionOk="0">
                  <a:moveTo>
                    <a:pt x="0" y="0"/>
                  </a:moveTo>
                  <a:lnTo>
                    <a:pt x="0" y="66213"/>
                  </a:lnTo>
                  <a:lnTo>
                    <a:pt x="14006" y="66213"/>
                  </a:lnTo>
                  <a:cubicBezTo>
                    <a:pt x="14031" y="66214"/>
                    <a:pt x="14057" y="66214"/>
                    <a:pt x="14082" y="66214"/>
                  </a:cubicBezTo>
                  <a:cubicBezTo>
                    <a:pt x="15410" y="66214"/>
                    <a:pt x="16602" y="65381"/>
                    <a:pt x="17047" y="64143"/>
                  </a:cubicBezTo>
                  <a:cubicBezTo>
                    <a:pt x="18890" y="58547"/>
                    <a:pt x="24066" y="54795"/>
                    <a:pt x="29953" y="54795"/>
                  </a:cubicBezTo>
                  <a:cubicBezTo>
                    <a:pt x="35808" y="54795"/>
                    <a:pt x="41016" y="58547"/>
                    <a:pt x="42827" y="64143"/>
                  </a:cubicBezTo>
                  <a:cubicBezTo>
                    <a:pt x="43271" y="65381"/>
                    <a:pt x="44464" y="66214"/>
                    <a:pt x="45792" y="66214"/>
                  </a:cubicBezTo>
                  <a:cubicBezTo>
                    <a:pt x="45817" y="66214"/>
                    <a:pt x="45842" y="66214"/>
                    <a:pt x="45868" y="66213"/>
                  </a:cubicBezTo>
                  <a:lnTo>
                    <a:pt x="54634" y="66213"/>
                  </a:lnTo>
                  <a:lnTo>
                    <a:pt x="54634" y="42633"/>
                  </a:lnTo>
                  <a:cubicBezTo>
                    <a:pt x="54634" y="38945"/>
                    <a:pt x="52402" y="35613"/>
                    <a:pt x="49005" y="34158"/>
                  </a:cubicBezTo>
                  <a:lnTo>
                    <a:pt x="32605" y="27203"/>
                  </a:lnTo>
                  <a:lnTo>
                    <a:pt x="22546" y="3946"/>
                  </a:lnTo>
                  <a:cubicBezTo>
                    <a:pt x="21511" y="1553"/>
                    <a:pt x="19149" y="0"/>
                    <a:pt x="16529" y="0"/>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115"/>
            <p:cNvSpPr/>
            <p:nvPr/>
          </p:nvSpPr>
          <p:spPr>
            <a:xfrm>
              <a:off x="5734600" y="3093600"/>
              <a:ext cx="1618975" cy="666375"/>
            </a:xfrm>
            <a:custGeom>
              <a:avLst/>
              <a:gdLst/>
              <a:ahLst/>
              <a:cxnLst/>
              <a:rect l="l" t="t" r="r" b="b"/>
              <a:pathLst>
                <a:path w="64759" h="26655" extrusionOk="0">
                  <a:moveTo>
                    <a:pt x="1" y="1"/>
                  </a:moveTo>
                  <a:lnTo>
                    <a:pt x="1" y="26654"/>
                  </a:lnTo>
                  <a:lnTo>
                    <a:pt x="64759" y="26654"/>
                  </a:lnTo>
                  <a:lnTo>
                    <a:pt x="64759" y="1"/>
                  </a:ln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115"/>
            <p:cNvSpPr/>
            <p:nvPr/>
          </p:nvSpPr>
          <p:spPr>
            <a:xfrm>
              <a:off x="6045950" y="2137775"/>
              <a:ext cx="507050" cy="561225"/>
            </a:xfrm>
            <a:custGeom>
              <a:avLst/>
              <a:gdLst/>
              <a:ahLst/>
              <a:cxnLst/>
              <a:rect l="l" t="t" r="r" b="b"/>
              <a:pathLst>
                <a:path w="20282" h="22449" extrusionOk="0">
                  <a:moveTo>
                    <a:pt x="0" y="0"/>
                  </a:moveTo>
                  <a:lnTo>
                    <a:pt x="0" y="22449"/>
                  </a:lnTo>
                  <a:lnTo>
                    <a:pt x="20282" y="22449"/>
                  </a:lnTo>
                  <a:lnTo>
                    <a:pt x="12357" y="3720"/>
                  </a:lnTo>
                  <a:cubicBezTo>
                    <a:pt x="11451" y="1488"/>
                    <a:pt x="9284" y="33"/>
                    <a:pt x="6890" y="0"/>
                  </a:cubicBezTo>
                  <a:close/>
                </a:path>
              </a:pathLst>
            </a:custGeom>
            <a:solidFill>
              <a:srgbClr val="394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115"/>
            <p:cNvSpPr/>
            <p:nvPr/>
          </p:nvSpPr>
          <p:spPr>
            <a:xfrm>
              <a:off x="7039800" y="3093600"/>
              <a:ext cx="189250" cy="158525"/>
            </a:xfrm>
            <a:custGeom>
              <a:avLst/>
              <a:gdLst/>
              <a:ahLst/>
              <a:cxnLst/>
              <a:rect l="l" t="t" r="r" b="b"/>
              <a:pathLst>
                <a:path w="7570" h="6341" extrusionOk="0">
                  <a:moveTo>
                    <a:pt x="0" y="1"/>
                  </a:moveTo>
                  <a:lnTo>
                    <a:pt x="0" y="3171"/>
                  </a:lnTo>
                  <a:cubicBezTo>
                    <a:pt x="0" y="4917"/>
                    <a:pt x="1424" y="6341"/>
                    <a:pt x="3170" y="6341"/>
                  </a:cubicBezTo>
                  <a:lnTo>
                    <a:pt x="7570" y="6341"/>
                  </a:lnTo>
                  <a:lnTo>
                    <a:pt x="7570" y="1"/>
                  </a:lnTo>
                  <a:close/>
                </a:path>
              </a:pathLst>
            </a:custGeom>
            <a:solidFill>
              <a:srgbClr val="EBAE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115"/>
            <p:cNvSpPr/>
            <p:nvPr/>
          </p:nvSpPr>
          <p:spPr>
            <a:xfrm>
              <a:off x="5968325" y="3093600"/>
              <a:ext cx="1260725" cy="25"/>
            </a:xfrm>
            <a:custGeom>
              <a:avLst/>
              <a:gdLst/>
              <a:ahLst/>
              <a:cxnLst/>
              <a:rect l="l" t="t" r="r" b="b"/>
              <a:pathLst>
                <a:path w="50429" h="1" fill="none" extrusionOk="0">
                  <a:moveTo>
                    <a:pt x="50429" y="1"/>
                  </a:moveTo>
                  <a:lnTo>
                    <a:pt x="0" y="1"/>
                  </a:lnTo>
                </a:path>
              </a:pathLst>
            </a:custGeom>
            <a:noFill/>
            <a:ln w="10525" cap="flat" cmpd="sng">
              <a:solidFill>
                <a:srgbClr val="1D1F30"/>
              </a:solidFill>
              <a:prstDash val="solid"/>
              <a:miter lim="3234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115"/>
            <p:cNvSpPr/>
            <p:nvPr/>
          </p:nvSpPr>
          <p:spPr>
            <a:xfrm>
              <a:off x="5968325" y="1943700"/>
              <a:ext cx="177125" cy="84125"/>
            </a:xfrm>
            <a:custGeom>
              <a:avLst/>
              <a:gdLst/>
              <a:ahLst/>
              <a:cxnLst/>
              <a:rect l="l" t="t" r="r" b="b"/>
              <a:pathLst>
                <a:path w="7085" h="3365" extrusionOk="0">
                  <a:moveTo>
                    <a:pt x="0" y="0"/>
                  </a:moveTo>
                  <a:lnTo>
                    <a:pt x="0" y="3364"/>
                  </a:lnTo>
                  <a:lnTo>
                    <a:pt x="7084" y="3364"/>
                  </a:lnTo>
                  <a:cubicBezTo>
                    <a:pt x="7084" y="1488"/>
                    <a:pt x="5596" y="0"/>
                    <a:pt x="3720" y="0"/>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115"/>
            <p:cNvSpPr/>
            <p:nvPr/>
          </p:nvSpPr>
          <p:spPr>
            <a:xfrm>
              <a:off x="3869025" y="3324875"/>
              <a:ext cx="924325" cy="358275"/>
            </a:xfrm>
            <a:custGeom>
              <a:avLst/>
              <a:gdLst/>
              <a:ahLst/>
              <a:cxnLst/>
              <a:rect l="l" t="t" r="r" b="b"/>
              <a:pathLst>
                <a:path w="36973" h="14331" extrusionOk="0">
                  <a:moveTo>
                    <a:pt x="0" y="1"/>
                  </a:moveTo>
                  <a:lnTo>
                    <a:pt x="0" y="14330"/>
                  </a:lnTo>
                  <a:lnTo>
                    <a:pt x="36972" y="14330"/>
                  </a:lnTo>
                  <a:lnTo>
                    <a:pt x="36972" y="1"/>
                  </a:ln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115"/>
            <p:cNvSpPr/>
            <p:nvPr/>
          </p:nvSpPr>
          <p:spPr>
            <a:xfrm>
              <a:off x="3387050" y="3439700"/>
              <a:ext cx="132650" cy="640500"/>
            </a:xfrm>
            <a:custGeom>
              <a:avLst/>
              <a:gdLst/>
              <a:ahLst/>
              <a:cxnLst/>
              <a:rect l="l" t="t" r="r" b="b"/>
              <a:pathLst>
                <a:path w="5306" h="25620" extrusionOk="0">
                  <a:moveTo>
                    <a:pt x="1" y="1"/>
                  </a:moveTo>
                  <a:lnTo>
                    <a:pt x="1" y="25619"/>
                  </a:lnTo>
                  <a:lnTo>
                    <a:pt x="5306" y="25619"/>
                  </a:lnTo>
                  <a:lnTo>
                    <a:pt x="5306" y="1"/>
                  </a:ln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115"/>
            <p:cNvSpPr/>
            <p:nvPr/>
          </p:nvSpPr>
          <p:spPr>
            <a:xfrm>
              <a:off x="3066825" y="3439700"/>
              <a:ext cx="640475" cy="640500"/>
            </a:xfrm>
            <a:custGeom>
              <a:avLst/>
              <a:gdLst/>
              <a:ahLst/>
              <a:cxnLst/>
              <a:rect l="l" t="t" r="r" b="b"/>
              <a:pathLst>
                <a:path w="25619" h="25620" extrusionOk="0">
                  <a:moveTo>
                    <a:pt x="12810" y="1"/>
                  </a:moveTo>
                  <a:cubicBezTo>
                    <a:pt x="5726" y="1"/>
                    <a:pt x="0" y="5726"/>
                    <a:pt x="0" y="12810"/>
                  </a:cubicBezTo>
                  <a:cubicBezTo>
                    <a:pt x="0" y="19894"/>
                    <a:pt x="5726" y="25619"/>
                    <a:pt x="12810" y="25619"/>
                  </a:cubicBezTo>
                  <a:cubicBezTo>
                    <a:pt x="19894" y="25619"/>
                    <a:pt x="25619" y="19894"/>
                    <a:pt x="25619" y="12810"/>
                  </a:cubicBezTo>
                  <a:cubicBezTo>
                    <a:pt x="25619" y="5726"/>
                    <a:pt x="19894" y="1"/>
                    <a:pt x="12810" y="1"/>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115"/>
            <p:cNvSpPr/>
            <p:nvPr/>
          </p:nvSpPr>
          <p:spPr>
            <a:xfrm>
              <a:off x="3199450" y="3439700"/>
              <a:ext cx="641300" cy="640500"/>
            </a:xfrm>
            <a:custGeom>
              <a:avLst/>
              <a:gdLst/>
              <a:ahLst/>
              <a:cxnLst/>
              <a:rect l="l" t="t" r="r" b="b"/>
              <a:pathLst>
                <a:path w="25652" h="25620" extrusionOk="0">
                  <a:moveTo>
                    <a:pt x="12810" y="1"/>
                  </a:moveTo>
                  <a:cubicBezTo>
                    <a:pt x="5758" y="1"/>
                    <a:pt x="0" y="5726"/>
                    <a:pt x="0" y="12810"/>
                  </a:cubicBezTo>
                  <a:cubicBezTo>
                    <a:pt x="0" y="19894"/>
                    <a:pt x="5758" y="25619"/>
                    <a:pt x="12810" y="25619"/>
                  </a:cubicBezTo>
                  <a:cubicBezTo>
                    <a:pt x="19893" y="25619"/>
                    <a:pt x="25651" y="19894"/>
                    <a:pt x="25651" y="12810"/>
                  </a:cubicBezTo>
                  <a:cubicBezTo>
                    <a:pt x="25651" y="5726"/>
                    <a:pt x="19893" y="1"/>
                    <a:pt x="12810" y="1"/>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15"/>
            <p:cNvSpPr/>
            <p:nvPr/>
          </p:nvSpPr>
          <p:spPr>
            <a:xfrm>
              <a:off x="4235350" y="3439700"/>
              <a:ext cx="132650" cy="640500"/>
            </a:xfrm>
            <a:custGeom>
              <a:avLst/>
              <a:gdLst/>
              <a:ahLst/>
              <a:cxnLst/>
              <a:rect l="l" t="t" r="r" b="b"/>
              <a:pathLst>
                <a:path w="5306" h="25620" extrusionOk="0">
                  <a:moveTo>
                    <a:pt x="0" y="1"/>
                  </a:moveTo>
                  <a:lnTo>
                    <a:pt x="0" y="25619"/>
                  </a:lnTo>
                  <a:lnTo>
                    <a:pt x="5305" y="25619"/>
                  </a:lnTo>
                  <a:lnTo>
                    <a:pt x="53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15"/>
            <p:cNvSpPr/>
            <p:nvPr/>
          </p:nvSpPr>
          <p:spPr>
            <a:xfrm>
              <a:off x="3915125" y="3439700"/>
              <a:ext cx="640475" cy="640500"/>
            </a:xfrm>
            <a:custGeom>
              <a:avLst/>
              <a:gdLst/>
              <a:ahLst/>
              <a:cxnLst/>
              <a:rect l="l" t="t" r="r" b="b"/>
              <a:pathLst>
                <a:path w="25619" h="25620" extrusionOk="0">
                  <a:moveTo>
                    <a:pt x="12809" y="1"/>
                  </a:moveTo>
                  <a:cubicBezTo>
                    <a:pt x="5725" y="1"/>
                    <a:pt x="0" y="5726"/>
                    <a:pt x="0" y="12810"/>
                  </a:cubicBezTo>
                  <a:cubicBezTo>
                    <a:pt x="0" y="19894"/>
                    <a:pt x="5725" y="25619"/>
                    <a:pt x="12809" y="25619"/>
                  </a:cubicBezTo>
                  <a:cubicBezTo>
                    <a:pt x="19893" y="25619"/>
                    <a:pt x="25619" y="19894"/>
                    <a:pt x="25619" y="12810"/>
                  </a:cubicBezTo>
                  <a:cubicBezTo>
                    <a:pt x="25619" y="5726"/>
                    <a:pt x="19893" y="1"/>
                    <a:pt x="12809" y="1"/>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15"/>
            <p:cNvSpPr/>
            <p:nvPr/>
          </p:nvSpPr>
          <p:spPr>
            <a:xfrm>
              <a:off x="4047725" y="3439700"/>
              <a:ext cx="640500" cy="640500"/>
            </a:xfrm>
            <a:custGeom>
              <a:avLst/>
              <a:gdLst/>
              <a:ahLst/>
              <a:cxnLst/>
              <a:rect l="l" t="t" r="r" b="b"/>
              <a:pathLst>
                <a:path w="25620" h="25620" extrusionOk="0">
                  <a:moveTo>
                    <a:pt x="12810" y="1"/>
                  </a:moveTo>
                  <a:cubicBezTo>
                    <a:pt x="5726" y="1"/>
                    <a:pt x="1" y="5726"/>
                    <a:pt x="1" y="12810"/>
                  </a:cubicBezTo>
                  <a:cubicBezTo>
                    <a:pt x="1" y="19894"/>
                    <a:pt x="5726" y="25619"/>
                    <a:pt x="12810" y="25619"/>
                  </a:cubicBezTo>
                  <a:cubicBezTo>
                    <a:pt x="19894" y="25619"/>
                    <a:pt x="25619" y="19894"/>
                    <a:pt x="25619" y="12810"/>
                  </a:cubicBezTo>
                  <a:cubicBezTo>
                    <a:pt x="25619" y="5726"/>
                    <a:pt x="19894" y="1"/>
                    <a:pt x="12810" y="1"/>
                  </a:cubicBezTo>
                  <a:close/>
                </a:path>
              </a:pathLst>
            </a:custGeom>
            <a:solidFill>
              <a:srgbClr val="394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15"/>
            <p:cNvSpPr/>
            <p:nvPr/>
          </p:nvSpPr>
          <p:spPr>
            <a:xfrm>
              <a:off x="4190050" y="3582025"/>
              <a:ext cx="355850" cy="355850"/>
            </a:xfrm>
            <a:custGeom>
              <a:avLst/>
              <a:gdLst/>
              <a:ahLst/>
              <a:cxnLst/>
              <a:rect l="l" t="t" r="r" b="b"/>
              <a:pathLst>
                <a:path w="14234" h="14234" extrusionOk="0">
                  <a:moveTo>
                    <a:pt x="7117" y="1"/>
                  </a:moveTo>
                  <a:cubicBezTo>
                    <a:pt x="3203" y="1"/>
                    <a:pt x="1" y="3203"/>
                    <a:pt x="1" y="7117"/>
                  </a:cubicBezTo>
                  <a:cubicBezTo>
                    <a:pt x="1" y="11031"/>
                    <a:pt x="3203" y="14233"/>
                    <a:pt x="7117" y="14233"/>
                  </a:cubicBezTo>
                  <a:cubicBezTo>
                    <a:pt x="11063" y="14233"/>
                    <a:pt x="14233" y="11031"/>
                    <a:pt x="14233" y="7117"/>
                  </a:cubicBezTo>
                  <a:cubicBezTo>
                    <a:pt x="14233" y="3203"/>
                    <a:pt x="11063" y="1"/>
                    <a:pt x="7117" y="1"/>
                  </a:cubicBez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15"/>
            <p:cNvSpPr/>
            <p:nvPr/>
          </p:nvSpPr>
          <p:spPr>
            <a:xfrm>
              <a:off x="2506425" y="1578175"/>
              <a:ext cx="997100" cy="2104975"/>
            </a:xfrm>
            <a:custGeom>
              <a:avLst/>
              <a:gdLst/>
              <a:ahLst/>
              <a:cxnLst/>
              <a:rect l="l" t="t" r="r" b="b"/>
              <a:pathLst>
                <a:path w="39884" h="84199" extrusionOk="0">
                  <a:moveTo>
                    <a:pt x="2394" y="1"/>
                  </a:moveTo>
                  <a:cubicBezTo>
                    <a:pt x="1068" y="1"/>
                    <a:pt x="0" y="1068"/>
                    <a:pt x="0" y="2394"/>
                  </a:cubicBezTo>
                  <a:lnTo>
                    <a:pt x="0" y="81804"/>
                  </a:lnTo>
                  <a:cubicBezTo>
                    <a:pt x="0" y="83131"/>
                    <a:pt x="1068" y="84198"/>
                    <a:pt x="2394" y="84198"/>
                  </a:cubicBezTo>
                  <a:lnTo>
                    <a:pt x="39884" y="84198"/>
                  </a:lnTo>
                  <a:lnTo>
                    <a:pt x="39884" y="1"/>
                  </a:lnTo>
                  <a:close/>
                </a:path>
              </a:pathLst>
            </a:custGeom>
            <a:solidFill>
              <a:srgbClr val="EEB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15"/>
            <p:cNvSpPr/>
            <p:nvPr/>
          </p:nvSpPr>
          <p:spPr>
            <a:xfrm>
              <a:off x="2571100" y="1681675"/>
              <a:ext cx="854000" cy="1858325"/>
            </a:xfrm>
            <a:custGeom>
              <a:avLst/>
              <a:gdLst/>
              <a:ahLst/>
              <a:cxnLst/>
              <a:rect l="l" t="t" r="r" b="b"/>
              <a:pathLst>
                <a:path w="34160" h="74333" extrusionOk="0">
                  <a:moveTo>
                    <a:pt x="1" y="1"/>
                  </a:moveTo>
                  <a:lnTo>
                    <a:pt x="1" y="74333"/>
                  </a:lnTo>
                  <a:lnTo>
                    <a:pt x="34159" y="74333"/>
                  </a:lnTo>
                  <a:lnTo>
                    <a:pt x="34159" y="1"/>
                  </a:ln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15"/>
            <p:cNvSpPr/>
            <p:nvPr/>
          </p:nvSpPr>
          <p:spPr>
            <a:xfrm>
              <a:off x="2571100" y="1681675"/>
              <a:ext cx="854000" cy="205425"/>
            </a:xfrm>
            <a:custGeom>
              <a:avLst/>
              <a:gdLst/>
              <a:ahLst/>
              <a:cxnLst/>
              <a:rect l="l" t="t" r="r" b="b"/>
              <a:pathLst>
                <a:path w="34160" h="8217" extrusionOk="0">
                  <a:moveTo>
                    <a:pt x="1" y="1"/>
                  </a:moveTo>
                  <a:lnTo>
                    <a:pt x="1" y="8217"/>
                  </a:lnTo>
                  <a:lnTo>
                    <a:pt x="34159" y="8217"/>
                  </a:lnTo>
                  <a:lnTo>
                    <a:pt x="34159" y="1"/>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15"/>
            <p:cNvSpPr/>
            <p:nvPr/>
          </p:nvSpPr>
          <p:spPr>
            <a:xfrm>
              <a:off x="2629325" y="1887075"/>
              <a:ext cx="795775" cy="493325"/>
            </a:xfrm>
            <a:custGeom>
              <a:avLst/>
              <a:gdLst/>
              <a:ahLst/>
              <a:cxnLst/>
              <a:rect l="l" t="t" r="r" b="b"/>
              <a:pathLst>
                <a:path w="31831" h="19733" extrusionOk="0">
                  <a:moveTo>
                    <a:pt x="1" y="1"/>
                  </a:moveTo>
                  <a:lnTo>
                    <a:pt x="1" y="18244"/>
                  </a:lnTo>
                  <a:cubicBezTo>
                    <a:pt x="1" y="19085"/>
                    <a:pt x="680" y="19732"/>
                    <a:pt x="1489" y="19732"/>
                  </a:cubicBezTo>
                  <a:lnTo>
                    <a:pt x="31830" y="19732"/>
                  </a:lnTo>
                  <a:lnTo>
                    <a:pt x="31830" y="1"/>
                  </a:lnTo>
                  <a:close/>
                </a:path>
              </a:pathLst>
            </a:custGeom>
            <a:solidFill>
              <a:srgbClr val="EEB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15"/>
            <p:cNvSpPr/>
            <p:nvPr/>
          </p:nvSpPr>
          <p:spPr>
            <a:xfrm>
              <a:off x="2630150" y="1887075"/>
              <a:ext cx="794950" cy="38850"/>
            </a:xfrm>
            <a:custGeom>
              <a:avLst/>
              <a:gdLst/>
              <a:ahLst/>
              <a:cxnLst/>
              <a:rect l="l" t="t" r="r" b="b"/>
              <a:pathLst>
                <a:path w="31798" h="1554" extrusionOk="0">
                  <a:moveTo>
                    <a:pt x="0" y="1"/>
                  </a:moveTo>
                  <a:lnTo>
                    <a:pt x="0" y="1554"/>
                  </a:lnTo>
                  <a:lnTo>
                    <a:pt x="31797" y="1554"/>
                  </a:lnTo>
                  <a:lnTo>
                    <a:pt x="31797" y="1"/>
                  </a:ln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15"/>
            <p:cNvSpPr/>
            <p:nvPr/>
          </p:nvSpPr>
          <p:spPr>
            <a:xfrm>
              <a:off x="3384625" y="1887075"/>
              <a:ext cx="40475" cy="493325"/>
            </a:xfrm>
            <a:custGeom>
              <a:avLst/>
              <a:gdLst/>
              <a:ahLst/>
              <a:cxnLst/>
              <a:rect l="l" t="t" r="r" b="b"/>
              <a:pathLst>
                <a:path w="1619" h="19733" extrusionOk="0">
                  <a:moveTo>
                    <a:pt x="1" y="1"/>
                  </a:moveTo>
                  <a:lnTo>
                    <a:pt x="1" y="19732"/>
                  </a:lnTo>
                  <a:lnTo>
                    <a:pt x="1618" y="19732"/>
                  </a:lnTo>
                  <a:lnTo>
                    <a:pt x="1618" y="1"/>
                  </a:ln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15"/>
            <p:cNvSpPr/>
            <p:nvPr/>
          </p:nvSpPr>
          <p:spPr>
            <a:xfrm>
              <a:off x="2630150" y="2018900"/>
              <a:ext cx="763400" cy="25"/>
            </a:xfrm>
            <a:custGeom>
              <a:avLst/>
              <a:gdLst/>
              <a:ahLst/>
              <a:cxnLst/>
              <a:rect l="l" t="t" r="r" b="b"/>
              <a:pathLst>
                <a:path w="30536" h="1" fill="none" extrusionOk="0">
                  <a:moveTo>
                    <a:pt x="0" y="0"/>
                  </a:moveTo>
                  <a:lnTo>
                    <a:pt x="30536" y="0"/>
                  </a:lnTo>
                </a:path>
              </a:pathLst>
            </a:custGeom>
            <a:noFill/>
            <a:ln w="10525" cap="flat" cmpd="sng">
              <a:solidFill>
                <a:srgbClr val="1D1F30"/>
              </a:solidFill>
              <a:prstDash val="solid"/>
              <a:miter lim="3234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15"/>
            <p:cNvSpPr/>
            <p:nvPr/>
          </p:nvSpPr>
          <p:spPr>
            <a:xfrm>
              <a:off x="2630150" y="2108650"/>
              <a:ext cx="763400" cy="25"/>
            </a:xfrm>
            <a:custGeom>
              <a:avLst/>
              <a:gdLst/>
              <a:ahLst/>
              <a:cxnLst/>
              <a:rect l="l" t="t" r="r" b="b"/>
              <a:pathLst>
                <a:path w="30536" h="1" fill="none" extrusionOk="0">
                  <a:moveTo>
                    <a:pt x="0" y="1"/>
                  </a:moveTo>
                  <a:lnTo>
                    <a:pt x="30536" y="1"/>
                  </a:lnTo>
                </a:path>
              </a:pathLst>
            </a:custGeom>
            <a:noFill/>
            <a:ln w="10525" cap="flat" cmpd="sng">
              <a:solidFill>
                <a:srgbClr val="1D1F30"/>
              </a:solidFill>
              <a:prstDash val="solid"/>
              <a:miter lim="3234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15"/>
            <p:cNvSpPr/>
            <p:nvPr/>
          </p:nvSpPr>
          <p:spPr>
            <a:xfrm>
              <a:off x="2630150" y="2198425"/>
              <a:ext cx="763400" cy="25"/>
            </a:xfrm>
            <a:custGeom>
              <a:avLst/>
              <a:gdLst/>
              <a:ahLst/>
              <a:cxnLst/>
              <a:rect l="l" t="t" r="r" b="b"/>
              <a:pathLst>
                <a:path w="30536" h="1" fill="none" extrusionOk="0">
                  <a:moveTo>
                    <a:pt x="0" y="0"/>
                  </a:moveTo>
                  <a:lnTo>
                    <a:pt x="30536" y="0"/>
                  </a:lnTo>
                </a:path>
              </a:pathLst>
            </a:custGeom>
            <a:noFill/>
            <a:ln w="10525" cap="flat" cmpd="sng">
              <a:solidFill>
                <a:srgbClr val="1D1F30"/>
              </a:solidFill>
              <a:prstDash val="solid"/>
              <a:miter lim="3234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15"/>
            <p:cNvSpPr/>
            <p:nvPr/>
          </p:nvSpPr>
          <p:spPr>
            <a:xfrm>
              <a:off x="2630150" y="2287375"/>
              <a:ext cx="763400" cy="25"/>
            </a:xfrm>
            <a:custGeom>
              <a:avLst/>
              <a:gdLst/>
              <a:ahLst/>
              <a:cxnLst/>
              <a:rect l="l" t="t" r="r" b="b"/>
              <a:pathLst>
                <a:path w="30536" h="1" fill="none" extrusionOk="0">
                  <a:moveTo>
                    <a:pt x="0" y="0"/>
                  </a:moveTo>
                  <a:lnTo>
                    <a:pt x="30536" y="0"/>
                  </a:lnTo>
                </a:path>
              </a:pathLst>
            </a:custGeom>
            <a:noFill/>
            <a:ln w="10525" cap="flat" cmpd="sng">
              <a:solidFill>
                <a:srgbClr val="1D1F30"/>
              </a:solidFill>
              <a:prstDash val="solid"/>
              <a:miter lim="3234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15"/>
            <p:cNvSpPr/>
            <p:nvPr/>
          </p:nvSpPr>
          <p:spPr>
            <a:xfrm>
              <a:off x="3171150" y="3189025"/>
              <a:ext cx="253950" cy="350975"/>
            </a:xfrm>
            <a:custGeom>
              <a:avLst/>
              <a:gdLst/>
              <a:ahLst/>
              <a:cxnLst/>
              <a:rect l="l" t="t" r="r" b="b"/>
              <a:pathLst>
                <a:path w="10158" h="14039" extrusionOk="0">
                  <a:moveTo>
                    <a:pt x="0" y="1"/>
                  </a:moveTo>
                  <a:lnTo>
                    <a:pt x="0" y="14039"/>
                  </a:lnTo>
                  <a:lnTo>
                    <a:pt x="10157" y="14039"/>
                  </a:lnTo>
                  <a:lnTo>
                    <a:pt x="10157" y="1"/>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15"/>
            <p:cNvSpPr/>
            <p:nvPr/>
          </p:nvSpPr>
          <p:spPr>
            <a:xfrm>
              <a:off x="3016675" y="3189025"/>
              <a:ext cx="154500" cy="350975"/>
            </a:xfrm>
            <a:custGeom>
              <a:avLst/>
              <a:gdLst/>
              <a:ahLst/>
              <a:cxnLst/>
              <a:rect l="l" t="t" r="r" b="b"/>
              <a:pathLst>
                <a:path w="6180" h="14039" extrusionOk="0">
                  <a:moveTo>
                    <a:pt x="1" y="1"/>
                  </a:moveTo>
                  <a:lnTo>
                    <a:pt x="1" y="14039"/>
                  </a:lnTo>
                  <a:lnTo>
                    <a:pt x="6179" y="14039"/>
                  </a:lnTo>
                  <a:lnTo>
                    <a:pt x="6179" y="1"/>
                  </a:ln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15"/>
            <p:cNvSpPr/>
            <p:nvPr/>
          </p:nvSpPr>
          <p:spPr>
            <a:xfrm>
              <a:off x="2799150" y="3301425"/>
              <a:ext cx="217550" cy="238575"/>
            </a:xfrm>
            <a:custGeom>
              <a:avLst/>
              <a:gdLst/>
              <a:ahLst/>
              <a:cxnLst/>
              <a:rect l="l" t="t" r="r" b="b"/>
              <a:pathLst>
                <a:path w="8702" h="9543" extrusionOk="0">
                  <a:moveTo>
                    <a:pt x="1" y="1"/>
                  </a:moveTo>
                  <a:lnTo>
                    <a:pt x="1" y="9543"/>
                  </a:lnTo>
                  <a:lnTo>
                    <a:pt x="8702" y="9543"/>
                  </a:lnTo>
                  <a:lnTo>
                    <a:pt x="8702" y="1"/>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15"/>
            <p:cNvSpPr/>
            <p:nvPr/>
          </p:nvSpPr>
          <p:spPr>
            <a:xfrm>
              <a:off x="2665725" y="3301425"/>
              <a:ext cx="132650" cy="238575"/>
            </a:xfrm>
            <a:custGeom>
              <a:avLst/>
              <a:gdLst/>
              <a:ahLst/>
              <a:cxnLst/>
              <a:rect l="l" t="t" r="r" b="b"/>
              <a:pathLst>
                <a:path w="5306" h="9543" extrusionOk="0">
                  <a:moveTo>
                    <a:pt x="1" y="1"/>
                  </a:moveTo>
                  <a:lnTo>
                    <a:pt x="1" y="9543"/>
                  </a:lnTo>
                  <a:lnTo>
                    <a:pt x="5305" y="9543"/>
                  </a:lnTo>
                  <a:lnTo>
                    <a:pt x="5305" y="1"/>
                  </a:ln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15"/>
            <p:cNvSpPr/>
            <p:nvPr/>
          </p:nvSpPr>
          <p:spPr>
            <a:xfrm>
              <a:off x="3281125" y="2943200"/>
              <a:ext cx="143975" cy="245850"/>
            </a:xfrm>
            <a:custGeom>
              <a:avLst/>
              <a:gdLst/>
              <a:ahLst/>
              <a:cxnLst/>
              <a:rect l="l" t="t" r="r" b="b"/>
              <a:pathLst>
                <a:path w="5759" h="9834" extrusionOk="0">
                  <a:moveTo>
                    <a:pt x="0" y="0"/>
                  </a:moveTo>
                  <a:lnTo>
                    <a:pt x="0" y="9834"/>
                  </a:lnTo>
                  <a:lnTo>
                    <a:pt x="5758" y="9834"/>
                  </a:lnTo>
                  <a:lnTo>
                    <a:pt x="5758" y="0"/>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15"/>
            <p:cNvSpPr/>
            <p:nvPr/>
          </p:nvSpPr>
          <p:spPr>
            <a:xfrm>
              <a:off x="3127475" y="2943200"/>
              <a:ext cx="154475" cy="245850"/>
            </a:xfrm>
            <a:custGeom>
              <a:avLst/>
              <a:gdLst/>
              <a:ahLst/>
              <a:cxnLst/>
              <a:rect l="l" t="t" r="r" b="b"/>
              <a:pathLst>
                <a:path w="6179" h="9834" extrusionOk="0">
                  <a:moveTo>
                    <a:pt x="0" y="0"/>
                  </a:moveTo>
                  <a:lnTo>
                    <a:pt x="0" y="9834"/>
                  </a:lnTo>
                  <a:lnTo>
                    <a:pt x="6179" y="9834"/>
                  </a:lnTo>
                  <a:lnTo>
                    <a:pt x="6179" y="0"/>
                  </a:ln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15"/>
            <p:cNvSpPr/>
            <p:nvPr/>
          </p:nvSpPr>
          <p:spPr>
            <a:xfrm>
              <a:off x="3503500" y="1578175"/>
              <a:ext cx="2464850" cy="2104975"/>
            </a:xfrm>
            <a:custGeom>
              <a:avLst/>
              <a:gdLst/>
              <a:ahLst/>
              <a:cxnLst/>
              <a:rect l="l" t="t" r="r" b="b"/>
              <a:pathLst>
                <a:path w="98594" h="84199" extrusionOk="0">
                  <a:moveTo>
                    <a:pt x="1" y="1"/>
                  </a:moveTo>
                  <a:lnTo>
                    <a:pt x="1" y="84198"/>
                  </a:lnTo>
                  <a:lnTo>
                    <a:pt x="19117" y="84198"/>
                  </a:lnTo>
                  <a:cubicBezTo>
                    <a:pt x="19635" y="84198"/>
                    <a:pt x="20088" y="83842"/>
                    <a:pt x="20217" y="83357"/>
                  </a:cubicBezTo>
                  <a:cubicBezTo>
                    <a:pt x="21835" y="77244"/>
                    <a:pt x="27204" y="72748"/>
                    <a:pt x="33544" y="72748"/>
                  </a:cubicBezTo>
                  <a:cubicBezTo>
                    <a:pt x="39884" y="72748"/>
                    <a:pt x="45286" y="77244"/>
                    <a:pt x="46903" y="83357"/>
                  </a:cubicBezTo>
                  <a:cubicBezTo>
                    <a:pt x="47033" y="83842"/>
                    <a:pt x="47485" y="84198"/>
                    <a:pt x="48003" y="84198"/>
                  </a:cubicBezTo>
                  <a:lnTo>
                    <a:pt x="98593" y="84198"/>
                  </a:lnTo>
                  <a:lnTo>
                    <a:pt x="98593" y="3300"/>
                  </a:lnTo>
                  <a:cubicBezTo>
                    <a:pt x="98593" y="1489"/>
                    <a:pt x="97138" y="1"/>
                    <a:pt x="95294"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15"/>
            <p:cNvSpPr/>
            <p:nvPr/>
          </p:nvSpPr>
          <p:spPr>
            <a:xfrm>
              <a:off x="3356325" y="1541800"/>
              <a:ext cx="2789125" cy="139100"/>
            </a:xfrm>
            <a:custGeom>
              <a:avLst/>
              <a:gdLst/>
              <a:ahLst/>
              <a:cxnLst/>
              <a:rect l="l" t="t" r="r" b="b"/>
              <a:pathLst>
                <a:path w="111565" h="5564" extrusionOk="0">
                  <a:moveTo>
                    <a:pt x="1" y="0"/>
                  </a:moveTo>
                  <a:lnTo>
                    <a:pt x="1" y="5564"/>
                  </a:lnTo>
                  <a:lnTo>
                    <a:pt x="111564" y="5564"/>
                  </a:lnTo>
                  <a:lnTo>
                    <a:pt x="111564" y="0"/>
                  </a:lnTo>
                  <a:close/>
                </a:path>
              </a:pathLst>
            </a:custGeom>
            <a:solidFill>
              <a:srgbClr val="EEB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15"/>
            <p:cNvSpPr/>
            <p:nvPr/>
          </p:nvSpPr>
          <p:spPr>
            <a:xfrm>
              <a:off x="5874500" y="1520775"/>
              <a:ext cx="97875" cy="2239200"/>
            </a:xfrm>
            <a:custGeom>
              <a:avLst/>
              <a:gdLst/>
              <a:ahLst/>
              <a:cxnLst/>
              <a:rect l="l" t="t" r="r" b="b"/>
              <a:pathLst>
                <a:path w="3915" h="89568" extrusionOk="0">
                  <a:moveTo>
                    <a:pt x="1" y="0"/>
                  </a:moveTo>
                  <a:lnTo>
                    <a:pt x="1" y="89567"/>
                  </a:lnTo>
                  <a:lnTo>
                    <a:pt x="3915" y="89567"/>
                  </a:lnTo>
                  <a:lnTo>
                    <a:pt x="3915" y="0"/>
                  </a:lnTo>
                  <a:close/>
                </a:path>
              </a:pathLst>
            </a:custGeom>
            <a:solidFill>
              <a:srgbClr val="EEB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15"/>
            <p:cNvSpPr/>
            <p:nvPr/>
          </p:nvSpPr>
          <p:spPr>
            <a:xfrm>
              <a:off x="3356325" y="3539975"/>
              <a:ext cx="2789125" cy="180375"/>
            </a:xfrm>
            <a:custGeom>
              <a:avLst/>
              <a:gdLst/>
              <a:ahLst/>
              <a:cxnLst/>
              <a:rect l="l" t="t" r="r" b="b"/>
              <a:pathLst>
                <a:path w="111565" h="7215" extrusionOk="0">
                  <a:moveTo>
                    <a:pt x="1" y="1"/>
                  </a:moveTo>
                  <a:lnTo>
                    <a:pt x="1" y="7214"/>
                  </a:lnTo>
                  <a:lnTo>
                    <a:pt x="111564" y="7214"/>
                  </a:lnTo>
                  <a:lnTo>
                    <a:pt x="111564" y="1"/>
                  </a:lnTo>
                  <a:close/>
                </a:path>
              </a:pathLst>
            </a:custGeom>
            <a:solidFill>
              <a:srgbClr val="EEB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15"/>
            <p:cNvSpPr/>
            <p:nvPr/>
          </p:nvSpPr>
          <p:spPr>
            <a:xfrm>
              <a:off x="3904600" y="3311125"/>
              <a:ext cx="850750" cy="850750"/>
            </a:xfrm>
            <a:custGeom>
              <a:avLst/>
              <a:gdLst/>
              <a:ahLst/>
              <a:cxnLst/>
              <a:rect l="l" t="t" r="r" b="b"/>
              <a:pathLst>
                <a:path w="34030" h="34030" extrusionOk="0">
                  <a:moveTo>
                    <a:pt x="17015" y="1"/>
                  </a:moveTo>
                  <a:cubicBezTo>
                    <a:pt x="7602" y="1"/>
                    <a:pt x="1" y="7635"/>
                    <a:pt x="1" y="17015"/>
                  </a:cubicBezTo>
                  <a:cubicBezTo>
                    <a:pt x="1" y="26428"/>
                    <a:pt x="7602" y="34029"/>
                    <a:pt x="17015" y="34029"/>
                  </a:cubicBezTo>
                  <a:cubicBezTo>
                    <a:pt x="26395" y="34029"/>
                    <a:pt x="34029" y="26428"/>
                    <a:pt x="34029" y="17015"/>
                  </a:cubicBezTo>
                  <a:cubicBezTo>
                    <a:pt x="34029" y="7635"/>
                    <a:pt x="26395" y="1"/>
                    <a:pt x="17015" y="1"/>
                  </a:cubicBezTo>
                  <a:close/>
                </a:path>
              </a:pathLst>
            </a:custGeom>
            <a:solidFill>
              <a:srgbClr val="EEB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15"/>
            <p:cNvSpPr/>
            <p:nvPr/>
          </p:nvSpPr>
          <p:spPr>
            <a:xfrm>
              <a:off x="4334000" y="3629750"/>
              <a:ext cx="444800" cy="443975"/>
            </a:xfrm>
            <a:custGeom>
              <a:avLst/>
              <a:gdLst/>
              <a:ahLst/>
              <a:cxnLst/>
              <a:rect l="l" t="t" r="r" b="b"/>
              <a:pathLst>
                <a:path w="17792" h="17759" extrusionOk="0">
                  <a:moveTo>
                    <a:pt x="1" y="0"/>
                  </a:moveTo>
                  <a:lnTo>
                    <a:pt x="1" y="17758"/>
                  </a:lnTo>
                  <a:lnTo>
                    <a:pt x="17791" y="17758"/>
                  </a:lnTo>
                  <a:lnTo>
                    <a:pt x="17791" y="0"/>
                  </a:ln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15"/>
            <p:cNvSpPr/>
            <p:nvPr/>
          </p:nvSpPr>
          <p:spPr>
            <a:xfrm>
              <a:off x="4464200" y="3629750"/>
              <a:ext cx="444800" cy="443975"/>
            </a:xfrm>
            <a:custGeom>
              <a:avLst/>
              <a:gdLst/>
              <a:ahLst/>
              <a:cxnLst/>
              <a:rect l="l" t="t" r="r" b="b"/>
              <a:pathLst>
                <a:path w="17792" h="17759" extrusionOk="0">
                  <a:moveTo>
                    <a:pt x="0" y="0"/>
                  </a:moveTo>
                  <a:lnTo>
                    <a:pt x="0" y="17758"/>
                  </a:lnTo>
                  <a:lnTo>
                    <a:pt x="17791" y="17758"/>
                  </a:lnTo>
                  <a:lnTo>
                    <a:pt x="17791" y="0"/>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15"/>
            <p:cNvSpPr/>
            <p:nvPr/>
          </p:nvSpPr>
          <p:spPr>
            <a:xfrm>
              <a:off x="4567700" y="3708175"/>
              <a:ext cx="237775" cy="49350"/>
            </a:xfrm>
            <a:custGeom>
              <a:avLst/>
              <a:gdLst/>
              <a:ahLst/>
              <a:cxnLst/>
              <a:rect l="l" t="t" r="r" b="b"/>
              <a:pathLst>
                <a:path w="9511" h="1974" extrusionOk="0">
                  <a:moveTo>
                    <a:pt x="1" y="1"/>
                  </a:moveTo>
                  <a:lnTo>
                    <a:pt x="1" y="1974"/>
                  </a:lnTo>
                  <a:lnTo>
                    <a:pt x="9511" y="1974"/>
                  </a:lnTo>
                  <a:lnTo>
                    <a:pt x="9511" y="1"/>
                  </a:ln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15"/>
            <p:cNvSpPr/>
            <p:nvPr/>
          </p:nvSpPr>
          <p:spPr>
            <a:xfrm>
              <a:off x="4332375" y="3189025"/>
              <a:ext cx="444800" cy="443975"/>
            </a:xfrm>
            <a:custGeom>
              <a:avLst/>
              <a:gdLst/>
              <a:ahLst/>
              <a:cxnLst/>
              <a:rect l="l" t="t" r="r" b="b"/>
              <a:pathLst>
                <a:path w="17792" h="17759" extrusionOk="0">
                  <a:moveTo>
                    <a:pt x="1" y="1"/>
                  </a:moveTo>
                  <a:lnTo>
                    <a:pt x="1" y="17759"/>
                  </a:lnTo>
                  <a:lnTo>
                    <a:pt x="17792" y="17759"/>
                  </a:lnTo>
                  <a:lnTo>
                    <a:pt x="17792" y="1"/>
                  </a:ln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15"/>
            <p:cNvSpPr/>
            <p:nvPr/>
          </p:nvSpPr>
          <p:spPr>
            <a:xfrm>
              <a:off x="4463400" y="3189025"/>
              <a:ext cx="443975" cy="443975"/>
            </a:xfrm>
            <a:custGeom>
              <a:avLst/>
              <a:gdLst/>
              <a:ahLst/>
              <a:cxnLst/>
              <a:rect l="l" t="t" r="r" b="b"/>
              <a:pathLst>
                <a:path w="17759" h="17759" extrusionOk="0">
                  <a:moveTo>
                    <a:pt x="0" y="1"/>
                  </a:moveTo>
                  <a:lnTo>
                    <a:pt x="0" y="17759"/>
                  </a:lnTo>
                  <a:lnTo>
                    <a:pt x="17758" y="17759"/>
                  </a:lnTo>
                  <a:lnTo>
                    <a:pt x="17758" y="1"/>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15"/>
            <p:cNvSpPr/>
            <p:nvPr/>
          </p:nvSpPr>
          <p:spPr>
            <a:xfrm>
              <a:off x="4566100" y="3267475"/>
              <a:ext cx="237750" cy="50150"/>
            </a:xfrm>
            <a:custGeom>
              <a:avLst/>
              <a:gdLst/>
              <a:ahLst/>
              <a:cxnLst/>
              <a:rect l="l" t="t" r="r" b="b"/>
              <a:pathLst>
                <a:path w="9510" h="2006" extrusionOk="0">
                  <a:moveTo>
                    <a:pt x="0" y="0"/>
                  </a:moveTo>
                  <a:lnTo>
                    <a:pt x="0" y="2006"/>
                  </a:lnTo>
                  <a:lnTo>
                    <a:pt x="9510" y="2006"/>
                  </a:lnTo>
                  <a:lnTo>
                    <a:pt x="9510" y="0"/>
                  </a:ln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15"/>
            <p:cNvSpPr/>
            <p:nvPr/>
          </p:nvSpPr>
          <p:spPr>
            <a:xfrm>
              <a:off x="3780075" y="3189025"/>
              <a:ext cx="444775" cy="443975"/>
            </a:xfrm>
            <a:custGeom>
              <a:avLst/>
              <a:gdLst/>
              <a:ahLst/>
              <a:cxnLst/>
              <a:rect l="l" t="t" r="r" b="b"/>
              <a:pathLst>
                <a:path w="17791" h="17759" extrusionOk="0">
                  <a:moveTo>
                    <a:pt x="0" y="1"/>
                  </a:moveTo>
                  <a:lnTo>
                    <a:pt x="0" y="17759"/>
                  </a:lnTo>
                  <a:lnTo>
                    <a:pt x="17791" y="17759"/>
                  </a:lnTo>
                  <a:lnTo>
                    <a:pt x="17791" y="1"/>
                  </a:ln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15"/>
            <p:cNvSpPr/>
            <p:nvPr/>
          </p:nvSpPr>
          <p:spPr>
            <a:xfrm>
              <a:off x="3910250" y="3189025"/>
              <a:ext cx="444800" cy="443975"/>
            </a:xfrm>
            <a:custGeom>
              <a:avLst/>
              <a:gdLst/>
              <a:ahLst/>
              <a:cxnLst/>
              <a:rect l="l" t="t" r="r" b="b"/>
              <a:pathLst>
                <a:path w="17792" h="17759" extrusionOk="0">
                  <a:moveTo>
                    <a:pt x="1" y="1"/>
                  </a:moveTo>
                  <a:lnTo>
                    <a:pt x="1" y="17759"/>
                  </a:lnTo>
                  <a:lnTo>
                    <a:pt x="17792" y="17759"/>
                  </a:lnTo>
                  <a:lnTo>
                    <a:pt x="17792" y="1"/>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15"/>
            <p:cNvSpPr/>
            <p:nvPr/>
          </p:nvSpPr>
          <p:spPr>
            <a:xfrm>
              <a:off x="4013775" y="3267475"/>
              <a:ext cx="237775" cy="50150"/>
            </a:xfrm>
            <a:custGeom>
              <a:avLst/>
              <a:gdLst/>
              <a:ahLst/>
              <a:cxnLst/>
              <a:rect l="l" t="t" r="r" b="b"/>
              <a:pathLst>
                <a:path w="9511" h="2006" extrusionOk="0">
                  <a:moveTo>
                    <a:pt x="0" y="0"/>
                  </a:moveTo>
                  <a:lnTo>
                    <a:pt x="0" y="2006"/>
                  </a:lnTo>
                  <a:lnTo>
                    <a:pt x="9510" y="2006"/>
                  </a:lnTo>
                  <a:lnTo>
                    <a:pt x="9510" y="0"/>
                  </a:ln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15"/>
            <p:cNvSpPr/>
            <p:nvPr/>
          </p:nvSpPr>
          <p:spPr>
            <a:xfrm>
              <a:off x="3780075" y="3629750"/>
              <a:ext cx="444775" cy="443975"/>
            </a:xfrm>
            <a:custGeom>
              <a:avLst/>
              <a:gdLst/>
              <a:ahLst/>
              <a:cxnLst/>
              <a:rect l="l" t="t" r="r" b="b"/>
              <a:pathLst>
                <a:path w="17791" h="17759" extrusionOk="0">
                  <a:moveTo>
                    <a:pt x="0" y="0"/>
                  </a:moveTo>
                  <a:lnTo>
                    <a:pt x="0" y="17758"/>
                  </a:lnTo>
                  <a:lnTo>
                    <a:pt x="17791" y="17758"/>
                  </a:lnTo>
                  <a:lnTo>
                    <a:pt x="17791" y="0"/>
                  </a:ln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15"/>
            <p:cNvSpPr/>
            <p:nvPr/>
          </p:nvSpPr>
          <p:spPr>
            <a:xfrm>
              <a:off x="3910250" y="3629750"/>
              <a:ext cx="444800" cy="443975"/>
            </a:xfrm>
            <a:custGeom>
              <a:avLst/>
              <a:gdLst/>
              <a:ahLst/>
              <a:cxnLst/>
              <a:rect l="l" t="t" r="r" b="b"/>
              <a:pathLst>
                <a:path w="17792" h="17759" extrusionOk="0">
                  <a:moveTo>
                    <a:pt x="1" y="0"/>
                  </a:moveTo>
                  <a:lnTo>
                    <a:pt x="1" y="17758"/>
                  </a:lnTo>
                  <a:lnTo>
                    <a:pt x="17792" y="17758"/>
                  </a:lnTo>
                  <a:lnTo>
                    <a:pt x="17792" y="0"/>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15"/>
            <p:cNvSpPr/>
            <p:nvPr/>
          </p:nvSpPr>
          <p:spPr>
            <a:xfrm>
              <a:off x="4013775" y="3708175"/>
              <a:ext cx="237775" cy="49350"/>
            </a:xfrm>
            <a:custGeom>
              <a:avLst/>
              <a:gdLst/>
              <a:ahLst/>
              <a:cxnLst/>
              <a:rect l="l" t="t" r="r" b="b"/>
              <a:pathLst>
                <a:path w="9511" h="1974" extrusionOk="0">
                  <a:moveTo>
                    <a:pt x="0" y="1"/>
                  </a:moveTo>
                  <a:lnTo>
                    <a:pt x="0" y="1974"/>
                  </a:lnTo>
                  <a:lnTo>
                    <a:pt x="9510" y="1974"/>
                  </a:lnTo>
                  <a:lnTo>
                    <a:pt x="9510" y="1"/>
                  </a:ln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15"/>
            <p:cNvSpPr/>
            <p:nvPr/>
          </p:nvSpPr>
          <p:spPr>
            <a:xfrm>
              <a:off x="3252825" y="3629750"/>
              <a:ext cx="444775" cy="443975"/>
            </a:xfrm>
            <a:custGeom>
              <a:avLst/>
              <a:gdLst/>
              <a:ahLst/>
              <a:cxnLst/>
              <a:rect l="l" t="t" r="r" b="b"/>
              <a:pathLst>
                <a:path w="17791" h="17759" extrusionOk="0">
                  <a:moveTo>
                    <a:pt x="0" y="0"/>
                  </a:moveTo>
                  <a:lnTo>
                    <a:pt x="0" y="17758"/>
                  </a:lnTo>
                  <a:lnTo>
                    <a:pt x="17791" y="17758"/>
                  </a:lnTo>
                  <a:lnTo>
                    <a:pt x="17791" y="0"/>
                  </a:ln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15"/>
            <p:cNvSpPr/>
            <p:nvPr/>
          </p:nvSpPr>
          <p:spPr>
            <a:xfrm>
              <a:off x="3383825" y="3629750"/>
              <a:ext cx="443975" cy="443975"/>
            </a:xfrm>
            <a:custGeom>
              <a:avLst/>
              <a:gdLst/>
              <a:ahLst/>
              <a:cxnLst/>
              <a:rect l="l" t="t" r="r" b="b"/>
              <a:pathLst>
                <a:path w="17759" h="17759" extrusionOk="0">
                  <a:moveTo>
                    <a:pt x="0" y="0"/>
                  </a:moveTo>
                  <a:lnTo>
                    <a:pt x="0" y="17758"/>
                  </a:lnTo>
                  <a:lnTo>
                    <a:pt x="17759" y="17758"/>
                  </a:lnTo>
                  <a:lnTo>
                    <a:pt x="17759" y="0"/>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15"/>
            <p:cNvSpPr/>
            <p:nvPr/>
          </p:nvSpPr>
          <p:spPr>
            <a:xfrm>
              <a:off x="3486525" y="3708175"/>
              <a:ext cx="237775" cy="49350"/>
            </a:xfrm>
            <a:custGeom>
              <a:avLst/>
              <a:gdLst/>
              <a:ahLst/>
              <a:cxnLst/>
              <a:rect l="l" t="t" r="r" b="b"/>
              <a:pathLst>
                <a:path w="9511" h="1974" extrusionOk="0">
                  <a:moveTo>
                    <a:pt x="0" y="1"/>
                  </a:moveTo>
                  <a:lnTo>
                    <a:pt x="0" y="1974"/>
                  </a:lnTo>
                  <a:lnTo>
                    <a:pt x="9510" y="1974"/>
                  </a:lnTo>
                  <a:lnTo>
                    <a:pt x="9510" y="1"/>
                  </a:ln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15"/>
            <p:cNvSpPr/>
            <p:nvPr/>
          </p:nvSpPr>
          <p:spPr>
            <a:xfrm>
              <a:off x="934375" y="3955625"/>
              <a:ext cx="278200" cy="86550"/>
            </a:xfrm>
            <a:custGeom>
              <a:avLst/>
              <a:gdLst/>
              <a:ahLst/>
              <a:cxnLst/>
              <a:rect l="l" t="t" r="r" b="b"/>
              <a:pathLst>
                <a:path w="11128" h="3462" extrusionOk="0">
                  <a:moveTo>
                    <a:pt x="744" y="1"/>
                  </a:moveTo>
                  <a:lnTo>
                    <a:pt x="0" y="3333"/>
                  </a:lnTo>
                  <a:lnTo>
                    <a:pt x="11128" y="3462"/>
                  </a:lnTo>
                  <a:lnTo>
                    <a:pt x="4658" y="1"/>
                  </a:ln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15"/>
            <p:cNvSpPr/>
            <p:nvPr/>
          </p:nvSpPr>
          <p:spPr>
            <a:xfrm>
              <a:off x="933575" y="4038925"/>
              <a:ext cx="279000" cy="39650"/>
            </a:xfrm>
            <a:custGeom>
              <a:avLst/>
              <a:gdLst/>
              <a:ahLst/>
              <a:cxnLst/>
              <a:rect l="l" t="t" r="r" b="b"/>
              <a:pathLst>
                <a:path w="11160" h="1586" extrusionOk="0">
                  <a:moveTo>
                    <a:pt x="32" y="1"/>
                  </a:moveTo>
                  <a:lnTo>
                    <a:pt x="0" y="1456"/>
                  </a:lnTo>
                  <a:lnTo>
                    <a:pt x="11127" y="1585"/>
                  </a:lnTo>
                  <a:lnTo>
                    <a:pt x="11160" y="130"/>
                  </a:lnTo>
                  <a:lnTo>
                    <a:pt x="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15"/>
            <p:cNvSpPr/>
            <p:nvPr/>
          </p:nvSpPr>
          <p:spPr>
            <a:xfrm>
              <a:off x="952975" y="3818150"/>
              <a:ext cx="114850" cy="137500"/>
            </a:xfrm>
            <a:custGeom>
              <a:avLst/>
              <a:gdLst/>
              <a:ahLst/>
              <a:cxnLst/>
              <a:rect l="l" t="t" r="r" b="b"/>
              <a:pathLst>
                <a:path w="4594" h="5500" extrusionOk="0">
                  <a:moveTo>
                    <a:pt x="615" y="1"/>
                  </a:moveTo>
                  <a:lnTo>
                    <a:pt x="0" y="5500"/>
                  </a:lnTo>
                  <a:lnTo>
                    <a:pt x="3979" y="5500"/>
                  </a:lnTo>
                  <a:lnTo>
                    <a:pt x="45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15"/>
            <p:cNvSpPr/>
            <p:nvPr/>
          </p:nvSpPr>
          <p:spPr>
            <a:xfrm>
              <a:off x="635175" y="3955625"/>
              <a:ext cx="277400" cy="86550"/>
            </a:xfrm>
            <a:custGeom>
              <a:avLst/>
              <a:gdLst/>
              <a:ahLst/>
              <a:cxnLst/>
              <a:rect l="l" t="t" r="r" b="b"/>
              <a:pathLst>
                <a:path w="11096" h="3462" extrusionOk="0">
                  <a:moveTo>
                    <a:pt x="744" y="1"/>
                  </a:moveTo>
                  <a:lnTo>
                    <a:pt x="0" y="3333"/>
                  </a:lnTo>
                  <a:lnTo>
                    <a:pt x="11095" y="3462"/>
                  </a:lnTo>
                  <a:lnTo>
                    <a:pt x="4626" y="1"/>
                  </a:ln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15"/>
            <p:cNvSpPr/>
            <p:nvPr/>
          </p:nvSpPr>
          <p:spPr>
            <a:xfrm>
              <a:off x="633550" y="4038925"/>
              <a:ext cx="279025" cy="39650"/>
            </a:xfrm>
            <a:custGeom>
              <a:avLst/>
              <a:gdLst/>
              <a:ahLst/>
              <a:cxnLst/>
              <a:rect l="l" t="t" r="r" b="b"/>
              <a:pathLst>
                <a:path w="11161" h="1586" extrusionOk="0">
                  <a:moveTo>
                    <a:pt x="65" y="1"/>
                  </a:moveTo>
                  <a:lnTo>
                    <a:pt x="0" y="1456"/>
                  </a:lnTo>
                  <a:lnTo>
                    <a:pt x="11128" y="1585"/>
                  </a:lnTo>
                  <a:lnTo>
                    <a:pt x="11160" y="130"/>
                  </a:ln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15"/>
            <p:cNvSpPr/>
            <p:nvPr/>
          </p:nvSpPr>
          <p:spPr>
            <a:xfrm>
              <a:off x="653775" y="3818150"/>
              <a:ext cx="122125" cy="137500"/>
            </a:xfrm>
            <a:custGeom>
              <a:avLst/>
              <a:gdLst/>
              <a:ahLst/>
              <a:cxnLst/>
              <a:rect l="l" t="t" r="r" b="b"/>
              <a:pathLst>
                <a:path w="4885" h="5500" extrusionOk="0">
                  <a:moveTo>
                    <a:pt x="906" y="1"/>
                  </a:moveTo>
                  <a:lnTo>
                    <a:pt x="0" y="5500"/>
                  </a:lnTo>
                  <a:lnTo>
                    <a:pt x="3979" y="5500"/>
                  </a:lnTo>
                  <a:lnTo>
                    <a:pt x="48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15"/>
            <p:cNvSpPr/>
            <p:nvPr/>
          </p:nvSpPr>
          <p:spPr>
            <a:xfrm>
              <a:off x="628700" y="2632675"/>
              <a:ext cx="532125" cy="1275275"/>
            </a:xfrm>
            <a:custGeom>
              <a:avLst/>
              <a:gdLst/>
              <a:ahLst/>
              <a:cxnLst/>
              <a:rect l="l" t="t" r="r" b="b"/>
              <a:pathLst>
                <a:path w="21285" h="51011" extrusionOk="0">
                  <a:moveTo>
                    <a:pt x="18050" y="0"/>
                  </a:moveTo>
                  <a:lnTo>
                    <a:pt x="11839" y="453"/>
                  </a:lnTo>
                  <a:lnTo>
                    <a:pt x="4658" y="2297"/>
                  </a:lnTo>
                  <a:lnTo>
                    <a:pt x="0" y="50849"/>
                  </a:lnTo>
                  <a:lnTo>
                    <a:pt x="6664" y="51010"/>
                  </a:lnTo>
                  <a:lnTo>
                    <a:pt x="11645" y="15009"/>
                  </a:lnTo>
                  <a:lnTo>
                    <a:pt x="13974" y="31441"/>
                  </a:lnTo>
                  <a:lnTo>
                    <a:pt x="11419" y="50978"/>
                  </a:lnTo>
                  <a:lnTo>
                    <a:pt x="18276" y="50978"/>
                  </a:lnTo>
                  <a:lnTo>
                    <a:pt x="20993" y="33382"/>
                  </a:lnTo>
                  <a:cubicBezTo>
                    <a:pt x="21220" y="31829"/>
                    <a:pt x="21284" y="30276"/>
                    <a:pt x="21187" y="28724"/>
                  </a:cubicBezTo>
                  <a:lnTo>
                    <a:pt x="18050"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15"/>
            <p:cNvSpPr/>
            <p:nvPr/>
          </p:nvSpPr>
          <p:spPr>
            <a:xfrm>
              <a:off x="920625" y="2984425"/>
              <a:ext cx="85750" cy="24300"/>
            </a:xfrm>
            <a:custGeom>
              <a:avLst/>
              <a:gdLst/>
              <a:ahLst/>
              <a:cxnLst/>
              <a:rect l="l" t="t" r="r" b="b"/>
              <a:pathLst>
                <a:path w="3430" h="972" fill="none" extrusionOk="0">
                  <a:moveTo>
                    <a:pt x="1" y="971"/>
                  </a:moveTo>
                  <a:lnTo>
                    <a:pt x="3429" y="1"/>
                  </a:lnTo>
                </a:path>
              </a:pathLst>
            </a:custGeom>
            <a:noFill/>
            <a:ln w="3225" cap="rnd" cmpd="sng">
              <a:solidFill>
                <a:srgbClr val="1D1F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15"/>
            <p:cNvSpPr/>
            <p:nvPr/>
          </p:nvSpPr>
          <p:spPr>
            <a:xfrm>
              <a:off x="933575" y="2257275"/>
              <a:ext cx="336425" cy="397175"/>
            </a:xfrm>
            <a:custGeom>
              <a:avLst/>
              <a:gdLst/>
              <a:ahLst/>
              <a:cxnLst/>
              <a:rect l="l" t="t" r="r" b="b"/>
              <a:pathLst>
                <a:path w="13457" h="15887" extrusionOk="0">
                  <a:moveTo>
                    <a:pt x="3428" y="1"/>
                  </a:moveTo>
                  <a:cubicBezTo>
                    <a:pt x="2686" y="1"/>
                    <a:pt x="1935" y="266"/>
                    <a:pt x="1326" y="816"/>
                  </a:cubicBezTo>
                  <a:cubicBezTo>
                    <a:pt x="129" y="1884"/>
                    <a:pt x="0" y="3695"/>
                    <a:pt x="1068" y="4924"/>
                  </a:cubicBezTo>
                  <a:lnTo>
                    <a:pt x="8507" y="14952"/>
                  </a:lnTo>
                  <a:cubicBezTo>
                    <a:pt x="9043" y="15570"/>
                    <a:pt x="9803" y="15887"/>
                    <a:pt x="10564" y="15887"/>
                  </a:cubicBezTo>
                  <a:cubicBezTo>
                    <a:pt x="11275" y="15887"/>
                    <a:pt x="11987" y="15611"/>
                    <a:pt x="12518" y="15049"/>
                  </a:cubicBezTo>
                  <a:cubicBezTo>
                    <a:pt x="13392" y="14111"/>
                    <a:pt x="13456" y="12720"/>
                    <a:pt x="12680" y="11717"/>
                  </a:cubicBezTo>
                  <a:lnTo>
                    <a:pt x="5855" y="1172"/>
                  </a:lnTo>
                  <a:cubicBezTo>
                    <a:pt x="5247" y="404"/>
                    <a:pt x="4344" y="1"/>
                    <a:pt x="3428" y="1"/>
                  </a:cubicBezTo>
                  <a:close/>
                </a:path>
              </a:pathLst>
            </a:custGeom>
            <a:solidFill>
              <a:srgbClr val="E8A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15"/>
            <p:cNvSpPr/>
            <p:nvPr/>
          </p:nvSpPr>
          <p:spPr>
            <a:xfrm>
              <a:off x="900400" y="2253400"/>
              <a:ext cx="289525" cy="245050"/>
            </a:xfrm>
            <a:custGeom>
              <a:avLst/>
              <a:gdLst/>
              <a:ahLst/>
              <a:cxnLst/>
              <a:rect l="l" t="t" r="r" b="b"/>
              <a:pathLst>
                <a:path w="11581" h="9802" extrusionOk="0">
                  <a:moveTo>
                    <a:pt x="8314" y="1"/>
                  </a:moveTo>
                  <a:lnTo>
                    <a:pt x="518" y="33"/>
                  </a:lnTo>
                  <a:cubicBezTo>
                    <a:pt x="518" y="33"/>
                    <a:pt x="1" y="2944"/>
                    <a:pt x="5306" y="9802"/>
                  </a:cubicBezTo>
                  <a:lnTo>
                    <a:pt x="11581" y="6276"/>
                  </a:lnTo>
                  <a:lnTo>
                    <a:pt x="8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15"/>
            <p:cNvSpPr/>
            <p:nvPr/>
          </p:nvSpPr>
          <p:spPr>
            <a:xfrm>
              <a:off x="1145425" y="2493575"/>
              <a:ext cx="380100" cy="158525"/>
            </a:xfrm>
            <a:custGeom>
              <a:avLst/>
              <a:gdLst/>
              <a:ahLst/>
              <a:cxnLst/>
              <a:rect l="l" t="t" r="r" b="b"/>
              <a:pathLst>
                <a:path w="15204" h="6341" extrusionOk="0">
                  <a:moveTo>
                    <a:pt x="13392" y="1"/>
                  </a:moveTo>
                  <a:lnTo>
                    <a:pt x="1" y="1650"/>
                  </a:lnTo>
                  <a:lnTo>
                    <a:pt x="2783" y="6341"/>
                  </a:lnTo>
                  <a:lnTo>
                    <a:pt x="15204" y="1618"/>
                  </a:lnTo>
                  <a:lnTo>
                    <a:pt x="13392" y="1"/>
                  </a:lnTo>
                  <a:close/>
                </a:path>
              </a:pathLst>
            </a:custGeom>
            <a:solidFill>
              <a:srgbClr val="E8A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15"/>
            <p:cNvSpPr/>
            <p:nvPr/>
          </p:nvSpPr>
          <p:spPr>
            <a:xfrm>
              <a:off x="1452725" y="2436175"/>
              <a:ext cx="142350" cy="105750"/>
            </a:xfrm>
            <a:custGeom>
              <a:avLst/>
              <a:gdLst/>
              <a:ahLst/>
              <a:cxnLst/>
              <a:rect l="l" t="t" r="r" b="b"/>
              <a:pathLst>
                <a:path w="5694" h="4230" extrusionOk="0">
                  <a:moveTo>
                    <a:pt x="4561" y="0"/>
                  </a:moveTo>
                  <a:cubicBezTo>
                    <a:pt x="2653" y="0"/>
                    <a:pt x="1327" y="1585"/>
                    <a:pt x="1327" y="1585"/>
                  </a:cubicBezTo>
                  <a:lnTo>
                    <a:pt x="583" y="2135"/>
                  </a:lnTo>
                  <a:cubicBezTo>
                    <a:pt x="98" y="2523"/>
                    <a:pt x="1" y="3202"/>
                    <a:pt x="356" y="3752"/>
                  </a:cubicBezTo>
                  <a:cubicBezTo>
                    <a:pt x="544" y="4046"/>
                    <a:pt x="908" y="4230"/>
                    <a:pt x="1266" y="4230"/>
                  </a:cubicBezTo>
                  <a:cubicBezTo>
                    <a:pt x="1341" y="4230"/>
                    <a:pt x="1416" y="4222"/>
                    <a:pt x="1489" y="4205"/>
                  </a:cubicBezTo>
                  <a:cubicBezTo>
                    <a:pt x="3009" y="3817"/>
                    <a:pt x="4853" y="3461"/>
                    <a:pt x="4853" y="3461"/>
                  </a:cubicBezTo>
                  <a:lnTo>
                    <a:pt x="5694" y="3299"/>
                  </a:lnTo>
                  <a:cubicBezTo>
                    <a:pt x="5500" y="2200"/>
                    <a:pt x="5338" y="1100"/>
                    <a:pt x="5111" y="0"/>
                  </a:cubicBezTo>
                  <a:close/>
                </a:path>
              </a:pathLst>
            </a:custGeom>
            <a:solidFill>
              <a:srgbClr val="E8A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15"/>
            <p:cNvSpPr/>
            <p:nvPr/>
          </p:nvSpPr>
          <p:spPr>
            <a:xfrm>
              <a:off x="694200" y="2166875"/>
              <a:ext cx="427000" cy="732675"/>
            </a:xfrm>
            <a:custGeom>
              <a:avLst/>
              <a:gdLst/>
              <a:ahLst/>
              <a:cxnLst/>
              <a:rect l="l" t="t" r="r" b="b"/>
              <a:pathLst>
                <a:path w="17080" h="29307" extrusionOk="0">
                  <a:moveTo>
                    <a:pt x="9996" y="1"/>
                  </a:moveTo>
                  <a:lnTo>
                    <a:pt x="7020" y="227"/>
                  </a:lnTo>
                  <a:cubicBezTo>
                    <a:pt x="5338" y="615"/>
                    <a:pt x="3656" y="1165"/>
                    <a:pt x="2071" y="1877"/>
                  </a:cubicBezTo>
                  <a:cubicBezTo>
                    <a:pt x="809" y="2524"/>
                    <a:pt x="680" y="3915"/>
                    <a:pt x="842" y="5306"/>
                  </a:cubicBezTo>
                  <a:lnTo>
                    <a:pt x="0" y="29307"/>
                  </a:lnTo>
                  <a:lnTo>
                    <a:pt x="0" y="29307"/>
                  </a:lnTo>
                  <a:lnTo>
                    <a:pt x="17080" y="28336"/>
                  </a:lnTo>
                  <a:lnTo>
                    <a:pt x="16788" y="5758"/>
                  </a:lnTo>
                  <a:cubicBezTo>
                    <a:pt x="17080" y="3106"/>
                    <a:pt x="15721" y="2006"/>
                    <a:pt x="13877" y="1359"/>
                  </a:cubicBezTo>
                  <a:cubicBezTo>
                    <a:pt x="11775" y="648"/>
                    <a:pt x="11095" y="65"/>
                    <a:pt x="9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15"/>
            <p:cNvSpPr/>
            <p:nvPr/>
          </p:nvSpPr>
          <p:spPr>
            <a:xfrm>
              <a:off x="1114700" y="2352075"/>
              <a:ext cx="850" cy="96250"/>
            </a:xfrm>
            <a:custGeom>
              <a:avLst/>
              <a:gdLst/>
              <a:ahLst/>
              <a:cxnLst/>
              <a:rect l="l" t="t" r="r" b="b"/>
              <a:pathLst>
                <a:path w="34" h="3850" fill="none" extrusionOk="0">
                  <a:moveTo>
                    <a:pt x="1" y="0"/>
                  </a:moveTo>
                  <a:lnTo>
                    <a:pt x="33" y="3849"/>
                  </a:lnTo>
                </a:path>
              </a:pathLst>
            </a:custGeom>
            <a:noFill/>
            <a:ln w="3225" cap="rnd" cmpd="sng">
              <a:solidFill>
                <a:srgbClr val="1D1F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15"/>
            <p:cNvSpPr/>
            <p:nvPr/>
          </p:nvSpPr>
          <p:spPr>
            <a:xfrm>
              <a:off x="825200" y="2170925"/>
              <a:ext cx="211900" cy="80050"/>
            </a:xfrm>
            <a:custGeom>
              <a:avLst/>
              <a:gdLst/>
              <a:ahLst/>
              <a:cxnLst/>
              <a:rect l="l" t="t" r="r" b="b"/>
              <a:pathLst>
                <a:path w="8476" h="3202" extrusionOk="0">
                  <a:moveTo>
                    <a:pt x="5758" y="0"/>
                  </a:moveTo>
                  <a:lnTo>
                    <a:pt x="1780" y="65"/>
                  </a:lnTo>
                  <a:lnTo>
                    <a:pt x="1" y="518"/>
                  </a:lnTo>
                  <a:cubicBezTo>
                    <a:pt x="175" y="1678"/>
                    <a:pt x="1935" y="3202"/>
                    <a:pt x="4488" y="3202"/>
                  </a:cubicBezTo>
                  <a:cubicBezTo>
                    <a:pt x="4783" y="3202"/>
                    <a:pt x="5088" y="3182"/>
                    <a:pt x="5403" y="3138"/>
                  </a:cubicBezTo>
                  <a:cubicBezTo>
                    <a:pt x="8475" y="2750"/>
                    <a:pt x="7376" y="712"/>
                    <a:pt x="7376" y="712"/>
                  </a:cubicBezTo>
                  <a:lnTo>
                    <a:pt x="5758" y="0"/>
                  </a:lnTo>
                  <a:close/>
                </a:path>
              </a:pathLst>
            </a:custGeom>
            <a:solidFill>
              <a:srgbClr val="E8A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15"/>
            <p:cNvSpPr/>
            <p:nvPr/>
          </p:nvSpPr>
          <p:spPr>
            <a:xfrm>
              <a:off x="512250" y="2267600"/>
              <a:ext cx="304075" cy="421875"/>
            </a:xfrm>
            <a:custGeom>
              <a:avLst/>
              <a:gdLst/>
              <a:ahLst/>
              <a:cxnLst/>
              <a:rect l="l" t="t" r="r" b="b"/>
              <a:pathLst>
                <a:path w="12163" h="16875" extrusionOk="0">
                  <a:moveTo>
                    <a:pt x="8672" y="0"/>
                  </a:moveTo>
                  <a:cubicBezTo>
                    <a:pt x="7446" y="0"/>
                    <a:pt x="6320" y="735"/>
                    <a:pt x="5855" y="1923"/>
                  </a:cubicBezTo>
                  <a:lnTo>
                    <a:pt x="583" y="13309"/>
                  </a:lnTo>
                  <a:cubicBezTo>
                    <a:pt x="1" y="14797"/>
                    <a:pt x="874" y="16447"/>
                    <a:pt x="2426" y="16803"/>
                  </a:cubicBezTo>
                  <a:cubicBezTo>
                    <a:pt x="2631" y="16851"/>
                    <a:pt x="2837" y="16875"/>
                    <a:pt x="3040" y="16875"/>
                  </a:cubicBezTo>
                  <a:cubicBezTo>
                    <a:pt x="4063" y="16875"/>
                    <a:pt x="5030" y="16286"/>
                    <a:pt x="5435" y="15315"/>
                  </a:cubicBezTo>
                  <a:lnTo>
                    <a:pt x="11419" y="4252"/>
                  </a:lnTo>
                  <a:cubicBezTo>
                    <a:pt x="12163" y="2603"/>
                    <a:pt x="11289" y="694"/>
                    <a:pt x="9607" y="144"/>
                  </a:cubicBezTo>
                  <a:cubicBezTo>
                    <a:pt x="9295" y="47"/>
                    <a:pt x="8980" y="0"/>
                    <a:pt x="8672" y="0"/>
                  </a:cubicBezTo>
                  <a:close/>
                </a:path>
              </a:pathLst>
            </a:custGeom>
            <a:solidFill>
              <a:srgbClr val="E8A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15"/>
            <p:cNvSpPr/>
            <p:nvPr/>
          </p:nvSpPr>
          <p:spPr>
            <a:xfrm>
              <a:off x="575325" y="2213775"/>
              <a:ext cx="272550" cy="315400"/>
            </a:xfrm>
            <a:custGeom>
              <a:avLst/>
              <a:gdLst/>
              <a:ahLst/>
              <a:cxnLst/>
              <a:rect l="l" t="t" r="r" b="b"/>
              <a:pathLst>
                <a:path w="10902" h="12616" extrusionOk="0">
                  <a:moveTo>
                    <a:pt x="6826" y="1"/>
                  </a:moveTo>
                  <a:cubicBezTo>
                    <a:pt x="6826" y="1"/>
                    <a:pt x="3462" y="809"/>
                    <a:pt x="1" y="8767"/>
                  </a:cubicBezTo>
                  <a:lnTo>
                    <a:pt x="6664" y="12616"/>
                  </a:lnTo>
                  <a:lnTo>
                    <a:pt x="10901" y="6244"/>
                  </a:lnTo>
                  <a:lnTo>
                    <a:pt x="68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115"/>
            <p:cNvSpPr/>
            <p:nvPr/>
          </p:nvSpPr>
          <p:spPr>
            <a:xfrm>
              <a:off x="720875" y="2404625"/>
              <a:ext cx="103550" cy="124550"/>
            </a:xfrm>
            <a:custGeom>
              <a:avLst/>
              <a:gdLst/>
              <a:ahLst/>
              <a:cxnLst/>
              <a:rect l="l" t="t" r="r" b="b"/>
              <a:pathLst>
                <a:path w="4142" h="4982" fill="none" extrusionOk="0">
                  <a:moveTo>
                    <a:pt x="4141" y="1"/>
                  </a:moveTo>
                  <a:lnTo>
                    <a:pt x="842" y="4982"/>
                  </a:lnTo>
                  <a:lnTo>
                    <a:pt x="1" y="4497"/>
                  </a:lnTo>
                </a:path>
              </a:pathLst>
            </a:custGeom>
            <a:noFill/>
            <a:ln w="3225" cap="rnd" cmpd="sng">
              <a:solidFill>
                <a:srgbClr val="1D1F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15"/>
            <p:cNvSpPr/>
            <p:nvPr/>
          </p:nvSpPr>
          <p:spPr>
            <a:xfrm>
              <a:off x="559950" y="2538050"/>
              <a:ext cx="327550" cy="232125"/>
            </a:xfrm>
            <a:custGeom>
              <a:avLst/>
              <a:gdLst/>
              <a:ahLst/>
              <a:cxnLst/>
              <a:rect l="l" t="t" r="r" b="b"/>
              <a:pathLst>
                <a:path w="13102" h="9285" extrusionOk="0">
                  <a:moveTo>
                    <a:pt x="777" y="1"/>
                  </a:moveTo>
                  <a:lnTo>
                    <a:pt x="1" y="5823"/>
                  </a:lnTo>
                  <a:lnTo>
                    <a:pt x="11743" y="9284"/>
                  </a:lnTo>
                  <a:lnTo>
                    <a:pt x="13101" y="6988"/>
                  </a:lnTo>
                  <a:lnTo>
                    <a:pt x="777" y="1"/>
                  </a:lnTo>
                  <a:close/>
                </a:path>
              </a:pathLst>
            </a:custGeom>
            <a:solidFill>
              <a:srgbClr val="E8A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15"/>
            <p:cNvSpPr/>
            <p:nvPr/>
          </p:nvSpPr>
          <p:spPr>
            <a:xfrm>
              <a:off x="803375" y="2690900"/>
              <a:ext cx="221600" cy="198950"/>
            </a:xfrm>
            <a:custGeom>
              <a:avLst/>
              <a:gdLst/>
              <a:ahLst/>
              <a:cxnLst/>
              <a:rect l="l" t="t" r="r" b="b"/>
              <a:pathLst>
                <a:path w="8864" h="7958" extrusionOk="0">
                  <a:moveTo>
                    <a:pt x="388" y="0"/>
                  </a:moveTo>
                  <a:lnTo>
                    <a:pt x="0" y="2491"/>
                  </a:lnTo>
                  <a:lnTo>
                    <a:pt x="1941" y="3008"/>
                  </a:lnTo>
                  <a:cubicBezTo>
                    <a:pt x="2847" y="4593"/>
                    <a:pt x="3947" y="6049"/>
                    <a:pt x="5176" y="7407"/>
                  </a:cubicBezTo>
                  <a:cubicBezTo>
                    <a:pt x="5229" y="7461"/>
                    <a:pt x="5292" y="7485"/>
                    <a:pt x="5360" y="7485"/>
                  </a:cubicBezTo>
                  <a:cubicBezTo>
                    <a:pt x="5415" y="7485"/>
                    <a:pt x="5473" y="7469"/>
                    <a:pt x="5532" y="7440"/>
                  </a:cubicBezTo>
                  <a:cubicBezTo>
                    <a:pt x="5661" y="7343"/>
                    <a:pt x="5726" y="7149"/>
                    <a:pt x="5596" y="7019"/>
                  </a:cubicBezTo>
                  <a:lnTo>
                    <a:pt x="4561" y="5628"/>
                  </a:lnTo>
                  <a:lnTo>
                    <a:pt x="4561" y="5628"/>
                  </a:lnTo>
                  <a:cubicBezTo>
                    <a:pt x="5273" y="6405"/>
                    <a:pt x="6049" y="7149"/>
                    <a:pt x="6825" y="7860"/>
                  </a:cubicBezTo>
                  <a:cubicBezTo>
                    <a:pt x="6906" y="7925"/>
                    <a:pt x="6995" y="7957"/>
                    <a:pt x="7084" y="7957"/>
                  </a:cubicBezTo>
                  <a:cubicBezTo>
                    <a:pt x="7173" y="7957"/>
                    <a:pt x="7262" y="7925"/>
                    <a:pt x="7343" y="7860"/>
                  </a:cubicBezTo>
                  <a:cubicBezTo>
                    <a:pt x="7472" y="7699"/>
                    <a:pt x="7472" y="7472"/>
                    <a:pt x="7343" y="7343"/>
                  </a:cubicBezTo>
                  <a:lnTo>
                    <a:pt x="5467" y="5176"/>
                  </a:lnTo>
                  <a:lnTo>
                    <a:pt x="7569" y="7052"/>
                  </a:lnTo>
                  <a:cubicBezTo>
                    <a:pt x="7646" y="7113"/>
                    <a:pt x="7744" y="7145"/>
                    <a:pt x="7843" y="7145"/>
                  </a:cubicBezTo>
                  <a:cubicBezTo>
                    <a:pt x="7954" y="7145"/>
                    <a:pt x="8066" y="7105"/>
                    <a:pt x="8152" y="7019"/>
                  </a:cubicBezTo>
                  <a:cubicBezTo>
                    <a:pt x="8281" y="6858"/>
                    <a:pt x="8281" y="6599"/>
                    <a:pt x="8119" y="6437"/>
                  </a:cubicBezTo>
                  <a:lnTo>
                    <a:pt x="6211" y="4561"/>
                  </a:lnTo>
                  <a:lnTo>
                    <a:pt x="8087" y="5855"/>
                  </a:lnTo>
                  <a:cubicBezTo>
                    <a:pt x="8167" y="5924"/>
                    <a:pt x="8260" y="5956"/>
                    <a:pt x="8351" y="5956"/>
                  </a:cubicBezTo>
                  <a:cubicBezTo>
                    <a:pt x="8518" y="5956"/>
                    <a:pt x="8683" y="5849"/>
                    <a:pt x="8766" y="5661"/>
                  </a:cubicBezTo>
                  <a:cubicBezTo>
                    <a:pt x="8863" y="5467"/>
                    <a:pt x="8799" y="5240"/>
                    <a:pt x="8604" y="5079"/>
                  </a:cubicBezTo>
                  <a:cubicBezTo>
                    <a:pt x="7893" y="4561"/>
                    <a:pt x="6211" y="3202"/>
                    <a:pt x="5823" y="2038"/>
                  </a:cubicBezTo>
                  <a:lnTo>
                    <a:pt x="5823" y="2038"/>
                  </a:lnTo>
                  <a:cubicBezTo>
                    <a:pt x="6211" y="2135"/>
                    <a:pt x="6599" y="2297"/>
                    <a:pt x="6955" y="2458"/>
                  </a:cubicBezTo>
                  <a:cubicBezTo>
                    <a:pt x="7041" y="2502"/>
                    <a:pt x="7130" y="2522"/>
                    <a:pt x="7216" y="2522"/>
                  </a:cubicBezTo>
                  <a:cubicBezTo>
                    <a:pt x="7448" y="2522"/>
                    <a:pt x="7651" y="2372"/>
                    <a:pt x="7699" y="2135"/>
                  </a:cubicBezTo>
                  <a:cubicBezTo>
                    <a:pt x="7763" y="1909"/>
                    <a:pt x="7666" y="1682"/>
                    <a:pt x="7505" y="1553"/>
                  </a:cubicBezTo>
                  <a:lnTo>
                    <a:pt x="5952" y="647"/>
                  </a:lnTo>
                  <a:cubicBezTo>
                    <a:pt x="5726" y="478"/>
                    <a:pt x="5451" y="382"/>
                    <a:pt x="5169" y="382"/>
                  </a:cubicBezTo>
                  <a:cubicBezTo>
                    <a:pt x="5129" y="382"/>
                    <a:pt x="5087" y="384"/>
                    <a:pt x="5046" y="388"/>
                  </a:cubicBezTo>
                  <a:lnTo>
                    <a:pt x="2135" y="485"/>
                  </a:lnTo>
                  <a:lnTo>
                    <a:pt x="388" y="0"/>
                  </a:lnTo>
                  <a:close/>
                </a:path>
              </a:pathLst>
            </a:custGeom>
            <a:solidFill>
              <a:srgbClr val="E8A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15"/>
            <p:cNvSpPr/>
            <p:nvPr/>
          </p:nvSpPr>
          <p:spPr>
            <a:xfrm>
              <a:off x="885050" y="1784425"/>
              <a:ext cx="247675" cy="169875"/>
            </a:xfrm>
            <a:custGeom>
              <a:avLst/>
              <a:gdLst/>
              <a:ahLst/>
              <a:cxnLst/>
              <a:rect l="l" t="t" r="r" b="b"/>
              <a:pathLst>
                <a:path w="9907" h="6795" extrusionOk="0">
                  <a:moveTo>
                    <a:pt x="4113" y="1"/>
                  </a:moveTo>
                  <a:cubicBezTo>
                    <a:pt x="2390" y="1"/>
                    <a:pt x="1100" y="1066"/>
                    <a:pt x="1100" y="1066"/>
                  </a:cubicBezTo>
                  <a:cubicBezTo>
                    <a:pt x="1100" y="1066"/>
                    <a:pt x="0" y="5304"/>
                    <a:pt x="1909" y="6533"/>
                  </a:cubicBezTo>
                  <a:cubicBezTo>
                    <a:pt x="2192" y="6713"/>
                    <a:pt x="2574" y="6795"/>
                    <a:pt x="3008" y="6795"/>
                  </a:cubicBezTo>
                  <a:cubicBezTo>
                    <a:pt x="5547" y="6795"/>
                    <a:pt x="9907" y="3991"/>
                    <a:pt x="7311" y="1422"/>
                  </a:cubicBezTo>
                  <a:cubicBezTo>
                    <a:pt x="6209" y="344"/>
                    <a:pt x="5091" y="1"/>
                    <a:pt x="4113" y="1"/>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15"/>
            <p:cNvSpPr/>
            <p:nvPr/>
          </p:nvSpPr>
          <p:spPr>
            <a:xfrm>
              <a:off x="1005525" y="1946675"/>
              <a:ext cx="82600" cy="69150"/>
            </a:xfrm>
            <a:custGeom>
              <a:avLst/>
              <a:gdLst/>
              <a:ahLst/>
              <a:cxnLst/>
              <a:rect l="l" t="t" r="r" b="b"/>
              <a:pathLst>
                <a:path w="3304" h="2766" extrusionOk="0">
                  <a:moveTo>
                    <a:pt x="1546" y="0"/>
                  </a:moveTo>
                  <a:cubicBezTo>
                    <a:pt x="1433" y="0"/>
                    <a:pt x="1317" y="14"/>
                    <a:pt x="1198" y="43"/>
                  </a:cubicBezTo>
                  <a:cubicBezTo>
                    <a:pt x="454" y="237"/>
                    <a:pt x="1" y="981"/>
                    <a:pt x="227" y="1725"/>
                  </a:cubicBezTo>
                  <a:cubicBezTo>
                    <a:pt x="391" y="2400"/>
                    <a:pt x="967" y="2766"/>
                    <a:pt x="1553" y="2766"/>
                  </a:cubicBezTo>
                  <a:cubicBezTo>
                    <a:pt x="2007" y="2766"/>
                    <a:pt x="2468" y="2546"/>
                    <a:pt x="2750" y="2081"/>
                  </a:cubicBezTo>
                  <a:cubicBezTo>
                    <a:pt x="3304" y="1119"/>
                    <a:pt x="2572" y="0"/>
                    <a:pt x="1546" y="0"/>
                  </a:cubicBezTo>
                  <a:close/>
                </a:path>
              </a:pathLst>
            </a:custGeom>
            <a:solidFill>
              <a:srgbClr val="E07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15"/>
            <p:cNvSpPr/>
            <p:nvPr/>
          </p:nvSpPr>
          <p:spPr>
            <a:xfrm>
              <a:off x="865625" y="1983325"/>
              <a:ext cx="108400" cy="250850"/>
            </a:xfrm>
            <a:custGeom>
              <a:avLst/>
              <a:gdLst/>
              <a:ahLst/>
              <a:cxnLst/>
              <a:rect l="l" t="t" r="r" b="b"/>
              <a:pathLst>
                <a:path w="4336" h="10034" extrusionOk="0">
                  <a:moveTo>
                    <a:pt x="324" y="0"/>
                  </a:moveTo>
                  <a:lnTo>
                    <a:pt x="1" y="7699"/>
                  </a:lnTo>
                  <a:lnTo>
                    <a:pt x="1457" y="9445"/>
                  </a:lnTo>
                  <a:cubicBezTo>
                    <a:pt x="1796" y="9851"/>
                    <a:pt x="2226" y="10034"/>
                    <a:pt x="2648" y="10034"/>
                  </a:cubicBezTo>
                  <a:cubicBezTo>
                    <a:pt x="3472" y="10034"/>
                    <a:pt x="4271" y="9339"/>
                    <a:pt x="4335" y="8248"/>
                  </a:cubicBezTo>
                  <a:lnTo>
                    <a:pt x="4141" y="3202"/>
                  </a:lnTo>
                  <a:lnTo>
                    <a:pt x="324" y="0"/>
                  </a:lnTo>
                  <a:close/>
                </a:path>
              </a:pathLst>
            </a:custGeom>
            <a:solidFill>
              <a:srgbClr val="E8A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15"/>
            <p:cNvSpPr/>
            <p:nvPr/>
          </p:nvSpPr>
          <p:spPr>
            <a:xfrm>
              <a:off x="889900" y="2052850"/>
              <a:ext cx="81700" cy="75250"/>
            </a:xfrm>
            <a:custGeom>
              <a:avLst/>
              <a:gdLst/>
              <a:ahLst/>
              <a:cxnLst/>
              <a:rect l="l" t="t" r="r" b="b"/>
              <a:pathLst>
                <a:path w="3268" h="3010" extrusionOk="0">
                  <a:moveTo>
                    <a:pt x="0" y="1"/>
                  </a:moveTo>
                  <a:lnTo>
                    <a:pt x="3267" y="3009"/>
                  </a:lnTo>
                  <a:lnTo>
                    <a:pt x="3170" y="421"/>
                  </a:lnTo>
                  <a:lnTo>
                    <a:pt x="0" y="1"/>
                  </a:ln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15"/>
            <p:cNvSpPr/>
            <p:nvPr/>
          </p:nvSpPr>
          <p:spPr>
            <a:xfrm>
              <a:off x="847075" y="1806700"/>
              <a:ext cx="226425" cy="280175"/>
            </a:xfrm>
            <a:custGeom>
              <a:avLst/>
              <a:gdLst/>
              <a:ahLst/>
              <a:cxnLst/>
              <a:rect l="l" t="t" r="r" b="b"/>
              <a:pathLst>
                <a:path w="9057" h="11207" extrusionOk="0">
                  <a:moveTo>
                    <a:pt x="5264" y="1"/>
                  </a:moveTo>
                  <a:cubicBezTo>
                    <a:pt x="2684" y="1"/>
                    <a:pt x="0" y="2595"/>
                    <a:pt x="549" y="6871"/>
                  </a:cubicBezTo>
                  <a:cubicBezTo>
                    <a:pt x="1034" y="10850"/>
                    <a:pt x="3784" y="11076"/>
                    <a:pt x="3784" y="11076"/>
                  </a:cubicBezTo>
                  <a:cubicBezTo>
                    <a:pt x="4194" y="11165"/>
                    <a:pt x="4578" y="11207"/>
                    <a:pt x="4937" y="11207"/>
                  </a:cubicBezTo>
                  <a:cubicBezTo>
                    <a:pt x="6674" y="11207"/>
                    <a:pt x="7814" y="10221"/>
                    <a:pt x="8377" y="8747"/>
                  </a:cubicBezTo>
                  <a:cubicBezTo>
                    <a:pt x="9056" y="7000"/>
                    <a:pt x="8183" y="1405"/>
                    <a:pt x="8183" y="1405"/>
                  </a:cubicBezTo>
                  <a:cubicBezTo>
                    <a:pt x="7386" y="447"/>
                    <a:pt x="6334" y="1"/>
                    <a:pt x="5264" y="1"/>
                  </a:cubicBezTo>
                  <a:close/>
                </a:path>
              </a:pathLst>
            </a:custGeom>
            <a:solidFill>
              <a:srgbClr val="E8A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15"/>
            <p:cNvSpPr/>
            <p:nvPr/>
          </p:nvSpPr>
          <p:spPr>
            <a:xfrm>
              <a:off x="1039500" y="1947500"/>
              <a:ext cx="18325" cy="15850"/>
            </a:xfrm>
            <a:custGeom>
              <a:avLst/>
              <a:gdLst/>
              <a:ahLst/>
              <a:cxnLst/>
              <a:rect l="l" t="t" r="r" b="b"/>
              <a:pathLst>
                <a:path w="733" h="634" extrusionOk="0">
                  <a:moveTo>
                    <a:pt x="340" y="1"/>
                  </a:moveTo>
                  <a:cubicBezTo>
                    <a:pt x="314" y="1"/>
                    <a:pt x="287" y="4"/>
                    <a:pt x="259" y="10"/>
                  </a:cubicBezTo>
                  <a:cubicBezTo>
                    <a:pt x="98" y="42"/>
                    <a:pt x="0" y="204"/>
                    <a:pt x="33" y="398"/>
                  </a:cubicBezTo>
                  <a:cubicBezTo>
                    <a:pt x="70" y="549"/>
                    <a:pt x="207" y="633"/>
                    <a:pt x="346" y="633"/>
                  </a:cubicBezTo>
                  <a:cubicBezTo>
                    <a:pt x="446" y="633"/>
                    <a:pt x="547" y="590"/>
                    <a:pt x="615" y="495"/>
                  </a:cubicBezTo>
                  <a:cubicBezTo>
                    <a:pt x="732" y="261"/>
                    <a:pt x="585" y="1"/>
                    <a:pt x="340" y="1"/>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15"/>
            <p:cNvSpPr/>
            <p:nvPr/>
          </p:nvSpPr>
          <p:spPr>
            <a:xfrm>
              <a:off x="971300" y="1945050"/>
              <a:ext cx="18900" cy="16600"/>
            </a:xfrm>
            <a:custGeom>
              <a:avLst/>
              <a:gdLst/>
              <a:ahLst/>
              <a:cxnLst/>
              <a:rect l="l" t="t" r="r" b="b"/>
              <a:pathLst>
                <a:path w="756" h="664" extrusionOk="0">
                  <a:moveTo>
                    <a:pt x="396" y="0"/>
                  </a:moveTo>
                  <a:cubicBezTo>
                    <a:pt x="203" y="0"/>
                    <a:pt x="0" y="166"/>
                    <a:pt x="76" y="431"/>
                  </a:cubicBezTo>
                  <a:cubicBezTo>
                    <a:pt x="132" y="572"/>
                    <a:pt x="262" y="664"/>
                    <a:pt x="402" y="664"/>
                  </a:cubicBezTo>
                  <a:cubicBezTo>
                    <a:pt x="422" y="664"/>
                    <a:pt x="443" y="662"/>
                    <a:pt x="464" y="658"/>
                  </a:cubicBezTo>
                  <a:cubicBezTo>
                    <a:pt x="626" y="625"/>
                    <a:pt x="755" y="464"/>
                    <a:pt x="691" y="270"/>
                  </a:cubicBezTo>
                  <a:cubicBezTo>
                    <a:pt x="664" y="82"/>
                    <a:pt x="532" y="0"/>
                    <a:pt x="396" y="0"/>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15"/>
            <p:cNvSpPr/>
            <p:nvPr/>
          </p:nvSpPr>
          <p:spPr>
            <a:xfrm>
              <a:off x="1020900" y="1963100"/>
              <a:ext cx="12150" cy="33175"/>
            </a:xfrm>
            <a:custGeom>
              <a:avLst/>
              <a:gdLst/>
              <a:ahLst/>
              <a:cxnLst/>
              <a:rect l="l" t="t" r="r" b="b"/>
              <a:pathLst>
                <a:path w="486" h="1327" fill="none" extrusionOk="0">
                  <a:moveTo>
                    <a:pt x="195" y="0"/>
                  </a:moveTo>
                  <a:lnTo>
                    <a:pt x="486" y="1068"/>
                  </a:lnTo>
                  <a:lnTo>
                    <a:pt x="1" y="1327"/>
                  </a:lnTo>
                </a:path>
              </a:pathLst>
            </a:custGeom>
            <a:noFill/>
            <a:ln w="3225" cap="rnd" cmpd="sng">
              <a:solidFill>
                <a:srgbClr val="1D1F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15"/>
            <p:cNvSpPr/>
            <p:nvPr/>
          </p:nvSpPr>
          <p:spPr>
            <a:xfrm>
              <a:off x="938425" y="1897975"/>
              <a:ext cx="57425" cy="25525"/>
            </a:xfrm>
            <a:custGeom>
              <a:avLst/>
              <a:gdLst/>
              <a:ahLst/>
              <a:cxnLst/>
              <a:rect l="l" t="t" r="r" b="b"/>
              <a:pathLst>
                <a:path w="2297" h="1021" extrusionOk="0">
                  <a:moveTo>
                    <a:pt x="1640" y="1"/>
                  </a:moveTo>
                  <a:cubicBezTo>
                    <a:pt x="1408" y="1"/>
                    <a:pt x="1197" y="50"/>
                    <a:pt x="1197" y="50"/>
                  </a:cubicBezTo>
                  <a:cubicBezTo>
                    <a:pt x="744" y="115"/>
                    <a:pt x="0" y="406"/>
                    <a:pt x="130" y="729"/>
                  </a:cubicBezTo>
                  <a:cubicBezTo>
                    <a:pt x="185" y="934"/>
                    <a:pt x="327" y="1021"/>
                    <a:pt x="597" y="1021"/>
                  </a:cubicBezTo>
                  <a:cubicBezTo>
                    <a:pt x="796" y="1021"/>
                    <a:pt x="1066" y="974"/>
                    <a:pt x="1423" y="891"/>
                  </a:cubicBezTo>
                  <a:cubicBezTo>
                    <a:pt x="2297" y="729"/>
                    <a:pt x="2232" y="341"/>
                    <a:pt x="2232" y="341"/>
                  </a:cubicBezTo>
                  <a:cubicBezTo>
                    <a:pt x="2198" y="65"/>
                    <a:pt x="1905" y="1"/>
                    <a:pt x="1640" y="1"/>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15"/>
            <p:cNvSpPr/>
            <p:nvPr/>
          </p:nvSpPr>
          <p:spPr>
            <a:xfrm>
              <a:off x="1033025" y="1896375"/>
              <a:ext cx="42075" cy="23200"/>
            </a:xfrm>
            <a:custGeom>
              <a:avLst/>
              <a:gdLst/>
              <a:ahLst/>
              <a:cxnLst/>
              <a:rect l="l" t="t" r="r" b="b"/>
              <a:pathLst>
                <a:path w="1683" h="928" extrusionOk="0">
                  <a:moveTo>
                    <a:pt x="651" y="0"/>
                  </a:moveTo>
                  <a:cubicBezTo>
                    <a:pt x="399" y="0"/>
                    <a:pt x="117" y="64"/>
                    <a:pt x="65" y="341"/>
                  </a:cubicBezTo>
                  <a:cubicBezTo>
                    <a:pt x="65" y="341"/>
                    <a:pt x="1" y="696"/>
                    <a:pt x="809" y="890"/>
                  </a:cubicBezTo>
                  <a:cubicBezTo>
                    <a:pt x="962" y="916"/>
                    <a:pt x="1089" y="928"/>
                    <a:pt x="1196" y="928"/>
                  </a:cubicBezTo>
                  <a:cubicBezTo>
                    <a:pt x="1497" y="928"/>
                    <a:pt x="1627" y="831"/>
                    <a:pt x="1650" y="664"/>
                  </a:cubicBezTo>
                  <a:cubicBezTo>
                    <a:pt x="1683" y="405"/>
                    <a:pt x="1424" y="114"/>
                    <a:pt x="1068" y="49"/>
                  </a:cubicBezTo>
                  <a:cubicBezTo>
                    <a:pt x="1068" y="49"/>
                    <a:pt x="871" y="0"/>
                    <a:pt x="651" y="0"/>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15"/>
            <p:cNvSpPr/>
            <p:nvPr/>
          </p:nvSpPr>
          <p:spPr>
            <a:xfrm>
              <a:off x="786400" y="1798400"/>
              <a:ext cx="165800" cy="170375"/>
            </a:xfrm>
            <a:custGeom>
              <a:avLst/>
              <a:gdLst/>
              <a:ahLst/>
              <a:cxnLst/>
              <a:rect l="l" t="t" r="r" b="b"/>
              <a:pathLst>
                <a:path w="6632" h="6815" extrusionOk="0">
                  <a:moveTo>
                    <a:pt x="4568" y="0"/>
                  </a:moveTo>
                  <a:cubicBezTo>
                    <a:pt x="4296" y="0"/>
                    <a:pt x="4020" y="49"/>
                    <a:pt x="3752" y="152"/>
                  </a:cubicBezTo>
                  <a:cubicBezTo>
                    <a:pt x="1682" y="798"/>
                    <a:pt x="0" y="2610"/>
                    <a:pt x="2297" y="6362"/>
                  </a:cubicBezTo>
                  <a:lnTo>
                    <a:pt x="4367" y="6815"/>
                  </a:lnTo>
                  <a:lnTo>
                    <a:pt x="4626" y="4809"/>
                  </a:lnTo>
                  <a:cubicBezTo>
                    <a:pt x="4626" y="4809"/>
                    <a:pt x="6243" y="4292"/>
                    <a:pt x="6631" y="1251"/>
                  </a:cubicBezTo>
                  <a:cubicBezTo>
                    <a:pt x="6215" y="469"/>
                    <a:pt x="5411" y="0"/>
                    <a:pt x="4568" y="0"/>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15"/>
            <p:cNvSpPr/>
            <p:nvPr/>
          </p:nvSpPr>
          <p:spPr>
            <a:xfrm>
              <a:off x="822775" y="1946125"/>
              <a:ext cx="77650" cy="77650"/>
            </a:xfrm>
            <a:custGeom>
              <a:avLst/>
              <a:gdLst/>
              <a:ahLst/>
              <a:cxnLst/>
              <a:rect l="l" t="t" r="r" b="b"/>
              <a:pathLst>
                <a:path w="3106" h="3106" extrusionOk="0">
                  <a:moveTo>
                    <a:pt x="1553" y="0"/>
                  </a:moveTo>
                  <a:cubicBezTo>
                    <a:pt x="712" y="0"/>
                    <a:pt x="1" y="712"/>
                    <a:pt x="1" y="1553"/>
                  </a:cubicBezTo>
                  <a:cubicBezTo>
                    <a:pt x="1" y="2426"/>
                    <a:pt x="712" y="3105"/>
                    <a:pt x="1553" y="3105"/>
                  </a:cubicBezTo>
                  <a:cubicBezTo>
                    <a:pt x="2427" y="3105"/>
                    <a:pt x="3106" y="2426"/>
                    <a:pt x="3106" y="1553"/>
                  </a:cubicBezTo>
                  <a:cubicBezTo>
                    <a:pt x="3106" y="712"/>
                    <a:pt x="2427" y="0"/>
                    <a:pt x="1553" y="0"/>
                  </a:cubicBezTo>
                  <a:close/>
                </a:path>
              </a:pathLst>
            </a:custGeom>
            <a:solidFill>
              <a:srgbClr val="E8A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15"/>
            <p:cNvSpPr/>
            <p:nvPr/>
          </p:nvSpPr>
          <p:spPr>
            <a:xfrm>
              <a:off x="844600" y="1968750"/>
              <a:ext cx="35625" cy="29150"/>
            </a:xfrm>
            <a:custGeom>
              <a:avLst/>
              <a:gdLst/>
              <a:ahLst/>
              <a:cxnLst/>
              <a:rect l="l" t="t" r="r" b="b"/>
              <a:pathLst>
                <a:path w="1425" h="1166" fill="none" extrusionOk="0">
                  <a:moveTo>
                    <a:pt x="1" y="163"/>
                  </a:moveTo>
                  <a:cubicBezTo>
                    <a:pt x="680" y="1"/>
                    <a:pt x="1327" y="454"/>
                    <a:pt x="1424" y="1165"/>
                  </a:cubicBezTo>
                </a:path>
              </a:pathLst>
            </a:custGeom>
            <a:noFill/>
            <a:ln w="3225" cap="rnd" cmpd="sng">
              <a:solidFill>
                <a:srgbClr val="1D1F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15"/>
            <p:cNvSpPr/>
            <p:nvPr/>
          </p:nvSpPr>
          <p:spPr>
            <a:xfrm>
              <a:off x="919825" y="1798275"/>
              <a:ext cx="154475" cy="73800"/>
            </a:xfrm>
            <a:custGeom>
              <a:avLst/>
              <a:gdLst/>
              <a:ahLst/>
              <a:cxnLst/>
              <a:rect l="l" t="t" r="r" b="b"/>
              <a:pathLst>
                <a:path w="6179" h="2952" extrusionOk="0">
                  <a:moveTo>
                    <a:pt x="2723" y="0"/>
                  </a:moveTo>
                  <a:cubicBezTo>
                    <a:pt x="1739" y="0"/>
                    <a:pt x="760" y="366"/>
                    <a:pt x="0" y="1062"/>
                  </a:cubicBezTo>
                  <a:cubicBezTo>
                    <a:pt x="1275" y="2287"/>
                    <a:pt x="2955" y="2952"/>
                    <a:pt x="4668" y="2952"/>
                  </a:cubicBezTo>
                  <a:cubicBezTo>
                    <a:pt x="5172" y="2952"/>
                    <a:pt x="5679" y="2894"/>
                    <a:pt x="6178" y="2777"/>
                  </a:cubicBezTo>
                  <a:cubicBezTo>
                    <a:pt x="6178" y="2777"/>
                    <a:pt x="5823" y="933"/>
                    <a:pt x="4270" y="318"/>
                  </a:cubicBezTo>
                  <a:cubicBezTo>
                    <a:pt x="3775" y="104"/>
                    <a:pt x="3248" y="0"/>
                    <a:pt x="2723" y="0"/>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15"/>
            <p:cNvSpPr/>
            <p:nvPr/>
          </p:nvSpPr>
          <p:spPr>
            <a:xfrm>
              <a:off x="907675" y="1972000"/>
              <a:ext cx="156100" cy="115525"/>
            </a:xfrm>
            <a:custGeom>
              <a:avLst/>
              <a:gdLst/>
              <a:ahLst/>
              <a:cxnLst/>
              <a:rect l="l" t="t" r="r" b="b"/>
              <a:pathLst>
                <a:path w="6244" h="4621" extrusionOk="0">
                  <a:moveTo>
                    <a:pt x="4885" y="0"/>
                  </a:moveTo>
                  <a:lnTo>
                    <a:pt x="1" y="1165"/>
                  </a:lnTo>
                  <a:lnTo>
                    <a:pt x="292" y="4076"/>
                  </a:lnTo>
                  <a:cubicBezTo>
                    <a:pt x="951" y="4445"/>
                    <a:pt x="1674" y="4621"/>
                    <a:pt x="2409" y="4621"/>
                  </a:cubicBezTo>
                  <a:cubicBezTo>
                    <a:pt x="2576" y="4621"/>
                    <a:pt x="2744" y="4611"/>
                    <a:pt x="2912" y="4593"/>
                  </a:cubicBezTo>
                  <a:cubicBezTo>
                    <a:pt x="4077" y="4496"/>
                    <a:pt x="5112" y="3882"/>
                    <a:pt x="5694" y="2879"/>
                  </a:cubicBezTo>
                  <a:cubicBezTo>
                    <a:pt x="6050" y="2232"/>
                    <a:pt x="6244" y="1456"/>
                    <a:pt x="6212" y="712"/>
                  </a:cubicBezTo>
                  <a:lnTo>
                    <a:pt x="4885" y="0"/>
                  </a:lnTo>
                  <a:close/>
                </a:path>
              </a:pathLst>
            </a:custGeom>
            <a:solidFill>
              <a:srgbClr val="FFF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15"/>
            <p:cNvSpPr/>
            <p:nvPr/>
          </p:nvSpPr>
          <p:spPr>
            <a:xfrm>
              <a:off x="871300" y="1962300"/>
              <a:ext cx="42075" cy="60675"/>
            </a:xfrm>
            <a:custGeom>
              <a:avLst/>
              <a:gdLst/>
              <a:ahLst/>
              <a:cxnLst/>
              <a:rect l="l" t="t" r="r" b="b"/>
              <a:pathLst>
                <a:path w="1683" h="2427" fill="none" extrusionOk="0">
                  <a:moveTo>
                    <a:pt x="971" y="0"/>
                  </a:moveTo>
                  <a:lnTo>
                    <a:pt x="1682" y="1844"/>
                  </a:lnTo>
                  <a:lnTo>
                    <a:pt x="0" y="2426"/>
                  </a:lnTo>
                </a:path>
              </a:pathLst>
            </a:custGeom>
            <a:noFill/>
            <a:ln w="5650" cap="flat" cmpd="sng">
              <a:solidFill>
                <a:srgbClr val="FFFFFA"/>
              </a:solidFill>
              <a:prstDash val="solid"/>
              <a:miter lim="3234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15"/>
            <p:cNvSpPr/>
            <p:nvPr/>
          </p:nvSpPr>
          <p:spPr>
            <a:xfrm>
              <a:off x="1824725" y="3739725"/>
              <a:ext cx="127775" cy="233725"/>
            </a:xfrm>
            <a:custGeom>
              <a:avLst/>
              <a:gdLst/>
              <a:ahLst/>
              <a:cxnLst/>
              <a:rect l="l" t="t" r="r" b="b"/>
              <a:pathLst>
                <a:path w="5111" h="9349" extrusionOk="0">
                  <a:moveTo>
                    <a:pt x="1100" y="0"/>
                  </a:moveTo>
                  <a:lnTo>
                    <a:pt x="0" y="9348"/>
                  </a:lnTo>
                  <a:lnTo>
                    <a:pt x="3785" y="9219"/>
                  </a:lnTo>
                  <a:lnTo>
                    <a:pt x="5111" y="324"/>
                  </a:lnTo>
                  <a:lnTo>
                    <a:pt x="1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15"/>
            <p:cNvSpPr/>
            <p:nvPr/>
          </p:nvSpPr>
          <p:spPr>
            <a:xfrm>
              <a:off x="1654900" y="3949175"/>
              <a:ext cx="279825" cy="93000"/>
            </a:xfrm>
            <a:custGeom>
              <a:avLst/>
              <a:gdLst/>
              <a:ahLst/>
              <a:cxnLst/>
              <a:rect l="l" t="t" r="r" b="b"/>
              <a:pathLst>
                <a:path w="11193" h="3720" extrusionOk="0">
                  <a:moveTo>
                    <a:pt x="6922" y="0"/>
                  </a:moveTo>
                  <a:lnTo>
                    <a:pt x="615" y="2426"/>
                  </a:lnTo>
                  <a:cubicBezTo>
                    <a:pt x="194" y="2652"/>
                    <a:pt x="0" y="3105"/>
                    <a:pt x="97" y="3558"/>
                  </a:cubicBezTo>
                  <a:lnTo>
                    <a:pt x="11192" y="3720"/>
                  </a:lnTo>
                  <a:lnTo>
                    <a:pt x="10772" y="0"/>
                  </a:ln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15"/>
            <p:cNvSpPr/>
            <p:nvPr/>
          </p:nvSpPr>
          <p:spPr>
            <a:xfrm>
              <a:off x="1654075" y="4038925"/>
              <a:ext cx="285500" cy="34000"/>
            </a:xfrm>
            <a:custGeom>
              <a:avLst/>
              <a:gdLst/>
              <a:ahLst/>
              <a:cxnLst/>
              <a:rect l="l" t="t" r="r" b="b"/>
              <a:pathLst>
                <a:path w="11420" h="1360" extrusionOk="0">
                  <a:moveTo>
                    <a:pt x="1" y="1"/>
                  </a:moveTo>
                  <a:lnTo>
                    <a:pt x="1" y="1197"/>
                  </a:lnTo>
                  <a:lnTo>
                    <a:pt x="11419" y="1359"/>
                  </a:lnTo>
                  <a:lnTo>
                    <a:pt x="11419" y="13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15"/>
            <p:cNvSpPr/>
            <p:nvPr/>
          </p:nvSpPr>
          <p:spPr>
            <a:xfrm>
              <a:off x="1804500" y="2730525"/>
              <a:ext cx="458525" cy="1170150"/>
            </a:xfrm>
            <a:custGeom>
              <a:avLst/>
              <a:gdLst/>
              <a:ahLst/>
              <a:cxnLst/>
              <a:rect l="l" t="t" r="r" b="b"/>
              <a:pathLst>
                <a:path w="18341" h="46806" extrusionOk="0">
                  <a:moveTo>
                    <a:pt x="11969" y="0"/>
                  </a:moveTo>
                  <a:lnTo>
                    <a:pt x="11742" y="615"/>
                  </a:lnTo>
                  <a:cubicBezTo>
                    <a:pt x="9413" y="4432"/>
                    <a:pt x="7472" y="8507"/>
                    <a:pt x="5952" y="12712"/>
                  </a:cubicBezTo>
                  <a:lnTo>
                    <a:pt x="2523" y="22254"/>
                  </a:lnTo>
                  <a:cubicBezTo>
                    <a:pt x="1877" y="24033"/>
                    <a:pt x="1488" y="25910"/>
                    <a:pt x="1359" y="27818"/>
                  </a:cubicBezTo>
                  <a:lnTo>
                    <a:pt x="0" y="46288"/>
                  </a:lnTo>
                  <a:lnTo>
                    <a:pt x="7537" y="46805"/>
                  </a:lnTo>
                  <a:lnTo>
                    <a:pt x="9446" y="27074"/>
                  </a:lnTo>
                  <a:lnTo>
                    <a:pt x="18341" y="10319"/>
                  </a:lnTo>
                  <a:lnTo>
                    <a:pt x="17856" y="550"/>
                  </a:lnTo>
                  <a:lnTo>
                    <a:pt x="11969" y="0"/>
                  </a:lnTo>
                  <a:close/>
                </a:path>
              </a:pathLst>
            </a:custGeom>
            <a:solidFill>
              <a:srgbClr val="394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15"/>
            <p:cNvSpPr/>
            <p:nvPr/>
          </p:nvSpPr>
          <p:spPr>
            <a:xfrm>
              <a:off x="2450625" y="3614375"/>
              <a:ext cx="198950" cy="241825"/>
            </a:xfrm>
            <a:custGeom>
              <a:avLst/>
              <a:gdLst/>
              <a:ahLst/>
              <a:cxnLst/>
              <a:rect l="l" t="t" r="r" b="b"/>
              <a:pathLst>
                <a:path w="7958" h="9673" extrusionOk="0">
                  <a:moveTo>
                    <a:pt x="3623" y="1"/>
                  </a:moveTo>
                  <a:lnTo>
                    <a:pt x="0" y="1812"/>
                  </a:lnTo>
                  <a:lnTo>
                    <a:pt x="4755" y="9672"/>
                  </a:lnTo>
                  <a:lnTo>
                    <a:pt x="7958" y="7667"/>
                  </a:lnTo>
                  <a:lnTo>
                    <a:pt x="36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15"/>
            <p:cNvSpPr/>
            <p:nvPr/>
          </p:nvSpPr>
          <p:spPr>
            <a:xfrm>
              <a:off x="2440925" y="3785825"/>
              <a:ext cx="262825" cy="228050"/>
            </a:xfrm>
            <a:custGeom>
              <a:avLst/>
              <a:gdLst/>
              <a:ahLst/>
              <a:cxnLst/>
              <a:rect l="l" t="t" r="r" b="b"/>
              <a:pathLst>
                <a:path w="10513" h="9122" extrusionOk="0">
                  <a:moveTo>
                    <a:pt x="8216" y="0"/>
                  </a:moveTo>
                  <a:lnTo>
                    <a:pt x="4723" y="2070"/>
                  </a:lnTo>
                  <a:lnTo>
                    <a:pt x="259" y="7796"/>
                  </a:lnTo>
                  <a:cubicBezTo>
                    <a:pt x="0" y="8216"/>
                    <a:pt x="33" y="8766"/>
                    <a:pt x="356" y="9122"/>
                  </a:cubicBezTo>
                  <a:lnTo>
                    <a:pt x="10513" y="3299"/>
                  </a:lnTo>
                  <a:lnTo>
                    <a:pt x="8216" y="0"/>
                  </a:ln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15"/>
            <p:cNvSpPr/>
            <p:nvPr/>
          </p:nvSpPr>
          <p:spPr>
            <a:xfrm>
              <a:off x="2446575" y="3865875"/>
              <a:ext cx="276600" cy="178725"/>
            </a:xfrm>
            <a:custGeom>
              <a:avLst/>
              <a:gdLst/>
              <a:ahLst/>
              <a:cxnLst/>
              <a:rect l="l" t="t" r="r" b="b"/>
              <a:pathLst>
                <a:path w="11064" h="7149" extrusionOk="0">
                  <a:moveTo>
                    <a:pt x="10449" y="0"/>
                  </a:moveTo>
                  <a:lnTo>
                    <a:pt x="1" y="6017"/>
                  </a:lnTo>
                  <a:lnTo>
                    <a:pt x="615" y="7149"/>
                  </a:lnTo>
                  <a:lnTo>
                    <a:pt x="11063" y="1133"/>
                  </a:lnTo>
                  <a:lnTo>
                    <a:pt x="104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15"/>
            <p:cNvSpPr/>
            <p:nvPr/>
          </p:nvSpPr>
          <p:spPr>
            <a:xfrm>
              <a:off x="2159500" y="2718375"/>
              <a:ext cx="482000" cy="1090925"/>
            </a:xfrm>
            <a:custGeom>
              <a:avLst/>
              <a:gdLst/>
              <a:ahLst/>
              <a:cxnLst/>
              <a:rect l="l" t="t" r="r" b="b"/>
              <a:pathLst>
                <a:path w="19280" h="43637" extrusionOk="0">
                  <a:moveTo>
                    <a:pt x="7537" y="1"/>
                  </a:moveTo>
                  <a:lnTo>
                    <a:pt x="906" y="648"/>
                  </a:lnTo>
                  <a:lnTo>
                    <a:pt x="1" y="9770"/>
                  </a:lnTo>
                  <a:lnTo>
                    <a:pt x="2685" y="24519"/>
                  </a:lnTo>
                  <a:cubicBezTo>
                    <a:pt x="2944" y="25943"/>
                    <a:pt x="3462" y="27334"/>
                    <a:pt x="4173" y="28595"/>
                  </a:cubicBezTo>
                  <a:lnTo>
                    <a:pt x="12551" y="43636"/>
                  </a:lnTo>
                  <a:lnTo>
                    <a:pt x="19279" y="39949"/>
                  </a:lnTo>
                  <a:lnTo>
                    <a:pt x="11257" y="25393"/>
                  </a:lnTo>
                  <a:lnTo>
                    <a:pt x="11516" y="14007"/>
                  </a:lnTo>
                  <a:cubicBezTo>
                    <a:pt x="11516" y="14007"/>
                    <a:pt x="12228" y="3980"/>
                    <a:pt x="7537" y="1"/>
                  </a:cubicBezTo>
                  <a:close/>
                </a:path>
              </a:pathLst>
            </a:custGeom>
            <a:solidFill>
              <a:srgbClr val="3940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15"/>
            <p:cNvSpPr/>
            <p:nvPr/>
          </p:nvSpPr>
          <p:spPr>
            <a:xfrm>
              <a:off x="2109375" y="2932675"/>
              <a:ext cx="80075" cy="194100"/>
            </a:xfrm>
            <a:custGeom>
              <a:avLst/>
              <a:gdLst/>
              <a:ahLst/>
              <a:cxnLst/>
              <a:rect l="l" t="t" r="r" b="b"/>
              <a:pathLst>
                <a:path w="3203" h="7764" fill="none" extrusionOk="0">
                  <a:moveTo>
                    <a:pt x="3202" y="7764"/>
                  </a:moveTo>
                  <a:lnTo>
                    <a:pt x="2329" y="2103"/>
                  </a:lnTo>
                  <a:lnTo>
                    <a:pt x="0" y="1"/>
                  </a:lnTo>
                </a:path>
              </a:pathLst>
            </a:custGeom>
            <a:noFill/>
            <a:ln w="3225" cap="rnd" cmpd="sng">
              <a:solidFill>
                <a:srgbClr val="1D1F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15"/>
            <p:cNvSpPr/>
            <p:nvPr/>
          </p:nvSpPr>
          <p:spPr>
            <a:xfrm>
              <a:off x="2000200" y="1879800"/>
              <a:ext cx="266875" cy="255575"/>
            </a:xfrm>
            <a:custGeom>
              <a:avLst/>
              <a:gdLst/>
              <a:ahLst/>
              <a:cxnLst/>
              <a:rect l="l" t="t" r="r" b="b"/>
              <a:pathLst>
                <a:path w="10675" h="10223" extrusionOk="0">
                  <a:moveTo>
                    <a:pt x="5337" y="1"/>
                  </a:moveTo>
                  <a:cubicBezTo>
                    <a:pt x="2394" y="1"/>
                    <a:pt x="0" y="2265"/>
                    <a:pt x="0" y="5112"/>
                  </a:cubicBezTo>
                  <a:cubicBezTo>
                    <a:pt x="0" y="7926"/>
                    <a:pt x="2394" y="10222"/>
                    <a:pt x="5337" y="10222"/>
                  </a:cubicBezTo>
                  <a:cubicBezTo>
                    <a:pt x="8281" y="10222"/>
                    <a:pt x="10675" y="7926"/>
                    <a:pt x="10675" y="5112"/>
                  </a:cubicBezTo>
                  <a:cubicBezTo>
                    <a:pt x="10675" y="2265"/>
                    <a:pt x="8281" y="1"/>
                    <a:pt x="5337" y="1"/>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15"/>
            <p:cNvSpPr/>
            <p:nvPr/>
          </p:nvSpPr>
          <p:spPr>
            <a:xfrm>
              <a:off x="1970400" y="2020575"/>
              <a:ext cx="81575" cy="69375"/>
            </a:xfrm>
            <a:custGeom>
              <a:avLst/>
              <a:gdLst/>
              <a:ahLst/>
              <a:cxnLst/>
              <a:rect l="l" t="t" r="r" b="b"/>
              <a:pathLst>
                <a:path w="3263" h="2775" extrusionOk="0">
                  <a:moveTo>
                    <a:pt x="1719" y="0"/>
                  </a:moveTo>
                  <a:cubicBezTo>
                    <a:pt x="741" y="0"/>
                    <a:pt x="1" y="1068"/>
                    <a:pt x="513" y="2036"/>
                  </a:cubicBezTo>
                  <a:cubicBezTo>
                    <a:pt x="778" y="2536"/>
                    <a:pt x="1249" y="2775"/>
                    <a:pt x="1722" y="2775"/>
                  </a:cubicBezTo>
                  <a:cubicBezTo>
                    <a:pt x="2289" y="2775"/>
                    <a:pt x="2857" y="2430"/>
                    <a:pt x="3068" y="1777"/>
                  </a:cubicBezTo>
                  <a:cubicBezTo>
                    <a:pt x="3262" y="1065"/>
                    <a:pt x="2874" y="289"/>
                    <a:pt x="2130" y="63"/>
                  </a:cubicBezTo>
                  <a:cubicBezTo>
                    <a:pt x="1991" y="20"/>
                    <a:pt x="1853" y="0"/>
                    <a:pt x="1719" y="0"/>
                  </a:cubicBezTo>
                  <a:close/>
                </a:path>
              </a:pathLst>
            </a:custGeom>
            <a:solidFill>
              <a:srgbClr val="8955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15"/>
            <p:cNvSpPr/>
            <p:nvPr/>
          </p:nvSpPr>
          <p:spPr>
            <a:xfrm>
              <a:off x="2087525" y="2056900"/>
              <a:ext cx="114050" cy="232125"/>
            </a:xfrm>
            <a:custGeom>
              <a:avLst/>
              <a:gdLst/>
              <a:ahLst/>
              <a:cxnLst/>
              <a:rect l="l" t="t" r="r" b="b"/>
              <a:pathLst>
                <a:path w="4562" h="9285" extrusionOk="0">
                  <a:moveTo>
                    <a:pt x="3656" y="1"/>
                  </a:moveTo>
                  <a:lnTo>
                    <a:pt x="1" y="3138"/>
                  </a:lnTo>
                  <a:lnTo>
                    <a:pt x="130" y="9284"/>
                  </a:lnTo>
                  <a:lnTo>
                    <a:pt x="4562" y="9025"/>
                  </a:lnTo>
                  <a:lnTo>
                    <a:pt x="3656" y="1"/>
                  </a:lnTo>
                  <a:close/>
                </a:path>
              </a:pathLst>
            </a:custGeom>
            <a:solidFill>
              <a:srgbClr val="9B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15"/>
            <p:cNvSpPr/>
            <p:nvPr/>
          </p:nvSpPr>
          <p:spPr>
            <a:xfrm>
              <a:off x="2087525" y="2136900"/>
              <a:ext cx="63150" cy="69625"/>
            </a:xfrm>
            <a:custGeom>
              <a:avLst/>
              <a:gdLst/>
              <a:ahLst/>
              <a:cxnLst/>
              <a:rect l="l" t="t" r="r" b="b"/>
              <a:pathLst>
                <a:path w="2526" h="2785" extrusionOk="0">
                  <a:moveTo>
                    <a:pt x="2525" y="1"/>
                  </a:moveTo>
                  <a:cubicBezTo>
                    <a:pt x="2524" y="1"/>
                    <a:pt x="2523" y="1"/>
                    <a:pt x="2521" y="3"/>
                  </a:cubicBezTo>
                  <a:lnTo>
                    <a:pt x="2521" y="3"/>
                  </a:lnTo>
                  <a:lnTo>
                    <a:pt x="2524" y="3"/>
                  </a:lnTo>
                  <a:cubicBezTo>
                    <a:pt x="2525" y="1"/>
                    <a:pt x="2525" y="1"/>
                    <a:pt x="2525" y="1"/>
                  </a:cubicBezTo>
                  <a:close/>
                  <a:moveTo>
                    <a:pt x="2521" y="3"/>
                  </a:moveTo>
                  <a:lnTo>
                    <a:pt x="1" y="197"/>
                  </a:lnTo>
                  <a:lnTo>
                    <a:pt x="1" y="2785"/>
                  </a:lnTo>
                  <a:cubicBezTo>
                    <a:pt x="1" y="2785"/>
                    <a:pt x="2416" y="98"/>
                    <a:pt x="2521" y="3"/>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15"/>
            <p:cNvSpPr/>
            <p:nvPr/>
          </p:nvSpPr>
          <p:spPr>
            <a:xfrm>
              <a:off x="1986450" y="1903100"/>
              <a:ext cx="226675" cy="253150"/>
            </a:xfrm>
            <a:custGeom>
              <a:avLst/>
              <a:gdLst/>
              <a:ahLst/>
              <a:cxnLst/>
              <a:rect l="l" t="t" r="r" b="b"/>
              <a:pathLst>
                <a:path w="9067" h="10126" extrusionOk="0">
                  <a:moveTo>
                    <a:pt x="4448" y="1"/>
                  </a:moveTo>
                  <a:cubicBezTo>
                    <a:pt x="3408" y="1"/>
                    <a:pt x="2329" y="379"/>
                    <a:pt x="1424" y="1139"/>
                  </a:cubicBezTo>
                  <a:cubicBezTo>
                    <a:pt x="1100" y="1430"/>
                    <a:pt x="841" y="1851"/>
                    <a:pt x="777" y="2303"/>
                  </a:cubicBezTo>
                  <a:cubicBezTo>
                    <a:pt x="518" y="3630"/>
                    <a:pt x="0" y="5926"/>
                    <a:pt x="453" y="7349"/>
                  </a:cubicBezTo>
                  <a:cubicBezTo>
                    <a:pt x="984" y="8943"/>
                    <a:pt x="2167" y="10125"/>
                    <a:pt x="4023" y="10125"/>
                  </a:cubicBezTo>
                  <a:cubicBezTo>
                    <a:pt x="4315" y="10125"/>
                    <a:pt x="4624" y="10096"/>
                    <a:pt x="4949" y="10034"/>
                  </a:cubicBezTo>
                  <a:cubicBezTo>
                    <a:pt x="4949" y="10034"/>
                    <a:pt x="7828" y="9743"/>
                    <a:pt x="8411" y="6088"/>
                  </a:cubicBezTo>
                  <a:cubicBezTo>
                    <a:pt x="9066" y="2041"/>
                    <a:pt x="6862" y="1"/>
                    <a:pt x="4448" y="1"/>
                  </a:cubicBezTo>
                  <a:close/>
                </a:path>
              </a:pathLst>
            </a:custGeom>
            <a:solidFill>
              <a:srgbClr val="9B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15"/>
            <p:cNvSpPr/>
            <p:nvPr/>
          </p:nvSpPr>
          <p:spPr>
            <a:xfrm>
              <a:off x="2000500" y="2020275"/>
              <a:ext cx="19125" cy="16175"/>
            </a:xfrm>
            <a:custGeom>
              <a:avLst/>
              <a:gdLst/>
              <a:ahLst/>
              <a:cxnLst/>
              <a:rect l="l" t="t" r="r" b="b"/>
              <a:pathLst>
                <a:path w="765" h="647" extrusionOk="0">
                  <a:moveTo>
                    <a:pt x="424" y="1"/>
                  </a:moveTo>
                  <a:cubicBezTo>
                    <a:pt x="175" y="1"/>
                    <a:pt x="1" y="261"/>
                    <a:pt x="118" y="495"/>
                  </a:cubicBezTo>
                  <a:cubicBezTo>
                    <a:pt x="190" y="597"/>
                    <a:pt x="303" y="647"/>
                    <a:pt x="413" y="647"/>
                  </a:cubicBezTo>
                  <a:cubicBezTo>
                    <a:pt x="547" y="647"/>
                    <a:pt x="679" y="573"/>
                    <a:pt x="732" y="431"/>
                  </a:cubicBezTo>
                  <a:cubicBezTo>
                    <a:pt x="765" y="236"/>
                    <a:pt x="668" y="75"/>
                    <a:pt x="506" y="10"/>
                  </a:cubicBezTo>
                  <a:cubicBezTo>
                    <a:pt x="478" y="4"/>
                    <a:pt x="451" y="1"/>
                    <a:pt x="424" y="1"/>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15"/>
            <p:cNvSpPr/>
            <p:nvPr/>
          </p:nvSpPr>
          <p:spPr>
            <a:xfrm>
              <a:off x="2067625" y="2021900"/>
              <a:ext cx="19125" cy="15975"/>
            </a:xfrm>
            <a:custGeom>
              <a:avLst/>
              <a:gdLst/>
              <a:ahLst/>
              <a:cxnLst/>
              <a:rect l="l" t="t" r="r" b="b"/>
              <a:pathLst>
                <a:path w="765" h="639" extrusionOk="0">
                  <a:moveTo>
                    <a:pt x="400" y="1"/>
                  </a:moveTo>
                  <a:cubicBezTo>
                    <a:pt x="174" y="1"/>
                    <a:pt x="1" y="258"/>
                    <a:pt x="117" y="463"/>
                  </a:cubicBezTo>
                  <a:cubicBezTo>
                    <a:pt x="176" y="581"/>
                    <a:pt x="289" y="638"/>
                    <a:pt x="401" y="638"/>
                  </a:cubicBezTo>
                  <a:cubicBezTo>
                    <a:pt x="534" y="638"/>
                    <a:pt x="664" y="556"/>
                    <a:pt x="700" y="398"/>
                  </a:cubicBezTo>
                  <a:cubicBezTo>
                    <a:pt x="764" y="236"/>
                    <a:pt x="667" y="42"/>
                    <a:pt x="473" y="10"/>
                  </a:cubicBezTo>
                  <a:cubicBezTo>
                    <a:pt x="448" y="3"/>
                    <a:pt x="424" y="1"/>
                    <a:pt x="400" y="1"/>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15"/>
            <p:cNvSpPr/>
            <p:nvPr/>
          </p:nvSpPr>
          <p:spPr>
            <a:xfrm>
              <a:off x="2027700" y="2046400"/>
              <a:ext cx="11325" cy="25075"/>
            </a:xfrm>
            <a:custGeom>
              <a:avLst/>
              <a:gdLst/>
              <a:ahLst/>
              <a:cxnLst/>
              <a:rect l="l" t="t" r="r" b="b"/>
              <a:pathLst>
                <a:path w="453" h="1003" fill="none" extrusionOk="0">
                  <a:moveTo>
                    <a:pt x="324" y="0"/>
                  </a:moveTo>
                  <a:lnTo>
                    <a:pt x="32" y="744"/>
                  </a:lnTo>
                  <a:cubicBezTo>
                    <a:pt x="0" y="841"/>
                    <a:pt x="32" y="906"/>
                    <a:pt x="129" y="938"/>
                  </a:cubicBezTo>
                  <a:lnTo>
                    <a:pt x="453" y="1003"/>
                  </a:lnTo>
                </a:path>
              </a:pathLst>
            </a:custGeom>
            <a:noFill/>
            <a:ln w="3225" cap="rnd" cmpd="sng">
              <a:solidFill>
                <a:srgbClr val="3114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15"/>
            <p:cNvSpPr/>
            <p:nvPr/>
          </p:nvSpPr>
          <p:spPr>
            <a:xfrm>
              <a:off x="2064900" y="1968000"/>
              <a:ext cx="55800" cy="20425"/>
            </a:xfrm>
            <a:custGeom>
              <a:avLst/>
              <a:gdLst/>
              <a:ahLst/>
              <a:cxnLst/>
              <a:rect l="l" t="t" r="r" b="b"/>
              <a:pathLst>
                <a:path w="2232" h="817" extrusionOk="0">
                  <a:moveTo>
                    <a:pt x="661" y="0"/>
                  </a:moveTo>
                  <a:cubicBezTo>
                    <a:pt x="379" y="0"/>
                    <a:pt x="51" y="52"/>
                    <a:pt x="32" y="290"/>
                  </a:cubicBezTo>
                  <a:cubicBezTo>
                    <a:pt x="32" y="290"/>
                    <a:pt x="0" y="613"/>
                    <a:pt x="841" y="742"/>
                  </a:cubicBezTo>
                  <a:cubicBezTo>
                    <a:pt x="1154" y="791"/>
                    <a:pt x="1400" y="816"/>
                    <a:pt x="1590" y="816"/>
                  </a:cubicBezTo>
                  <a:cubicBezTo>
                    <a:pt x="1911" y="816"/>
                    <a:pt x="2074" y="743"/>
                    <a:pt x="2135" y="581"/>
                  </a:cubicBezTo>
                  <a:cubicBezTo>
                    <a:pt x="2232" y="290"/>
                    <a:pt x="1520" y="63"/>
                    <a:pt x="1067" y="31"/>
                  </a:cubicBezTo>
                  <a:cubicBezTo>
                    <a:pt x="1067" y="31"/>
                    <a:pt x="878" y="0"/>
                    <a:pt x="661" y="0"/>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15"/>
            <p:cNvSpPr/>
            <p:nvPr/>
          </p:nvSpPr>
          <p:spPr>
            <a:xfrm>
              <a:off x="1988075" y="1968000"/>
              <a:ext cx="40450" cy="19525"/>
            </a:xfrm>
            <a:custGeom>
              <a:avLst/>
              <a:gdLst/>
              <a:ahLst/>
              <a:cxnLst/>
              <a:rect l="l" t="t" r="r" b="b"/>
              <a:pathLst>
                <a:path w="1618" h="781" extrusionOk="0">
                  <a:moveTo>
                    <a:pt x="899" y="0"/>
                  </a:moveTo>
                  <a:cubicBezTo>
                    <a:pt x="709" y="0"/>
                    <a:pt x="550" y="31"/>
                    <a:pt x="550" y="31"/>
                  </a:cubicBezTo>
                  <a:cubicBezTo>
                    <a:pt x="227" y="96"/>
                    <a:pt x="0" y="354"/>
                    <a:pt x="32" y="548"/>
                  </a:cubicBezTo>
                  <a:cubicBezTo>
                    <a:pt x="80" y="690"/>
                    <a:pt x="196" y="781"/>
                    <a:pt x="471" y="781"/>
                  </a:cubicBezTo>
                  <a:cubicBezTo>
                    <a:pt x="572" y="781"/>
                    <a:pt x="694" y="768"/>
                    <a:pt x="841" y="742"/>
                  </a:cubicBezTo>
                  <a:cubicBezTo>
                    <a:pt x="1617" y="581"/>
                    <a:pt x="1520" y="290"/>
                    <a:pt x="1520" y="290"/>
                  </a:cubicBezTo>
                  <a:cubicBezTo>
                    <a:pt x="1447" y="52"/>
                    <a:pt x="1147" y="0"/>
                    <a:pt x="899" y="0"/>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15"/>
            <p:cNvSpPr/>
            <p:nvPr/>
          </p:nvSpPr>
          <p:spPr>
            <a:xfrm>
              <a:off x="2078825" y="1903250"/>
              <a:ext cx="131650" cy="129475"/>
            </a:xfrm>
            <a:custGeom>
              <a:avLst/>
              <a:gdLst/>
              <a:ahLst/>
              <a:cxnLst/>
              <a:rect l="l" t="t" r="r" b="b"/>
              <a:pathLst>
                <a:path w="5266" h="5179" extrusionOk="0">
                  <a:moveTo>
                    <a:pt x="2095" y="1"/>
                  </a:moveTo>
                  <a:lnTo>
                    <a:pt x="2095" y="1"/>
                  </a:lnTo>
                  <a:cubicBezTo>
                    <a:pt x="0" y="2699"/>
                    <a:pt x="3980" y="5179"/>
                    <a:pt x="4343" y="5179"/>
                  </a:cubicBezTo>
                  <a:cubicBezTo>
                    <a:pt x="4350" y="5179"/>
                    <a:pt x="4355" y="5178"/>
                    <a:pt x="4360" y="5176"/>
                  </a:cubicBezTo>
                  <a:lnTo>
                    <a:pt x="5071" y="5176"/>
                  </a:lnTo>
                  <a:cubicBezTo>
                    <a:pt x="5265" y="745"/>
                    <a:pt x="2096" y="1"/>
                    <a:pt x="2095" y="1"/>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15"/>
            <p:cNvSpPr/>
            <p:nvPr/>
          </p:nvSpPr>
          <p:spPr>
            <a:xfrm>
              <a:off x="2010700" y="1879800"/>
              <a:ext cx="153675" cy="80900"/>
            </a:xfrm>
            <a:custGeom>
              <a:avLst/>
              <a:gdLst/>
              <a:ahLst/>
              <a:cxnLst/>
              <a:rect l="l" t="t" r="r" b="b"/>
              <a:pathLst>
                <a:path w="6147" h="3236" extrusionOk="0">
                  <a:moveTo>
                    <a:pt x="4691" y="1"/>
                  </a:moveTo>
                  <a:cubicBezTo>
                    <a:pt x="809" y="130"/>
                    <a:pt x="1" y="2653"/>
                    <a:pt x="1" y="2653"/>
                  </a:cubicBezTo>
                  <a:cubicBezTo>
                    <a:pt x="819" y="1950"/>
                    <a:pt x="1952" y="1776"/>
                    <a:pt x="2871" y="1776"/>
                  </a:cubicBezTo>
                  <a:cubicBezTo>
                    <a:pt x="3770" y="1776"/>
                    <a:pt x="4465" y="1942"/>
                    <a:pt x="4465" y="1942"/>
                  </a:cubicBezTo>
                  <a:lnTo>
                    <a:pt x="6147" y="3235"/>
                  </a:lnTo>
                  <a:lnTo>
                    <a:pt x="4691" y="1"/>
                  </a:ln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15"/>
            <p:cNvSpPr/>
            <p:nvPr/>
          </p:nvSpPr>
          <p:spPr>
            <a:xfrm>
              <a:off x="2165975" y="1996250"/>
              <a:ext cx="32375" cy="72800"/>
            </a:xfrm>
            <a:custGeom>
              <a:avLst/>
              <a:gdLst/>
              <a:ahLst/>
              <a:cxnLst/>
              <a:rect l="l" t="t" r="r" b="b"/>
              <a:pathLst>
                <a:path w="1295" h="2912" extrusionOk="0">
                  <a:moveTo>
                    <a:pt x="0" y="1"/>
                  </a:moveTo>
                  <a:lnTo>
                    <a:pt x="291" y="2912"/>
                  </a:lnTo>
                  <a:lnTo>
                    <a:pt x="1294" y="259"/>
                  </a:lnTo>
                  <a:lnTo>
                    <a:pt x="0" y="1"/>
                  </a:ln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15"/>
            <p:cNvSpPr/>
            <p:nvPr/>
          </p:nvSpPr>
          <p:spPr>
            <a:xfrm>
              <a:off x="2155850" y="2021925"/>
              <a:ext cx="99100" cy="84025"/>
            </a:xfrm>
            <a:custGeom>
              <a:avLst/>
              <a:gdLst/>
              <a:ahLst/>
              <a:cxnLst/>
              <a:rect l="l" t="t" r="r" b="b"/>
              <a:pathLst>
                <a:path w="3964" h="3361" extrusionOk="0">
                  <a:moveTo>
                    <a:pt x="2081" y="1"/>
                  </a:moveTo>
                  <a:cubicBezTo>
                    <a:pt x="886" y="1"/>
                    <a:pt x="0" y="1297"/>
                    <a:pt x="599" y="2467"/>
                  </a:cubicBezTo>
                  <a:cubicBezTo>
                    <a:pt x="924" y="3072"/>
                    <a:pt x="1504" y="3361"/>
                    <a:pt x="2082" y="3361"/>
                  </a:cubicBezTo>
                  <a:cubicBezTo>
                    <a:pt x="2772" y="3361"/>
                    <a:pt x="3458" y="2950"/>
                    <a:pt x="3705" y="2176"/>
                  </a:cubicBezTo>
                  <a:cubicBezTo>
                    <a:pt x="3963" y="1270"/>
                    <a:pt x="3478" y="332"/>
                    <a:pt x="2573" y="73"/>
                  </a:cubicBezTo>
                  <a:cubicBezTo>
                    <a:pt x="2405" y="24"/>
                    <a:pt x="2240" y="1"/>
                    <a:pt x="2081" y="1"/>
                  </a:cubicBezTo>
                  <a:close/>
                </a:path>
              </a:pathLst>
            </a:custGeom>
            <a:solidFill>
              <a:srgbClr val="9B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15"/>
            <p:cNvSpPr/>
            <p:nvPr/>
          </p:nvSpPr>
          <p:spPr>
            <a:xfrm>
              <a:off x="2187800" y="2046400"/>
              <a:ext cx="39650" cy="30750"/>
            </a:xfrm>
            <a:custGeom>
              <a:avLst/>
              <a:gdLst/>
              <a:ahLst/>
              <a:cxnLst/>
              <a:rect l="l" t="t" r="r" b="b"/>
              <a:pathLst>
                <a:path w="1586" h="1230" fill="none" extrusionOk="0">
                  <a:moveTo>
                    <a:pt x="1586" y="194"/>
                  </a:moveTo>
                  <a:cubicBezTo>
                    <a:pt x="842" y="0"/>
                    <a:pt x="98" y="453"/>
                    <a:pt x="1" y="1229"/>
                  </a:cubicBezTo>
                </a:path>
              </a:pathLst>
            </a:custGeom>
            <a:noFill/>
            <a:ln w="3225" cap="rnd" cmpd="sng">
              <a:solidFill>
                <a:srgbClr val="3114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15"/>
            <p:cNvSpPr/>
            <p:nvPr/>
          </p:nvSpPr>
          <p:spPr>
            <a:xfrm>
              <a:off x="2193475" y="1839175"/>
              <a:ext cx="177925" cy="162150"/>
            </a:xfrm>
            <a:custGeom>
              <a:avLst/>
              <a:gdLst/>
              <a:ahLst/>
              <a:cxnLst/>
              <a:rect l="l" t="t" r="r" b="b"/>
              <a:pathLst>
                <a:path w="7117" h="6486" extrusionOk="0">
                  <a:moveTo>
                    <a:pt x="3570" y="0"/>
                  </a:moveTo>
                  <a:cubicBezTo>
                    <a:pt x="2741" y="0"/>
                    <a:pt x="1909" y="316"/>
                    <a:pt x="1262" y="947"/>
                  </a:cubicBezTo>
                  <a:cubicBezTo>
                    <a:pt x="0" y="2208"/>
                    <a:pt x="0" y="4278"/>
                    <a:pt x="1262" y="5540"/>
                  </a:cubicBezTo>
                  <a:cubicBezTo>
                    <a:pt x="1909" y="6170"/>
                    <a:pt x="2741" y="6486"/>
                    <a:pt x="3570" y="6486"/>
                  </a:cubicBezTo>
                  <a:cubicBezTo>
                    <a:pt x="4399" y="6486"/>
                    <a:pt x="5224" y="6170"/>
                    <a:pt x="5855" y="5540"/>
                  </a:cubicBezTo>
                  <a:cubicBezTo>
                    <a:pt x="7116" y="4278"/>
                    <a:pt x="7116" y="2208"/>
                    <a:pt x="5855" y="947"/>
                  </a:cubicBezTo>
                  <a:cubicBezTo>
                    <a:pt x="5224" y="316"/>
                    <a:pt x="4399" y="0"/>
                    <a:pt x="3570" y="0"/>
                  </a:cubicBezTo>
                  <a:close/>
                </a:path>
              </a:pathLst>
            </a:custGeom>
            <a:solidFill>
              <a:srgbClr val="1D1F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15"/>
            <p:cNvSpPr/>
            <p:nvPr/>
          </p:nvSpPr>
          <p:spPr>
            <a:xfrm>
              <a:off x="1993725" y="2056900"/>
              <a:ext cx="157725" cy="102125"/>
            </a:xfrm>
            <a:custGeom>
              <a:avLst/>
              <a:gdLst/>
              <a:ahLst/>
              <a:cxnLst/>
              <a:rect l="l" t="t" r="r" b="b"/>
              <a:pathLst>
                <a:path w="6309" h="4085" extrusionOk="0">
                  <a:moveTo>
                    <a:pt x="1424" y="1"/>
                  </a:moveTo>
                  <a:lnTo>
                    <a:pt x="33" y="712"/>
                  </a:lnTo>
                  <a:cubicBezTo>
                    <a:pt x="1" y="1456"/>
                    <a:pt x="292" y="2200"/>
                    <a:pt x="809" y="2782"/>
                  </a:cubicBezTo>
                  <a:cubicBezTo>
                    <a:pt x="1488" y="3559"/>
                    <a:pt x="2459" y="4012"/>
                    <a:pt x="3494" y="4076"/>
                  </a:cubicBezTo>
                  <a:cubicBezTo>
                    <a:pt x="3578" y="4082"/>
                    <a:pt x="3663" y="4084"/>
                    <a:pt x="3747" y="4084"/>
                  </a:cubicBezTo>
                  <a:cubicBezTo>
                    <a:pt x="4664" y="4084"/>
                    <a:pt x="5565" y="3766"/>
                    <a:pt x="6276" y="3203"/>
                  </a:cubicBezTo>
                  <a:lnTo>
                    <a:pt x="6308" y="1165"/>
                  </a:lnTo>
                  <a:lnTo>
                    <a:pt x="1424" y="1"/>
                  </a:lnTo>
                  <a:close/>
                </a:path>
              </a:pathLst>
            </a:custGeom>
            <a:solidFill>
              <a:srgbClr val="FFFF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15"/>
            <p:cNvSpPr/>
            <p:nvPr/>
          </p:nvSpPr>
          <p:spPr>
            <a:xfrm>
              <a:off x="2145750" y="2043975"/>
              <a:ext cx="36425" cy="56625"/>
            </a:xfrm>
            <a:custGeom>
              <a:avLst/>
              <a:gdLst/>
              <a:ahLst/>
              <a:cxnLst/>
              <a:rect l="l" t="t" r="r" b="b"/>
              <a:pathLst>
                <a:path w="1457" h="2265" fill="none" extrusionOk="0">
                  <a:moveTo>
                    <a:pt x="1036" y="0"/>
                  </a:moveTo>
                  <a:lnTo>
                    <a:pt x="1" y="1941"/>
                  </a:lnTo>
                  <a:lnTo>
                    <a:pt x="1456" y="2264"/>
                  </a:lnTo>
                </a:path>
              </a:pathLst>
            </a:custGeom>
            <a:noFill/>
            <a:ln w="5650" cap="flat" cmpd="sng">
              <a:solidFill>
                <a:srgbClr val="FFFFFA"/>
              </a:solidFill>
              <a:prstDash val="solid"/>
              <a:miter lim="3234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15"/>
            <p:cNvSpPr/>
            <p:nvPr/>
          </p:nvSpPr>
          <p:spPr>
            <a:xfrm>
              <a:off x="1955725" y="2280900"/>
              <a:ext cx="405075" cy="467800"/>
            </a:xfrm>
            <a:custGeom>
              <a:avLst/>
              <a:gdLst/>
              <a:ahLst/>
              <a:cxnLst/>
              <a:rect l="l" t="t" r="r" b="b"/>
              <a:pathLst>
                <a:path w="16203" h="18712" extrusionOk="0">
                  <a:moveTo>
                    <a:pt x="14330" y="1"/>
                  </a:moveTo>
                  <a:lnTo>
                    <a:pt x="1747" y="1262"/>
                  </a:lnTo>
                  <a:lnTo>
                    <a:pt x="0" y="1650"/>
                  </a:lnTo>
                  <a:lnTo>
                    <a:pt x="1488" y="3979"/>
                  </a:lnTo>
                  <a:cubicBezTo>
                    <a:pt x="1423" y="6082"/>
                    <a:pt x="1650" y="9025"/>
                    <a:pt x="3105" y="11257"/>
                  </a:cubicBezTo>
                  <a:cubicBezTo>
                    <a:pt x="5693" y="15139"/>
                    <a:pt x="5661" y="18600"/>
                    <a:pt x="5661" y="18600"/>
                  </a:cubicBezTo>
                  <a:cubicBezTo>
                    <a:pt x="5661" y="18600"/>
                    <a:pt x="7338" y="18711"/>
                    <a:pt x="9407" y="18711"/>
                  </a:cubicBezTo>
                  <a:cubicBezTo>
                    <a:pt x="11799" y="18711"/>
                    <a:pt x="14717" y="18562"/>
                    <a:pt x="16174" y="17920"/>
                  </a:cubicBezTo>
                  <a:cubicBezTo>
                    <a:pt x="16174" y="17921"/>
                    <a:pt x="16174" y="17921"/>
                    <a:pt x="16174" y="17921"/>
                  </a:cubicBezTo>
                  <a:cubicBezTo>
                    <a:pt x="16202" y="17921"/>
                    <a:pt x="15625" y="12764"/>
                    <a:pt x="16174" y="8411"/>
                  </a:cubicBezTo>
                  <a:lnTo>
                    <a:pt x="15656" y="7343"/>
                  </a:lnTo>
                  <a:cubicBezTo>
                    <a:pt x="15721" y="5370"/>
                    <a:pt x="15850" y="4982"/>
                    <a:pt x="15591" y="3138"/>
                  </a:cubicBezTo>
                  <a:lnTo>
                    <a:pt x="15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15"/>
            <p:cNvSpPr/>
            <p:nvPr/>
          </p:nvSpPr>
          <p:spPr>
            <a:xfrm>
              <a:off x="2000200" y="2272975"/>
              <a:ext cx="314600" cy="60075"/>
            </a:xfrm>
            <a:custGeom>
              <a:avLst/>
              <a:gdLst/>
              <a:ahLst/>
              <a:cxnLst/>
              <a:rect l="l" t="t" r="r" b="b"/>
              <a:pathLst>
                <a:path w="12584" h="2403" extrusionOk="0">
                  <a:moveTo>
                    <a:pt x="7675" y="0"/>
                  </a:moveTo>
                  <a:cubicBezTo>
                    <a:pt x="6710" y="0"/>
                    <a:pt x="5747" y="40"/>
                    <a:pt x="4788" y="123"/>
                  </a:cubicBezTo>
                  <a:cubicBezTo>
                    <a:pt x="3170" y="479"/>
                    <a:pt x="1553" y="964"/>
                    <a:pt x="0" y="1579"/>
                  </a:cubicBezTo>
                  <a:cubicBezTo>
                    <a:pt x="0" y="1579"/>
                    <a:pt x="1563" y="2403"/>
                    <a:pt x="4358" y="2403"/>
                  </a:cubicBezTo>
                  <a:cubicBezTo>
                    <a:pt x="6454" y="2403"/>
                    <a:pt x="9242" y="1940"/>
                    <a:pt x="12583" y="318"/>
                  </a:cubicBezTo>
                  <a:cubicBezTo>
                    <a:pt x="10954" y="114"/>
                    <a:pt x="9313" y="0"/>
                    <a:pt x="7675" y="0"/>
                  </a:cubicBezTo>
                  <a:close/>
                </a:path>
              </a:pathLst>
            </a:custGeom>
            <a:solidFill>
              <a:srgbClr val="9B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15"/>
            <p:cNvSpPr/>
            <p:nvPr/>
          </p:nvSpPr>
          <p:spPr>
            <a:xfrm>
              <a:off x="1648425" y="2278475"/>
              <a:ext cx="467425" cy="466625"/>
            </a:xfrm>
            <a:custGeom>
              <a:avLst/>
              <a:gdLst/>
              <a:ahLst/>
              <a:cxnLst/>
              <a:rect l="l" t="t" r="r" b="b"/>
              <a:pathLst>
                <a:path w="18697" h="18665" extrusionOk="0">
                  <a:moveTo>
                    <a:pt x="1" y="1"/>
                  </a:moveTo>
                  <a:lnTo>
                    <a:pt x="1" y="18664"/>
                  </a:lnTo>
                  <a:lnTo>
                    <a:pt x="18697" y="18664"/>
                  </a:lnTo>
                  <a:lnTo>
                    <a:pt x="18697" y="1"/>
                  </a:ln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15"/>
            <p:cNvSpPr/>
            <p:nvPr/>
          </p:nvSpPr>
          <p:spPr>
            <a:xfrm>
              <a:off x="1511750" y="2278475"/>
              <a:ext cx="466625" cy="466625"/>
            </a:xfrm>
            <a:custGeom>
              <a:avLst/>
              <a:gdLst/>
              <a:ahLst/>
              <a:cxnLst/>
              <a:rect l="l" t="t" r="r" b="b"/>
              <a:pathLst>
                <a:path w="18665" h="18665" extrusionOk="0">
                  <a:moveTo>
                    <a:pt x="1" y="1"/>
                  </a:moveTo>
                  <a:lnTo>
                    <a:pt x="1" y="18664"/>
                  </a:lnTo>
                  <a:lnTo>
                    <a:pt x="18665" y="18664"/>
                  </a:lnTo>
                  <a:lnTo>
                    <a:pt x="18665" y="1"/>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15"/>
            <p:cNvSpPr/>
            <p:nvPr/>
          </p:nvSpPr>
          <p:spPr>
            <a:xfrm>
              <a:off x="1620125" y="2360950"/>
              <a:ext cx="249900" cy="52600"/>
            </a:xfrm>
            <a:custGeom>
              <a:avLst/>
              <a:gdLst/>
              <a:ahLst/>
              <a:cxnLst/>
              <a:rect l="l" t="t" r="r" b="b"/>
              <a:pathLst>
                <a:path w="9996" h="2104" extrusionOk="0">
                  <a:moveTo>
                    <a:pt x="0" y="1"/>
                  </a:moveTo>
                  <a:lnTo>
                    <a:pt x="0" y="2103"/>
                  </a:lnTo>
                  <a:lnTo>
                    <a:pt x="9995" y="2103"/>
                  </a:lnTo>
                  <a:lnTo>
                    <a:pt x="9995" y="1"/>
                  </a:lnTo>
                  <a:close/>
                </a:path>
              </a:pathLst>
            </a:custGeom>
            <a:solidFill>
              <a:srgbClr val="FD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15"/>
            <p:cNvSpPr/>
            <p:nvPr/>
          </p:nvSpPr>
          <p:spPr>
            <a:xfrm>
              <a:off x="1965425" y="2639925"/>
              <a:ext cx="387900" cy="124575"/>
            </a:xfrm>
            <a:custGeom>
              <a:avLst/>
              <a:gdLst/>
              <a:ahLst/>
              <a:cxnLst/>
              <a:rect l="l" t="t" r="r" b="b"/>
              <a:pathLst>
                <a:path w="15516" h="4983" extrusionOk="0">
                  <a:moveTo>
                    <a:pt x="13102" y="0"/>
                  </a:moveTo>
                  <a:cubicBezTo>
                    <a:pt x="13080" y="0"/>
                    <a:pt x="13058" y="1"/>
                    <a:pt x="13036" y="1"/>
                  </a:cubicBezTo>
                  <a:lnTo>
                    <a:pt x="0" y="2783"/>
                  </a:lnTo>
                  <a:lnTo>
                    <a:pt x="356" y="4983"/>
                  </a:lnTo>
                  <a:lnTo>
                    <a:pt x="12907" y="4433"/>
                  </a:lnTo>
                  <a:cubicBezTo>
                    <a:pt x="12990" y="4442"/>
                    <a:pt x="13072" y="4447"/>
                    <a:pt x="13153" y="4447"/>
                  </a:cubicBezTo>
                  <a:cubicBezTo>
                    <a:pt x="14465" y="4447"/>
                    <a:pt x="15515" y="3250"/>
                    <a:pt x="15333" y="1910"/>
                  </a:cubicBezTo>
                  <a:cubicBezTo>
                    <a:pt x="15174" y="800"/>
                    <a:pt x="14207" y="0"/>
                    <a:pt x="13102" y="0"/>
                  </a:cubicBezTo>
                  <a:close/>
                </a:path>
              </a:pathLst>
            </a:custGeom>
            <a:solidFill>
              <a:srgbClr val="9B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15"/>
            <p:cNvSpPr/>
            <p:nvPr/>
          </p:nvSpPr>
          <p:spPr>
            <a:xfrm>
              <a:off x="1737375" y="2684850"/>
              <a:ext cx="268500" cy="88550"/>
            </a:xfrm>
            <a:custGeom>
              <a:avLst/>
              <a:gdLst/>
              <a:ahLst/>
              <a:cxnLst/>
              <a:rect l="l" t="t" r="r" b="b"/>
              <a:pathLst>
                <a:path w="10740" h="3542" extrusionOk="0">
                  <a:moveTo>
                    <a:pt x="6404" y="0"/>
                  </a:moveTo>
                  <a:cubicBezTo>
                    <a:pt x="6115" y="0"/>
                    <a:pt x="5823" y="27"/>
                    <a:pt x="5532" y="80"/>
                  </a:cubicBezTo>
                  <a:cubicBezTo>
                    <a:pt x="4991" y="216"/>
                    <a:pt x="4434" y="272"/>
                    <a:pt x="3883" y="272"/>
                  </a:cubicBezTo>
                  <a:cubicBezTo>
                    <a:pt x="3644" y="272"/>
                    <a:pt x="3406" y="262"/>
                    <a:pt x="3171" y="242"/>
                  </a:cubicBezTo>
                  <a:cubicBezTo>
                    <a:pt x="3151" y="239"/>
                    <a:pt x="3132" y="238"/>
                    <a:pt x="3113" y="238"/>
                  </a:cubicBezTo>
                  <a:cubicBezTo>
                    <a:pt x="2912" y="238"/>
                    <a:pt x="2744" y="388"/>
                    <a:pt x="2685" y="566"/>
                  </a:cubicBezTo>
                  <a:cubicBezTo>
                    <a:pt x="2621" y="792"/>
                    <a:pt x="2750" y="1018"/>
                    <a:pt x="2944" y="1116"/>
                  </a:cubicBezTo>
                  <a:cubicBezTo>
                    <a:pt x="3591" y="1342"/>
                    <a:pt x="4303" y="1439"/>
                    <a:pt x="4982" y="1471"/>
                  </a:cubicBezTo>
                  <a:lnTo>
                    <a:pt x="292" y="2862"/>
                  </a:lnTo>
                  <a:cubicBezTo>
                    <a:pt x="98" y="2959"/>
                    <a:pt x="1" y="3186"/>
                    <a:pt x="98" y="3347"/>
                  </a:cubicBezTo>
                  <a:cubicBezTo>
                    <a:pt x="162" y="3477"/>
                    <a:pt x="324" y="3541"/>
                    <a:pt x="453" y="3541"/>
                  </a:cubicBezTo>
                  <a:lnTo>
                    <a:pt x="6082" y="3250"/>
                  </a:lnTo>
                  <a:cubicBezTo>
                    <a:pt x="6082" y="3250"/>
                    <a:pt x="7958" y="3186"/>
                    <a:pt x="9511" y="3186"/>
                  </a:cubicBezTo>
                  <a:cubicBezTo>
                    <a:pt x="9931" y="3186"/>
                    <a:pt x="10319" y="2927"/>
                    <a:pt x="10513" y="2539"/>
                  </a:cubicBezTo>
                  <a:cubicBezTo>
                    <a:pt x="10740" y="1957"/>
                    <a:pt x="10449" y="1310"/>
                    <a:pt x="9899" y="1116"/>
                  </a:cubicBezTo>
                  <a:lnTo>
                    <a:pt x="9058" y="792"/>
                  </a:lnTo>
                  <a:cubicBezTo>
                    <a:pt x="8243" y="274"/>
                    <a:pt x="7335" y="0"/>
                    <a:pt x="6404" y="0"/>
                  </a:cubicBezTo>
                  <a:close/>
                </a:path>
              </a:pathLst>
            </a:custGeom>
            <a:solidFill>
              <a:srgbClr val="9B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15"/>
            <p:cNvSpPr/>
            <p:nvPr/>
          </p:nvSpPr>
          <p:spPr>
            <a:xfrm>
              <a:off x="2229050" y="2461225"/>
              <a:ext cx="159325" cy="286375"/>
            </a:xfrm>
            <a:custGeom>
              <a:avLst/>
              <a:gdLst/>
              <a:ahLst/>
              <a:cxnLst/>
              <a:rect l="l" t="t" r="r" b="b"/>
              <a:pathLst>
                <a:path w="6373" h="11455" extrusionOk="0">
                  <a:moveTo>
                    <a:pt x="647" y="1"/>
                  </a:moveTo>
                  <a:lnTo>
                    <a:pt x="97" y="8799"/>
                  </a:lnTo>
                  <a:cubicBezTo>
                    <a:pt x="0" y="10158"/>
                    <a:pt x="1003" y="11354"/>
                    <a:pt x="2362" y="11451"/>
                  </a:cubicBezTo>
                  <a:cubicBezTo>
                    <a:pt x="2403" y="11454"/>
                    <a:pt x="2445" y="11455"/>
                    <a:pt x="2487" y="11455"/>
                  </a:cubicBezTo>
                  <a:cubicBezTo>
                    <a:pt x="3634" y="11455"/>
                    <a:pt x="4666" y="10601"/>
                    <a:pt x="4885" y="9446"/>
                  </a:cubicBezTo>
                  <a:lnTo>
                    <a:pt x="6373" y="680"/>
                  </a:lnTo>
                  <a:lnTo>
                    <a:pt x="647" y="1"/>
                  </a:lnTo>
                  <a:close/>
                </a:path>
              </a:pathLst>
            </a:custGeom>
            <a:solidFill>
              <a:srgbClr val="9B6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15"/>
            <p:cNvSpPr/>
            <p:nvPr/>
          </p:nvSpPr>
          <p:spPr>
            <a:xfrm>
              <a:off x="2243600" y="2280900"/>
              <a:ext cx="179550" cy="227250"/>
            </a:xfrm>
            <a:custGeom>
              <a:avLst/>
              <a:gdLst/>
              <a:ahLst/>
              <a:cxnLst/>
              <a:rect l="l" t="t" r="r" b="b"/>
              <a:pathLst>
                <a:path w="7182" h="9090" extrusionOk="0">
                  <a:moveTo>
                    <a:pt x="3690" y="0"/>
                  </a:moveTo>
                  <a:cubicBezTo>
                    <a:pt x="1873" y="0"/>
                    <a:pt x="322" y="1380"/>
                    <a:pt x="162" y="3203"/>
                  </a:cubicBezTo>
                  <a:lnTo>
                    <a:pt x="1" y="8087"/>
                  </a:lnTo>
                  <a:lnTo>
                    <a:pt x="6826" y="9090"/>
                  </a:lnTo>
                  <a:lnTo>
                    <a:pt x="7020" y="3656"/>
                  </a:lnTo>
                  <a:cubicBezTo>
                    <a:pt x="7182" y="1715"/>
                    <a:pt x="5694" y="33"/>
                    <a:pt x="3753" y="1"/>
                  </a:cubicBezTo>
                  <a:cubicBezTo>
                    <a:pt x="3732" y="0"/>
                    <a:pt x="3711" y="0"/>
                    <a:pt x="36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15"/>
            <p:cNvSpPr/>
            <p:nvPr/>
          </p:nvSpPr>
          <p:spPr>
            <a:xfrm>
              <a:off x="2243600" y="2379550"/>
              <a:ext cx="5700" cy="103550"/>
            </a:xfrm>
            <a:custGeom>
              <a:avLst/>
              <a:gdLst/>
              <a:ahLst/>
              <a:cxnLst/>
              <a:rect l="l" t="t" r="r" b="b"/>
              <a:pathLst>
                <a:path w="228" h="4142" fill="none" extrusionOk="0">
                  <a:moveTo>
                    <a:pt x="1" y="4141"/>
                  </a:moveTo>
                  <a:lnTo>
                    <a:pt x="227" y="1"/>
                  </a:lnTo>
                </a:path>
              </a:pathLst>
            </a:custGeom>
            <a:noFill/>
            <a:ln w="3225" cap="rnd" cmpd="sng">
              <a:solidFill>
                <a:srgbClr val="1D1F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15"/>
            <p:cNvSpPr/>
            <p:nvPr/>
          </p:nvSpPr>
          <p:spPr>
            <a:xfrm>
              <a:off x="238125" y="4080175"/>
              <a:ext cx="7075825" cy="25"/>
            </a:xfrm>
            <a:custGeom>
              <a:avLst/>
              <a:gdLst/>
              <a:ahLst/>
              <a:cxnLst/>
              <a:rect l="l" t="t" r="r" b="b"/>
              <a:pathLst>
                <a:path w="283033" h="1" fill="none" extrusionOk="0">
                  <a:moveTo>
                    <a:pt x="0" y="0"/>
                  </a:moveTo>
                  <a:lnTo>
                    <a:pt x="283033" y="0"/>
                  </a:lnTo>
                </a:path>
              </a:pathLst>
            </a:custGeom>
            <a:noFill/>
            <a:ln w="10525" cap="flat" cmpd="sng">
              <a:solidFill>
                <a:srgbClr val="1D1F30"/>
              </a:solidFill>
              <a:prstDash val="solid"/>
              <a:miter lim="3234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1" name="Google Shape;3071;p115"/>
          <p:cNvGrpSpPr/>
          <p:nvPr/>
        </p:nvGrpSpPr>
        <p:grpSpPr>
          <a:xfrm>
            <a:off x="759446" y="1473098"/>
            <a:ext cx="3066446" cy="1337264"/>
            <a:chOff x="759446" y="1473098"/>
            <a:chExt cx="3066446" cy="1337264"/>
          </a:xfrm>
        </p:grpSpPr>
        <p:grpSp>
          <p:nvGrpSpPr>
            <p:cNvPr id="3072" name="Google Shape;3072;p115"/>
            <p:cNvGrpSpPr/>
            <p:nvPr/>
          </p:nvGrpSpPr>
          <p:grpSpPr>
            <a:xfrm>
              <a:off x="759446" y="1473098"/>
              <a:ext cx="3066446" cy="1337264"/>
              <a:chOff x="181286" y="2245854"/>
              <a:chExt cx="3481038" cy="1646471"/>
            </a:xfrm>
          </p:grpSpPr>
          <p:sp>
            <p:nvSpPr>
              <p:cNvPr id="3073" name="Google Shape;3073;p115"/>
              <p:cNvSpPr/>
              <p:nvPr/>
            </p:nvSpPr>
            <p:spPr>
              <a:xfrm rot="10800000">
                <a:off x="262161" y="3693300"/>
                <a:ext cx="3045414" cy="18425"/>
              </a:xfrm>
              <a:custGeom>
                <a:avLst/>
                <a:gdLst/>
                <a:ahLst/>
                <a:cxnLst/>
                <a:rect l="l" t="t" r="r" b="b"/>
                <a:pathLst>
                  <a:path w="270403" h="1" fill="none" extrusionOk="0">
                    <a:moveTo>
                      <a:pt x="0" y="0"/>
                    </a:moveTo>
                    <a:lnTo>
                      <a:pt x="270402" y="0"/>
                    </a:lnTo>
                  </a:path>
                </a:pathLst>
              </a:custGeom>
              <a:noFill/>
              <a:ln w="9650" cap="rnd"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15"/>
              <p:cNvSpPr/>
              <p:nvPr/>
            </p:nvSpPr>
            <p:spPr>
              <a:xfrm rot="10800000">
                <a:off x="2000021" y="3873900"/>
                <a:ext cx="1662302" cy="18425"/>
              </a:xfrm>
              <a:custGeom>
                <a:avLst/>
                <a:gdLst/>
                <a:ahLst/>
                <a:cxnLst/>
                <a:rect l="l" t="t" r="r" b="b"/>
                <a:pathLst>
                  <a:path w="270403" h="1" fill="none" extrusionOk="0">
                    <a:moveTo>
                      <a:pt x="0" y="0"/>
                    </a:moveTo>
                    <a:lnTo>
                      <a:pt x="270402" y="0"/>
                    </a:lnTo>
                  </a:path>
                </a:pathLst>
              </a:custGeom>
              <a:noFill/>
              <a:ln w="9650" cap="rnd"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5" name="Google Shape;3075;p115"/>
              <p:cNvGrpSpPr/>
              <p:nvPr/>
            </p:nvGrpSpPr>
            <p:grpSpPr>
              <a:xfrm>
                <a:off x="181286" y="2245854"/>
                <a:ext cx="3152580" cy="1627765"/>
                <a:chOff x="212659" y="964800"/>
                <a:chExt cx="7321366" cy="3780225"/>
              </a:xfrm>
            </p:grpSpPr>
            <p:sp>
              <p:nvSpPr>
                <p:cNvPr id="3076" name="Google Shape;3076;p115"/>
                <p:cNvSpPr/>
                <p:nvPr/>
              </p:nvSpPr>
              <p:spPr>
                <a:xfrm>
                  <a:off x="2757825" y="3156275"/>
                  <a:ext cx="936500" cy="1211600"/>
                </a:xfrm>
                <a:custGeom>
                  <a:avLst/>
                  <a:gdLst/>
                  <a:ahLst/>
                  <a:cxnLst/>
                  <a:rect l="l" t="t" r="r" b="b"/>
                  <a:pathLst>
                    <a:path w="37460" h="48464" extrusionOk="0">
                      <a:moveTo>
                        <a:pt x="18730" y="1"/>
                      </a:moveTo>
                      <a:cubicBezTo>
                        <a:pt x="8381" y="1"/>
                        <a:pt x="1" y="10859"/>
                        <a:pt x="1" y="24232"/>
                      </a:cubicBezTo>
                      <a:cubicBezTo>
                        <a:pt x="1" y="37605"/>
                        <a:pt x="8381" y="48464"/>
                        <a:pt x="18730" y="48464"/>
                      </a:cubicBezTo>
                      <a:cubicBezTo>
                        <a:pt x="29078" y="48464"/>
                        <a:pt x="37459" y="37605"/>
                        <a:pt x="37459" y="24232"/>
                      </a:cubicBezTo>
                      <a:cubicBezTo>
                        <a:pt x="37459" y="10859"/>
                        <a:pt x="29078" y="1"/>
                        <a:pt x="187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115"/>
                <p:cNvSpPr/>
                <p:nvPr/>
              </p:nvSpPr>
              <p:spPr>
                <a:xfrm>
                  <a:off x="2957325" y="3157200"/>
                  <a:ext cx="532025" cy="1210675"/>
                </a:xfrm>
                <a:custGeom>
                  <a:avLst/>
                  <a:gdLst/>
                  <a:ahLst/>
                  <a:cxnLst/>
                  <a:rect l="l" t="t" r="r" b="b"/>
                  <a:pathLst>
                    <a:path w="21281" h="48427" extrusionOk="0">
                      <a:moveTo>
                        <a:pt x="10750" y="0"/>
                      </a:moveTo>
                      <a:lnTo>
                        <a:pt x="1" y="37678"/>
                      </a:lnTo>
                      <a:lnTo>
                        <a:pt x="10750" y="48427"/>
                      </a:lnTo>
                      <a:lnTo>
                        <a:pt x="21281" y="48427"/>
                      </a:lnTo>
                      <a:lnTo>
                        <a:pt x="212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15"/>
                <p:cNvSpPr/>
                <p:nvPr/>
              </p:nvSpPr>
              <p:spPr>
                <a:xfrm>
                  <a:off x="3021100" y="3156275"/>
                  <a:ext cx="936500" cy="1211600"/>
                </a:xfrm>
                <a:custGeom>
                  <a:avLst/>
                  <a:gdLst/>
                  <a:ahLst/>
                  <a:cxnLst/>
                  <a:rect l="l" t="t" r="r" b="b"/>
                  <a:pathLst>
                    <a:path w="37460" h="48464" extrusionOk="0">
                      <a:moveTo>
                        <a:pt x="18730" y="1"/>
                      </a:moveTo>
                      <a:cubicBezTo>
                        <a:pt x="8381" y="1"/>
                        <a:pt x="0" y="10859"/>
                        <a:pt x="0" y="24232"/>
                      </a:cubicBezTo>
                      <a:cubicBezTo>
                        <a:pt x="0" y="37605"/>
                        <a:pt x="8381" y="48464"/>
                        <a:pt x="18730" y="48464"/>
                      </a:cubicBezTo>
                      <a:cubicBezTo>
                        <a:pt x="29078" y="48464"/>
                        <a:pt x="37459" y="37605"/>
                        <a:pt x="37459" y="24232"/>
                      </a:cubicBezTo>
                      <a:cubicBezTo>
                        <a:pt x="37459" y="10859"/>
                        <a:pt x="29078" y="1"/>
                        <a:pt x="18730" y="1"/>
                      </a:cubicBezTo>
                      <a:close/>
                    </a:path>
                  </a:pathLst>
                </a:custGeom>
                <a:solidFill>
                  <a:srgbClr val="312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15"/>
                <p:cNvSpPr/>
                <p:nvPr/>
              </p:nvSpPr>
              <p:spPr>
                <a:xfrm>
                  <a:off x="3295300" y="3443225"/>
                  <a:ext cx="451850" cy="613100"/>
                </a:xfrm>
                <a:custGeom>
                  <a:avLst/>
                  <a:gdLst/>
                  <a:ahLst/>
                  <a:cxnLst/>
                  <a:rect l="l" t="t" r="r" b="b"/>
                  <a:pathLst>
                    <a:path w="18074" h="24524" extrusionOk="0">
                      <a:moveTo>
                        <a:pt x="9037" y="1"/>
                      </a:moveTo>
                      <a:cubicBezTo>
                        <a:pt x="4081" y="1"/>
                        <a:pt x="0" y="5503"/>
                        <a:pt x="0" y="12244"/>
                      </a:cubicBezTo>
                      <a:cubicBezTo>
                        <a:pt x="0" y="19022"/>
                        <a:pt x="4081" y="24524"/>
                        <a:pt x="9037" y="24524"/>
                      </a:cubicBezTo>
                      <a:cubicBezTo>
                        <a:pt x="14029" y="24524"/>
                        <a:pt x="18074" y="19022"/>
                        <a:pt x="18074" y="12244"/>
                      </a:cubicBezTo>
                      <a:cubicBezTo>
                        <a:pt x="18074" y="5503"/>
                        <a:pt x="14029" y="1"/>
                        <a:pt x="90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15"/>
                <p:cNvSpPr/>
                <p:nvPr/>
              </p:nvSpPr>
              <p:spPr>
                <a:xfrm>
                  <a:off x="3190525" y="3443225"/>
                  <a:ext cx="451875" cy="613100"/>
                </a:xfrm>
                <a:custGeom>
                  <a:avLst/>
                  <a:gdLst/>
                  <a:ahLst/>
                  <a:cxnLst/>
                  <a:rect l="l" t="t" r="r" b="b"/>
                  <a:pathLst>
                    <a:path w="18075" h="24524" extrusionOk="0">
                      <a:moveTo>
                        <a:pt x="9038" y="1"/>
                      </a:moveTo>
                      <a:cubicBezTo>
                        <a:pt x="4046" y="1"/>
                        <a:pt x="1" y="5503"/>
                        <a:pt x="1" y="12244"/>
                      </a:cubicBezTo>
                      <a:cubicBezTo>
                        <a:pt x="1" y="19022"/>
                        <a:pt x="4046" y="24524"/>
                        <a:pt x="9038" y="24524"/>
                      </a:cubicBezTo>
                      <a:cubicBezTo>
                        <a:pt x="14030" y="24524"/>
                        <a:pt x="18074" y="19022"/>
                        <a:pt x="18074" y="12244"/>
                      </a:cubicBezTo>
                      <a:cubicBezTo>
                        <a:pt x="18074" y="5503"/>
                        <a:pt x="14030" y="1"/>
                        <a:pt x="90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15"/>
                <p:cNvSpPr/>
                <p:nvPr/>
              </p:nvSpPr>
              <p:spPr>
                <a:xfrm>
                  <a:off x="930450" y="3157200"/>
                  <a:ext cx="1198850" cy="1210675"/>
                </a:xfrm>
                <a:custGeom>
                  <a:avLst/>
                  <a:gdLst/>
                  <a:ahLst/>
                  <a:cxnLst/>
                  <a:rect l="l" t="t" r="r" b="b"/>
                  <a:pathLst>
                    <a:path w="47954" h="48427" extrusionOk="0">
                      <a:moveTo>
                        <a:pt x="18730" y="0"/>
                      </a:moveTo>
                      <a:cubicBezTo>
                        <a:pt x="8381" y="0"/>
                        <a:pt x="0" y="10822"/>
                        <a:pt x="0" y="24195"/>
                      </a:cubicBezTo>
                      <a:cubicBezTo>
                        <a:pt x="0" y="37568"/>
                        <a:pt x="8381" y="48427"/>
                        <a:pt x="18730" y="48427"/>
                      </a:cubicBezTo>
                      <a:lnTo>
                        <a:pt x="29260" y="48427"/>
                      </a:lnTo>
                      <a:cubicBezTo>
                        <a:pt x="39572" y="48427"/>
                        <a:pt x="47953" y="37568"/>
                        <a:pt x="47953" y="24195"/>
                      </a:cubicBezTo>
                      <a:cubicBezTo>
                        <a:pt x="47953" y="10822"/>
                        <a:pt x="39572" y="0"/>
                        <a:pt x="292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15"/>
                <p:cNvSpPr/>
                <p:nvPr/>
              </p:nvSpPr>
              <p:spPr>
                <a:xfrm>
                  <a:off x="5815000" y="3156275"/>
                  <a:ext cx="935600" cy="1211600"/>
                </a:xfrm>
                <a:custGeom>
                  <a:avLst/>
                  <a:gdLst/>
                  <a:ahLst/>
                  <a:cxnLst/>
                  <a:rect l="l" t="t" r="r" b="b"/>
                  <a:pathLst>
                    <a:path w="37424" h="48464" extrusionOk="0">
                      <a:moveTo>
                        <a:pt x="18730" y="1"/>
                      </a:moveTo>
                      <a:cubicBezTo>
                        <a:pt x="8382" y="1"/>
                        <a:pt x="1" y="10859"/>
                        <a:pt x="1" y="24232"/>
                      </a:cubicBezTo>
                      <a:cubicBezTo>
                        <a:pt x="1" y="37605"/>
                        <a:pt x="8382" y="48464"/>
                        <a:pt x="18730" y="48464"/>
                      </a:cubicBezTo>
                      <a:cubicBezTo>
                        <a:pt x="29042" y="48464"/>
                        <a:pt x="37423" y="37605"/>
                        <a:pt x="37423" y="24232"/>
                      </a:cubicBezTo>
                      <a:cubicBezTo>
                        <a:pt x="37423" y="10859"/>
                        <a:pt x="29042" y="1"/>
                        <a:pt x="187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15"/>
                <p:cNvSpPr/>
                <p:nvPr/>
              </p:nvSpPr>
              <p:spPr>
                <a:xfrm>
                  <a:off x="6013600" y="3157200"/>
                  <a:ext cx="532925" cy="1210675"/>
                </a:xfrm>
                <a:custGeom>
                  <a:avLst/>
                  <a:gdLst/>
                  <a:ahLst/>
                  <a:cxnLst/>
                  <a:rect l="l" t="t" r="r" b="b"/>
                  <a:pathLst>
                    <a:path w="21317" h="48427" extrusionOk="0">
                      <a:moveTo>
                        <a:pt x="10786" y="0"/>
                      </a:moveTo>
                      <a:lnTo>
                        <a:pt x="1" y="37678"/>
                      </a:lnTo>
                      <a:lnTo>
                        <a:pt x="10786" y="48427"/>
                      </a:lnTo>
                      <a:lnTo>
                        <a:pt x="21317" y="48427"/>
                      </a:lnTo>
                      <a:lnTo>
                        <a:pt x="2131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15"/>
                <p:cNvSpPr/>
                <p:nvPr/>
              </p:nvSpPr>
              <p:spPr>
                <a:xfrm>
                  <a:off x="6078275" y="3156275"/>
                  <a:ext cx="935575" cy="1211600"/>
                </a:xfrm>
                <a:custGeom>
                  <a:avLst/>
                  <a:gdLst/>
                  <a:ahLst/>
                  <a:cxnLst/>
                  <a:rect l="l" t="t" r="r" b="b"/>
                  <a:pathLst>
                    <a:path w="37423" h="48464" extrusionOk="0">
                      <a:moveTo>
                        <a:pt x="18730" y="1"/>
                      </a:moveTo>
                      <a:cubicBezTo>
                        <a:pt x="8381" y="1"/>
                        <a:pt x="1" y="10859"/>
                        <a:pt x="1" y="24232"/>
                      </a:cubicBezTo>
                      <a:cubicBezTo>
                        <a:pt x="1" y="37605"/>
                        <a:pt x="8381" y="48464"/>
                        <a:pt x="18730" y="48464"/>
                      </a:cubicBezTo>
                      <a:cubicBezTo>
                        <a:pt x="29042" y="48464"/>
                        <a:pt x="37423" y="37605"/>
                        <a:pt x="37423" y="24232"/>
                      </a:cubicBezTo>
                      <a:cubicBezTo>
                        <a:pt x="37423" y="10859"/>
                        <a:pt x="29042" y="1"/>
                        <a:pt x="18730" y="1"/>
                      </a:cubicBezTo>
                      <a:close/>
                    </a:path>
                  </a:pathLst>
                </a:custGeom>
                <a:solidFill>
                  <a:srgbClr val="312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15"/>
                <p:cNvSpPr/>
                <p:nvPr/>
              </p:nvSpPr>
              <p:spPr>
                <a:xfrm>
                  <a:off x="6352475" y="3443225"/>
                  <a:ext cx="451875" cy="613100"/>
                </a:xfrm>
                <a:custGeom>
                  <a:avLst/>
                  <a:gdLst/>
                  <a:ahLst/>
                  <a:cxnLst/>
                  <a:rect l="l" t="t" r="r" b="b"/>
                  <a:pathLst>
                    <a:path w="18075" h="24524" extrusionOk="0">
                      <a:moveTo>
                        <a:pt x="9037" y="1"/>
                      </a:moveTo>
                      <a:cubicBezTo>
                        <a:pt x="4045" y="1"/>
                        <a:pt x="1" y="5503"/>
                        <a:pt x="1" y="12244"/>
                      </a:cubicBezTo>
                      <a:cubicBezTo>
                        <a:pt x="1" y="19022"/>
                        <a:pt x="4045" y="24524"/>
                        <a:pt x="9037" y="24524"/>
                      </a:cubicBezTo>
                      <a:cubicBezTo>
                        <a:pt x="14029" y="24524"/>
                        <a:pt x="18074" y="19022"/>
                        <a:pt x="18074" y="12244"/>
                      </a:cubicBezTo>
                      <a:cubicBezTo>
                        <a:pt x="18074" y="5503"/>
                        <a:pt x="14029" y="1"/>
                        <a:pt x="90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15"/>
                <p:cNvSpPr/>
                <p:nvPr/>
              </p:nvSpPr>
              <p:spPr>
                <a:xfrm>
                  <a:off x="6247725" y="3443225"/>
                  <a:ext cx="451850" cy="613100"/>
                </a:xfrm>
                <a:custGeom>
                  <a:avLst/>
                  <a:gdLst/>
                  <a:ahLst/>
                  <a:cxnLst/>
                  <a:rect l="l" t="t" r="r" b="b"/>
                  <a:pathLst>
                    <a:path w="18074" h="24524" extrusionOk="0">
                      <a:moveTo>
                        <a:pt x="9037" y="1"/>
                      </a:moveTo>
                      <a:cubicBezTo>
                        <a:pt x="4045" y="1"/>
                        <a:pt x="0" y="5503"/>
                        <a:pt x="0" y="12244"/>
                      </a:cubicBezTo>
                      <a:cubicBezTo>
                        <a:pt x="0" y="19022"/>
                        <a:pt x="4045" y="24524"/>
                        <a:pt x="9037" y="24524"/>
                      </a:cubicBezTo>
                      <a:cubicBezTo>
                        <a:pt x="14029" y="24524"/>
                        <a:pt x="18074" y="19022"/>
                        <a:pt x="18074" y="12244"/>
                      </a:cubicBezTo>
                      <a:cubicBezTo>
                        <a:pt x="18074" y="5503"/>
                        <a:pt x="14029" y="1"/>
                        <a:pt x="9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15"/>
                <p:cNvSpPr/>
                <p:nvPr/>
              </p:nvSpPr>
              <p:spPr>
                <a:xfrm>
                  <a:off x="3991275" y="3144450"/>
                  <a:ext cx="1198850" cy="1210675"/>
                </a:xfrm>
                <a:custGeom>
                  <a:avLst/>
                  <a:gdLst/>
                  <a:ahLst/>
                  <a:cxnLst/>
                  <a:rect l="l" t="t" r="r" b="b"/>
                  <a:pathLst>
                    <a:path w="47954" h="48427" extrusionOk="0">
                      <a:moveTo>
                        <a:pt x="18693" y="0"/>
                      </a:moveTo>
                      <a:cubicBezTo>
                        <a:pt x="8381" y="0"/>
                        <a:pt x="0" y="10822"/>
                        <a:pt x="0" y="24195"/>
                      </a:cubicBezTo>
                      <a:cubicBezTo>
                        <a:pt x="0" y="37568"/>
                        <a:pt x="8381" y="48427"/>
                        <a:pt x="18693" y="48427"/>
                      </a:cubicBezTo>
                      <a:lnTo>
                        <a:pt x="29224" y="48427"/>
                      </a:lnTo>
                      <a:cubicBezTo>
                        <a:pt x="39572" y="48427"/>
                        <a:pt x="47953" y="37568"/>
                        <a:pt x="47953" y="24195"/>
                      </a:cubicBezTo>
                      <a:cubicBezTo>
                        <a:pt x="47953" y="10822"/>
                        <a:pt x="39572" y="0"/>
                        <a:pt x="292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15"/>
                <p:cNvSpPr/>
                <p:nvPr/>
              </p:nvSpPr>
              <p:spPr>
                <a:xfrm>
                  <a:off x="314625" y="1819000"/>
                  <a:ext cx="6910575" cy="2237325"/>
                </a:xfrm>
                <a:custGeom>
                  <a:avLst/>
                  <a:gdLst/>
                  <a:ahLst/>
                  <a:cxnLst/>
                  <a:rect l="l" t="t" r="r" b="b"/>
                  <a:pathLst>
                    <a:path w="276423" h="89493" extrusionOk="0">
                      <a:moveTo>
                        <a:pt x="114235" y="0"/>
                      </a:moveTo>
                      <a:cubicBezTo>
                        <a:pt x="111174" y="0"/>
                        <a:pt x="108150" y="620"/>
                        <a:pt x="105308" y="1822"/>
                      </a:cubicBezTo>
                      <a:lnTo>
                        <a:pt x="104433" y="2187"/>
                      </a:lnTo>
                      <a:lnTo>
                        <a:pt x="61035" y="32321"/>
                      </a:lnTo>
                      <a:lnTo>
                        <a:pt x="17856" y="39609"/>
                      </a:lnTo>
                      <a:cubicBezTo>
                        <a:pt x="7398" y="42123"/>
                        <a:pt x="1" y="51451"/>
                        <a:pt x="1" y="62237"/>
                      </a:cubicBezTo>
                      <a:lnTo>
                        <a:pt x="1" y="82788"/>
                      </a:lnTo>
                      <a:cubicBezTo>
                        <a:pt x="1" y="86505"/>
                        <a:pt x="3025" y="89493"/>
                        <a:pt x="6705" y="89493"/>
                      </a:cubicBezTo>
                      <a:lnTo>
                        <a:pt x="97984" y="89493"/>
                      </a:lnTo>
                      <a:cubicBezTo>
                        <a:pt x="101445" y="89493"/>
                        <a:pt x="104251" y="86724"/>
                        <a:pt x="104360" y="83262"/>
                      </a:cubicBezTo>
                      <a:cubicBezTo>
                        <a:pt x="104761" y="72039"/>
                        <a:pt x="108296" y="53783"/>
                        <a:pt x="126770" y="53783"/>
                      </a:cubicBezTo>
                      <a:cubicBezTo>
                        <a:pt x="144771" y="53783"/>
                        <a:pt x="145900" y="76412"/>
                        <a:pt x="145645" y="85630"/>
                      </a:cubicBezTo>
                      <a:cubicBezTo>
                        <a:pt x="145572" y="87744"/>
                        <a:pt x="147285" y="89493"/>
                        <a:pt x="149398" y="89493"/>
                      </a:cubicBezTo>
                      <a:lnTo>
                        <a:pt x="222603" y="89493"/>
                      </a:lnTo>
                      <a:cubicBezTo>
                        <a:pt x="224279" y="89493"/>
                        <a:pt x="225627" y="88181"/>
                        <a:pt x="225737" y="86541"/>
                      </a:cubicBezTo>
                      <a:cubicBezTo>
                        <a:pt x="226247" y="76448"/>
                        <a:pt x="228543" y="53929"/>
                        <a:pt x="247891" y="53929"/>
                      </a:cubicBezTo>
                      <a:cubicBezTo>
                        <a:pt x="266402" y="53929"/>
                        <a:pt x="267459" y="73788"/>
                        <a:pt x="267349" y="79472"/>
                      </a:cubicBezTo>
                      <a:cubicBezTo>
                        <a:pt x="267349" y="80310"/>
                        <a:pt x="268005" y="80966"/>
                        <a:pt x="268843" y="80966"/>
                      </a:cubicBezTo>
                      <a:cubicBezTo>
                        <a:pt x="269354" y="80966"/>
                        <a:pt x="269864" y="80711"/>
                        <a:pt x="270119" y="80274"/>
                      </a:cubicBezTo>
                      <a:lnTo>
                        <a:pt x="276423" y="69889"/>
                      </a:lnTo>
                      <a:lnTo>
                        <a:pt x="276423" y="47006"/>
                      </a:lnTo>
                      <a:cubicBezTo>
                        <a:pt x="276423" y="44200"/>
                        <a:pt x="275512" y="41431"/>
                        <a:pt x="273799" y="39208"/>
                      </a:cubicBezTo>
                      <a:cubicBezTo>
                        <a:pt x="271431" y="36147"/>
                        <a:pt x="267641" y="34507"/>
                        <a:pt x="263778" y="34471"/>
                      </a:cubicBezTo>
                      <a:lnTo>
                        <a:pt x="258786" y="34435"/>
                      </a:lnTo>
                      <a:lnTo>
                        <a:pt x="221218" y="3061"/>
                      </a:lnTo>
                      <a:cubicBezTo>
                        <a:pt x="217720" y="1057"/>
                        <a:pt x="213785" y="0"/>
                        <a:pt x="209777" y="0"/>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15"/>
                <p:cNvSpPr/>
                <p:nvPr/>
              </p:nvSpPr>
              <p:spPr>
                <a:xfrm>
                  <a:off x="442175" y="2618825"/>
                  <a:ext cx="3079075" cy="297900"/>
                </a:xfrm>
                <a:custGeom>
                  <a:avLst/>
                  <a:gdLst/>
                  <a:ahLst/>
                  <a:cxnLst/>
                  <a:rect l="l" t="t" r="r" b="b"/>
                  <a:pathLst>
                    <a:path w="123163" h="11916" extrusionOk="0">
                      <a:moveTo>
                        <a:pt x="46131" y="0"/>
                      </a:moveTo>
                      <a:cubicBezTo>
                        <a:pt x="46131" y="0"/>
                        <a:pt x="9875" y="3097"/>
                        <a:pt x="0" y="11916"/>
                      </a:cubicBezTo>
                      <a:lnTo>
                        <a:pt x="85594" y="11916"/>
                      </a:lnTo>
                      <a:cubicBezTo>
                        <a:pt x="93902" y="11916"/>
                        <a:pt x="102137" y="10057"/>
                        <a:pt x="109643" y="6486"/>
                      </a:cubicBezTo>
                      <a:lnTo>
                        <a:pt x="123162" y="0"/>
                      </a:ln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15"/>
                <p:cNvSpPr/>
                <p:nvPr/>
              </p:nvSpPr>
              <p:spPr>
                <a:xfrm>
                  <a:off x="7015650" y="2800100"/>
                  <a:ext cx="518375" cy="450950"/>
                </a:xfrm>
                <a:custGeom>
                  <a:avLst/>
                  <a:gdLst/>
                  <a:ahLst/>
                  <a:cxnLst/>
                  <a:rect l="l" t="t" r="r" b="b"/>
                  <a:pathLst>
                    <a:path w="20735" h="18038" extrusionOk="0">
                      <a:moveTo>
                        <a:pt x="5758" y="0"/>
                      </a:moveTo>
                      <a:lnTo>
                        <a:pt x="2807" y="3389"/>
                      </a:lnTo>
                      <a:cubicBezTo>
                        <a:pt x="1" y="6632"/>
                        <a:pt x="766" y="11588"/>
                        <a:pt x="4373" y="13847"/>
                      </a:cubicBezTo>
                      <a:lnTo>
                        <a:pt x="11078" y="18037"/>
                      </a:lnTo>
                      <a:cubicBezTo>
                        <a:pt x="11078" y="18037"/>
                        <a:pt x="20734" y="4774"/>
                        <a:pt x="57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15"/>
                <p:cNvSpPr/>
                <p:nvPr/>
              </p:nvSpPr>
              <p:spPr>
                <a:xfrm>
                  <a:off x="238125" y="3670975"/>
                  <a:ext cx="2714675" cy="384450"/>
                </a:xfrm>
                <a:custGeom>
                  <a:avLst/>
                  <a:gdLst/>
                  <a:ahLst/>
                  <a:cxnLst/>
                  <a:rect l="l" t="t" r="r" b="b"/>
                  <a:pathLst>
                    <a:path w="108587" h="15378" extrusionOk="0">
                      <a:moveTo>
                        <a:pt x="0" y="1"/>
                      </a:moveTo>
                      <a:lnTo>
                        <a:pt x="0" y="8345"/>
                      </a:lnTo>
                      <a:cubicBezTo>
                        <a:pt x="0" y="12244"/>
                        <a:pt x="3170" y="15378"/>
                        <a:pt x="7069" y="15378"/>
                      </a:cubicBezTo>
                      <a:lnTo>
                        <a:pt x="103157" y="15378"/>
                      </a:lnTo>
                      <a:cubicBezTo>
                        <a:pt x="106145" y="15378"/>
                        <a:pt x="108586" y="12973"/>
                        <a:pt x="108586" y="9985"/>
                      </a:cubicBezTo>
                      <a:lnTo>
                        <a:pt x="108586" y="1"/>
                      </a:lnTo>
                      <a:close/>
                    </a:path>
                  </a:pathLst>
                </a:custGeom>
                <a:solidFill>
                  <a:srgbClr val="312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15"/>
                <p:cNvSpPr/>
                <p:nvPr/>
              </p:nvSpPr>
              <p:spPr>
                <a:xfrm>
                  <a:off x="766475" y="3670975"/>
                  <a:ext cx="553875" cy="192225"/>
                </a:xfrm>
                <a:custGeom>
                  <a:avLst/>
                  <a:gdLst/>
                  <a:ahLst/>
                  <a:cxnLst/>
                  <a:rect l="l" t="t" r="r" b="b"/>
                  <a:pathLst>
                    <a:path w="22155" h="7689" extrusionOk="0">
                      <a:moveTo>
                        <a:pt x="0" y="1"/>
                      </a:moveTo>
                      <a:lnTo>
                        <a:pt x="0" y="7689"/>
                      </a:lnTo>
                      <a:lnTo>
                        <a:pt x="22155" y="7689"/>
                      </a:lnTo>
                      <a:lnTo>
                        <a:pt x="221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15"/>
                <p:cNvSpPr/>
                <p:nvPr/>
              </p:nvSpPr>
              <p:spPr>
                <a:xfrm>
                  <a:off x="1524400" y="3004150"/>
                  <a:ext cx="903675" cy="348925"/>
                </a:xfrm>
                <a:custGeom>
                  <a:avLst/>
                  <a:gdLst/>
                  <a:ahLst/>
                  <a:cxnLst/>
                  <a:rect l="l" t="t" r="r" b="b"/>
                  <a:pathLst>
                    <a:path w="36147" h="13957" extrusionOk="0">
                      <a:moveTo>
                        <a:pt x="5575" y="1"/>
                      </a:moveTo>
                      <a:cubicBezTo>
                        <a:pt x="4373" y="37"/>
                        <a:pt x="3316" y="839"/>
                        <a:pt x="2988" y="2005"/>
                      </a:cubicBezTo>
                      <a:lnTo>
                        <a:pt x="474" y="10495"/>
                      </a:lnTo>
                      <a:cubicBezTo>
                        <a:pt x="0" y="12244"/>
                        <a:pt x="1275" y="13920"/>
                        <a:pt x="3061" y="13956"/>
                      </a:cubicBezTo>
                      <a:lnTo>
                        <a:pt x="33414" y="13956"/>
                      </a:lnTo>
                      <a:cubicBezTo>
                        <a:pt x="34908" y="13956"/>
                        <a:pt x="36110" y="12754"/>
                        <a:pt x="36147" y="11260"/>
                      </a:cubicBezTo>
                      <a:lnTo>
                        <a:pt x="36147" y="2733"/>
                      </a:lnTo>
                      <a:cubicBezTo>
                        <a:pt x="36147" y="1239"/>
                        <a:pt x="34908" y="1"/>
                        <a:pt x="33414" y="1"/>
                      </a:cubicBezTo>
                      <a:close/>
                    </a:path>
                  </a:pathLst>
                </a:custGeom>
                <a:solidFill>
                  <a:srgbClr val="312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15"/>
                <p:cNvSpPr/>
                <p:nvPr/>
              </p:nvSpPr>
              <p:spPr>
                <a:xfrm>
                  <a:off x="314625" y="3005975"/>
                  <a:ext cx="431825" cy="328875"/>
                </a:xfrm>
                <a:custGeom>
                  <a:avLst/>
                  <a:gdLst/>
                  <a:ahLst/>
                  <a:cxnLst/>
                  <a:rect l="l" t="t" r="r" b="b"/>
                  <a:pathLst>
                    <a:path w="17273" h="13155" extrusionOk="0">
                      <a:moveTo>
                        <a:pt x="5248" y="0"/>
                      </a:moveTo>
                      <a:cubicBezTo>
                        <a:pt x="5248" y="0"/>
                        <a:pt x="1130" y="4847"/>
                        <a:pt x="1" y="13155"/>
                      </a:cubicBezTo>
                      <a:lnTo>
                        <a:pt x="14430" y="13155"/>
                      </a:lnTo>
                      <a:cubicBezTo>
                        <a:pt x="15997" y="13155"/>
                        <a:pt x="17273" y="11697"/>
                        <a:pt x="17273" y="9948"/>
                      </a:cubicBezTo>
                      <a:lnTo>
                        <a:pt x="17273" y="3243"/>
                      </a:lnTo>
                      <a:cubicBezTo>
                        <a:pt x="17273" y="1458"/>
                        <a:pt x="15997" y="0"/>
                        <a:pt x="14430" y="0"/>
                      </a:cubicBezTo>
                      <a:close/>
                    </a:path>
                  </a:pathLst>
                </a:custGeom>
                <a:solidFill>
                  <a:srgbClr val="312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15"/>
                <p:cNvSpPr/>
                <p:nvPr/>
              </p:nvSpPr>
              <p:spPr>
                <a:xfrm>
                  <a:off x="679025" y="3023275"/>
                  <a:ext cx="984775" cy="25"/>
                </a:xfrm>
                <a:custGeom>
                  <a:avLst/>
                  <a:gdLst/>
                  <a:ahLst/>
                  <a:cxnLst/>
                  <a:rect l="l" t="t" r="r" b="b"/>
                  <a:pathLst>
                    <a:path w="39391" h="1" fill="none" extrusionOk="0">
                      <a:moveTo>
                        <a:pt x="0" y="1"/>
                      </a:moveTo>
                      <a:lnTo>
                        <a:pt x="39390" y="1"/>
                      </a:lnTo>
                    </a:path>
                  </a:pathLst>
                </a:custGeom>
                <a:noFill/>
                <a:ln w="19125" cap="rnd" cmpd="sng">
                  <a:solidFill>
                    <a:srgbClr val="3125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15"/>
                <p:cNvSpPr/>
                <p:nvPr/>
              </p:nvSpPr>
              <p:spPr>
                <a:xfrm>
                  <a:off x="679025" y="3093425"/>
                  <a:ext cx="984775" cy="25"/>
                </a:xfrm>
                <a:custGeom>
                  <a:avLst/>
                  <a:gdLst/>
                  <a:ahLst/>
                  <a:cxnLst/>
                  <a:rect l="l" t="t" r="r" b="b"/>
                  <a:pathLst>
                    <a:path w="39391" h="1" fill="none" extrusionOk="0">
                      <a:moveTo>
                        <a:pt x="0" y="1"/>
                      </a:moveTo>
                      <a:lnTo>
                        <a:pt x="39390" y="1"/>
                      </a:lnTo>
                    </a:path>
                  </a:pathLst>
                </a:custGeom>
                <a:noFill/>
                <a:ln w="19125" cap="rnd" cmpd="sng">
                  <a:solidFill>
                    <a:srgbClr val="3125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15"/>
                <p:cNvSpPr/>
                <p:nvPr/>
              </p:nvSpPr>
              <p:spPr>
                <a:xfrm>
                  <a:off x="679025" y="3164475"/>
                  <a:ext cx="984775" cy="25"/>
                </a:xfrm>
                <a:custGeom>
                  <a:avLst/>
                  <a:gdLst/>
                  <a:ahLst/>
                  <a:cxnLst/>
                  <a:rect l="l" t="t" r="r" b="b"/>
                  <a:pathLst>
                    <a:path w="39391" h="1" fill="none" extrusionOk="0">
                      <a:moveTo>
                        <a:pt x="0" y="1"/>
                      </a:moveTo>
                      <a:lnTo>
                        <a:pt x="39390" y="1"/>
                      </a:lnTo>
                    </a:path>
                  </a:pathLst>
                </a:custGeom>
                <a:noFill/>
                <a:ln w="19125" cap="rnd" cmpd="sng">
                  <a:solidFill>
                    <a:srgbClr val="3125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15"/>
                <p:cNvSpPr/>
                <p:nvPr/>
              </p:nvSpPr>
              <p:spPr>
                <a:xfrm>
                  <a:off x="679025" y="3235525"/>
                  <a:ext cx="984775" cy="25"/>
                </a:xfrm>
                <a:custGeom>
                  <a:avLst/>
                  <a:gdLst/>
                  <a:ahLst/>
                  <a:cxnLst/>
                  <a:rect l="l" t="t" r="r" b="b"/>
                  <a:pathLst>
                    <a:path w="39391" h="1" fill="none" extrusionOk="0">
                      <a:moveTo>
                        <a:pt x="0" y="1"/>
                      </a:moveTo>
                      <a:lnTo>
                        <a:pt x="39390" y="1"/>
                      </a:lnTo>
                    </a:path>
                  </a:pathLst>
                </a:custGeom>
                <a:noFill/>
                <a:ln w="19125" cap="rnd" cmpd="sng">
                  <a:solidFill>
                    <a:srgbClr val="3125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15"/>
                <p:cNvSpPr/>
                <p:nvPr/>
              </p:nvSpPr>
              <p:spPr>
                <a:xfrm>
                  <a:off x="679025" y="3307500"/>
                  <a:ext cx="984775" cy="25"/>
                </a:xfrm>
                <a:custGeom>
                  <a:avLst/>
                  <a:gdLst/>
                  <a:ahLst/>
                  <a:cxnLst/>
                  <a:rect l="l" t="t" r="r" b="b"/>
                  <a:pathLst>
                    <a:path w="39391" h="1" fill="none" extrusionOk="0">
                      <a:moveTo>
                        <a:pt x="0" y="1"/>
                      </a:moveTo>
                      <a:lnTo>
                        <a:pt x="39390" y="1"/>
                      </a:lnTo>
                    </a:path>
                  </a:pathLst>
                </a:custGeom>
                <a:noFill/>
                <a:ln w="19125" cap="rnd" cmpd="sng">
                  <a:solidFill>
                    <a:srgbClr val="3125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15"/>
                <p:cNvSpPr/>
                <p:nvPr/>
              </p:nvSpPr>
              <p:spPr>
                <a:xfrm>
                  <a:off x="1548075" y="3005975"/>
                  <a:ext cx="811700" cy="276950"/>
                </a:xfrm>
                <a:custGeom>
                  <a:avLst/>
                  <a:gdLst/>
                  <a:ahLst/>
                  <a:cxnLst/>
                  <a:rect l="l" t="t" r="r" b="b"/>
                  <a:pathLst>
                    <a:path w="32468" h="11078" extrusionOk="0">
                      <a:moveTo>
                        <a:pt x="4628" y="0"/>
                      </a:moveTo>
                      <a:cubicBezTo>
                        <a:pt x="3426" y="0"/>
                        <a:pt x="2369" y="839"/>
                        <a:pt x="2005" y="2005"/>
                      </a:cubicBezTo>
                      <a:lnTo>
                        <a:pt x="474" y="7653"/>
                      </a:lnTo>
                      <a:cubicBezTo>
                        <a:pt x="0" y="9365"/>
                        <a:pt x="1312" y="11078"/>
                        <a:pt x="3098" y="11078"/>
                      </a:cubicBezTo>
                      <a:lnTo>
                        <a:pt x="29734" y="11078"/>
                      </a:lnTo>
                      <a:cubicBezTo>
                        <a:pt x="31228" y="11078"/>
                        <a:pt x="32431" y="9875"/>
                        <a:pt x="32467" y="8381"/>
                      </a:cubicBezTo>
                      <a:lnTo>
                        <a:pt x="32467" y="2733"/>
                      </a:lnTo>
                      <a:cubicBezTo>
                        <a:pt x="32467" y="1239"/>
                        <a:pt x="31228" y="0"/>
                        <a:pt x="297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15"/>
                <p:cNvSpPr/>
                <p:nvPr/>
              </p:nvSpPr>
              <p:spPr>
                <a:xfrm>
                  <a:off x="212659" y="2954971"/>
                  <a:ext cx="424525" cy="276950"/>
                </a:xfrm>
                <a:custGeom>
                  <a:avLst/>
                  <a:gdLst/>
                  <a:ahLst/>
                  <a:cxnLst/>
                  <a:rect l="l" t="t" r="r" b="b"/>
                  <a:pathLst>
                    <a:path w="16981" h="11078" extrusionOk="0">
                      <a:moveTo>
                        <a:pt x="4956" y="0"/>
                      </a:moveTo>
                      <a:cubicBezTo>
                        <a:pt x="4956" y="0"/>
                        <a:pt x="1057" y="4118"/>
                        <a:pt x="0" y="11078"/>
                      </a:cubicBezTo>
                      <a:lnTo>
                        <a:pt x="14284" y="11078"/>
                      </a:lnTo>
                      <a:cubicBezTo>
                        <a:pt x="15778" y="11078"/>
                        <a:pt x="16981" y="9875"/>
                        <a:pt x="16981" y="8345"/>
                      </a:cubicBezTo>
                      <a:lnTo>
                        <a:pt x="16981" y="2733"/>
                      </a:lnTo>
                      <a:cubicBezTo>
                        <a:pt x="16981" y="1239"/>
                        <a:pt x="15778" y="0"/>
                        <a:pt x="142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15"/>
                <p:cNvSpPr/>
                <p:nvPr/>
              </p:nvSpPr>
              <p:spPr>
                <a:xfrm>
                  <a:off x="1840500" y="1873650"/>
                  <a:ext cx="2476925" cy="753400"/>
                </a:xfrm>
                <a:custGeom>
                  <a:avLst/>
                  <a:gdLst/>
                  <a:ahLst/>
                  <a:cxnLst/>
                  <a:rect l="l" t="t" r="r" b="b"/>
                  <a:pathLst>
                    <a:path w="99077" h="30136" extrusionOk="0">
                      <a:moveTo>
                        <a:pt x="43398" y="1"/>
                      </a:moveTo>
                      <a:lnTo>
                        <a:pt x="0" y="30135"/>
                      </a:lnTo>
                      <a:lnTo>
                        <a:pt x="64569" y="30135"/>
                      </a:lnTo>
                      <a:cubicBezTo>
                        <a:pt x="67193" y="30135"/>
                        <a:pt x="69780" y="29297"/>
                        <a:pt x="71966" y="27767"/>
                      </a:cubicBezTo>
                      <a:lnTo>
                        <a:pt x="98092" y="2369"/>
                      </a:lnTo>
                      <a:cubicBezTo>
                        <a:pt x="99076" y="1677"/>
                        <a:pt x="98603" y="183"/>
                        <a:pt x="97400" y="183"/>
                      </a:cubicBezTo>
                      <a:lnTo>
                        <a:pt x="4339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15"/>
                <p:cNvSpPr/>
                <p:nvPr/>
              </p:nvSpPr>
              <p:spPr>
                <a:xfrm>
                  <a:off x="2336050" y="1874550"/>
                  <a:ext cx="1273550" cy="751575"/>
                </a:xfrm>
                <a:custGeom>
                  <a:avLst/>
                  <a:gdLst/>
                  <a:ahLst/>
                  <a:cxnLst/>
                  <a:rect l="l" t="t" r="r" b="b"/>
                  <a:pathLst>
                    <a:path w="50942" h="30063" extrusionOk="0">
                      <a:moveTo>
                        <a:pt x="35820" y="1"/>
                      </a:moveTo>
                      <a:lnTo>
                        <a:pt x="1" y="30063"/>
                      </a:lnTo>
                      <a:lnTo>
                        <a:pt x="17928" y="30063"/>
                      </a:lnTo>
                      <a:lnTo>
                        <a:pt x="50942" y="74"/>
                      </a:lnTo>
                      <a:lnTo>
                        <a:pt x="35820" y="1"/>
                      </a:ln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15"/>
                <p:cNvSpPr/>
                <p:nvPr/>
              </p:nvSpPr>
              <p:spPr>
                <a:xfrm>
                  <a:off x="2998325" y="1874550"/>
                  <a:ext cx="935575" cy="751575"/>
                </a:xfrm>
                <a:custGeom>
                  <a:avLst/>
                  <a:gdLst/>
                  <a:ahLst/>
                  <a:cxnLst/>
                  <a:rect l="l" t="t" r="r" b="b"/>
                  <a:pathLst>
                    <a:path w="37423" h="30063" extrusionOk="0">
                      <a:moveTo>
                        <a:pt x="31775" y="1"/>
                      </a:moveTo>
                      <a:lnTo>
                        <a:pt x="0" y="30063"/>
                      </a:lnTo>
                      <a:lnTo>
                        <a:pt x="6705" y="30063"/>
                      </a:lnTo>
                      <a:lnTo>
                        <a:pt x="37423" y="74"/>
                      </a:lnTo>
                      <a:lnTo>
                        <a:pt x="31775" y="1"/>
                      </a:ln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15"/>
                <p:cNvSpPr/>
                <p:nvPr/>
              </p:nvSpPr>
              <p:spPr>
                <a:xfrm>
                  <a:off x="3893800" y="2690775"/>
                  <a:ext cx="166725" cy="1138725"/>
                </a:xfrm>
                <a:custGeom>
                  <a:avLst/>
                  <a:gdLst/>
                  <a:ahLst/>
                  <a:cxnLst/>
                  <a:rect l="l" t="t" r="r" b="b"/>
                  <a:pathLst>
                    <a:path w="6669" h="45549" fill="none" extrusionOk="0">
                      <a:moveTo>
                        <a:pt x="0" y="1"/>
                      </a:moveTo>
                      <a:cubicBezTo>
                        <a:pt x="0" y="1"/>
                        <a:pt x="6669" y="2187"/>
                        <a:pt x="6304" y="10823"/>
                      </a:cubicBezTo>
                      <a:cubicBezTo>
                        <a:pt x="5940" y="19459"/>
                        <a:pt x="6304" y="45549"/>
                        <a:pt x="6304" y="45549"/>
                      </a:cubicBezTo>
                    </a:path>
                  </a:pathLst>
                </a:custGeom>
                <a:noFill/>
                <a:ln w="19125" cap="rnd" cmpd="sng">
                  <a:solidFill>
                    <a:srgbClr val="3125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15"/>
                <p:cNvSpPr/>
                <p:nvPr/>
              </p:nvSpPr>
              <p:spPr>
                <a:xfrm>
                  <a:off x="5354075" y="2678025"/>
                  <a:ext cx="202250" cy="1151475"/>
                </a:xfrm>
                <a:custGeom>
                  <a:avLst/>
                  <a:gdLst/>
                  <a:ahLst/>
                  <a:cxnLst/>
                  <a:rect l="l" t="t" r="r" b="b"/>
                  <a:pathLst>
                    <a:path w="8090" h="46059" fill="none" extrusionOk="0">
                      <a:moveTo>
                        <a:pt x="0" y="1"/>
                      </a:moveTo>
                      <a:cubicBezTo>
                        <a:pt x="0" y="1"/>
                        <a:pt x="8089" y="2223"/>
                        <a:pt x="7725" y="11333"/>
                      </a:cubicBezTo>
                      <a:cubicBezTo>
                        <a:pt x="7361" y="19969"/>
                        <a:pt x="7725" y="46059"/>
                        <a:pt x="7725" y="46059"/>
                      </a:cubicBezTo>
                    </a:path>
                  </a:pathLst>
                </a:custGeom>
                <a:noFill/>
                <a:ln w="19125" cap="rnd" cmpd="sng">
                  <a:solidFill>
                    <a:srgbClr val="3125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15"/>
                <p:cNvSpPr/>
                <p:nvPr/>
              </p:nvSpPr>
              <p:spPr>
                <a:xfrm>
                  <a:off x="5060725" y="2865675"/>
                  <a:ext cx="327975" cy="102975"/>
                </a:xfrm>
                <a:custGeom>
                  <a:avLst/>
                  <a:gdLst/>
                  <a:ahLst/>
                  <a:cxnLst/>
                  <a:rect l="l" t="t" r="r" b="b"/>
                  <a:pathLst>
                    <a:path w="13119" h="4119" extrusionOk="0">
                      <a:moveTo>
                        <a:pt x="2078" y="1"/>
                      </a:moveTo>
                      <a:cubicBezTo>
                        <a:pt x="948" y="1"/>
                        <a:pt x="1" y="912"/>
                        <a:pt x="1" y="2078"/>
                      </a:cubicBezTo>
                      <a:cubicBezTo>
                        <a:pt x="1" y="3208"/>
                        <a:pt x="948" y="4118"/>
                        <a:pt x="2078" y="4118"/>
                      </a:cubicBezTo>
                      <a:lnTo>
                        <a:pt x="11078" y="4118"/>
                      </a:lnTo>
                      <a:cubicBezTo>
                        <a:pt x="12208" y="4118"/>
                        <a:pt x="13119" y="3208"/>
                        <a:pt x="13119" y="2078"/>
                      </a:cubicBezTo>
                      <a:cubicBezTo>
                        <a:pt x="13119" y="912"/>
                        <a:pt x="12208" y="1"/>
                        <a:pt x="110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15"/>
                <p:cNvSpPr/>
                <p:nvPr/>
              </p:nvSpPr>
              <p:spPr>
                <a:xfrm>
                  <a:off x="3957575" y="3828575"/>
                  <a:ext cx="2012325" cy="25"/>
                </a:xfrm>
                <a:custGeom>
                  <a:avLst/>
                  <a:gdLst/>
                  <a:ahLst/>
                  <a:cxnLst/>
                  <a:rect l="l" t="t" r="r" b="b"/>
                  <a:pathLst>
                    <a:path w="80493" h="1" fill="none" extrusionOk="0">
                      <a:moveTo>
                        <a:pt x="80492" y="0"/>
                      </a:moveTo>
                      <a:lnTo>
                        <a:pt x="0" y="0"/>
                      </a:lnTo>
                    </a:path>
                  </a:pathLst>
                </a:custGeom>
                <a:noFill/>
                <a:ln w="19125" cap="rnd" cmpd="sng">
                  <a:solidFill>
                    <a:srgbClr val="31256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15"/>
                <p:cNvSpPr/>
                <p:nvPr/>
              </p:nvSpPr>
              <p:spPr>
                <a:xfrm>
                  <a:off x="3845800" y="1875475"/>
                  <a:ext cx="1542900" cy="807150"/>
                </a:xfrm>
                <a:custGeom>
                  <a:avLst/>
                  <a:gdLst/>
                  <a:ahLst/>
                  <a:cxnLst/>
                  <a:rect l="l" t="t" r="r" b="b"/>
                  <a:pathLst>
                    <a:path w="61716" h="32286" extrusionOk="0">
                      <a:moveTo>
                        <a:pt x="34569" y="0"/>
                      </a:moveTo>
                      <a:cubicBezTo>
                        <a:pt x="34132" y="0"/>
                        <a:pt x="33695" y="0"/>
                        <a:pt x="33294" y="73"/>
                      </a:cubicBezTo>
                      <a:cubicBezTo>
                        <a:pt x="33112" y="110"/>
                        <a:pt x="32966" y="110"/>
                        <a:pt x="32784" y="146"/>
                      </a:cubicBezTo>
                      <a:lnTo>
                        <a:pt x="32565" y="183"/>
                      </a:lnTo>
                      <a:cubicBezTo>
                        <a:pt x="32128" y="292"/>
                        <a:pt x="31727" y="401"/>
                        <a:pt x="31326" y="511"/>
                      </a:cubicBezTo>
                      <a:cubicBezTo>
                        <a:pt x="30524" y="802"/>
                        <a:pt x="29759" y="1166"/>
                        <a:pt x="29031" y="1640"/>
                      </a:cubicBezTo>
                      <a:lnTo>
                        <a:pt x="28484" y="2187"/>
                      </a:lnTo>
                      <a:lnTo>
                        <a:pt x="25897" y="4847"/>
                      </a:lnTo>
                      <a:lnTo>
                        <a:pt x="25168" y="5539"/>
                      </a:lnTo>
                      <a:lnTo>
                        <a:pt x="25059" y="5648"/>
                      </a:lnTo>
                      <a:lnTo>
                        <a:pt x="24366" y="6377"/>
                      </a:lnTo>
                      <a:lnTo>
                        <a:pt x="24148" y="6596"/>
                      </a:lnTo>
                      <a:lnTo>
                        <a:pt x="24111" y="6632"/>
                      </a:lnTo>
                      <a:lnTo>
                        <a:pt x="22289" y="8454"/>
                      </a:lnTo>
                      <a:lnTo>
                        <a:pt x="21488" y="9256"/>
                      </a:lnTo>
                      <a:lnTo>
                        <a:pt x="1155" y="29771"/>
                      </a:lnTo>
                      <a:cubicBezTo>
                        <a:pt x="1" y="30492"/>
                        <a:pt x="525" y="32285"/>
                        <a:pt x="1880" y="32285"/>
                      </a:cubicBezTo>
                      <a:cubicBezTo>
                        <a:pt x="1893" y="32285"/>
                        <a:pt x="1907" y="32285"/>
                        <a:pt x="1920" y="32285"/>
                      </a:cubicBezTo>
                      <a:lnTo>
                        <a:pt x="59493" y="32285"/>
                      </a:lnTo>
                      <a:cubicBezTo>
                        <a:pt x="60732" y="32285"/>
                        <a:pt x="61716" y="31301"/>
                        <a:pt x="61716" y="30062"/>
                      </a:cubicBezTo>
                      <a:lnTo>
                        <a:pt x="61716" y="2150"/>
                      </a:lnTo>
                      <a:cubicBezTo>
                        <a:pt x="61679" y="948"/>
                        <a:pt x="60732" y="0"/>
                        <a:pt x="59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15"/>
                <p:cNvSpPr/>
                <p:nvPr/>
              </p:nvSpPr>
              <p:spPr>
                <a:xfrm>
                  <a:off x="5507100" y="1873650"/>
                  <a:ext cx="1028500" cy="808050"/>
                </a:xfrm>
                <a:custGeom>
                  <a:avLst/>
                  <a:gdLst/>
                  <a:ahLst/>
                  <a:cxnLst/>
                  <a:rect l="l" t="t" r="r" b="b"/>
                  <a:pathLst>
                    <a:path w="41140" h="32322" extrusionOk="0">
                      <a:moveTo>
                        <a:pt x="1896" y="1"/>
                      </a:moveTo>
                      <a:cubicBezTo>
                        <a:pt x="875" y="1"/>
                        <a:pt x="1" y="839"/>
                        <a:pt x="1" y="1895"/>
                      </a:cubicBezTo>
                      <a:lnTo>
                        <a:pt x="1" y="30427"/>
                      </a:lnTo>
                      <a:cubicBezTo>
                        <a:pt x="1" y="31483"/>
                        <a:pt x="839" y="32321"/>
                        <a:pt x="1896" y="32321"/>
                      </a:cubicBezTo>
                      <a:lnTo>
                        <a:pt x="39573" y="32321"/>
                      </a:lnTo>
                      <a:cubicBezTo>
                        <a:pt x="40702" y="32285"/>
                        <a:pt x="41140" y="30827"/>
                        <a:pt x="40229" y="30208"/>
                      </a:cubicBezTo>
                      <a:lnTo>
                        <a:pt x="8272" y="1640"/>
                      </a:lnTo>
                      <a:cubicBezTo>
                        <a:pt x="6633" y="584"/>
                        <a:pt x="4701" y="1"/>
                        <a:pt x="27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15"/>
                <p:cNvSpPr/>
                <p:nvPr/>
              </p:nvSpPr>
              <p:spPr>
                <a:xfrm>
                  <a:off x="4218100" y="2534100"/>
                  <a:ext cx="203175" cy="147600"/>
                </a:xfrm>
                <a:custGeom>
                  <a:avLst/>
                  <a:gdLst/>
                  <a:ahLst/>
                  <a:cxnLst/>
                  <a:rect l="l" t="t" r="r" b="b"/>
                  <a:pathLst>
                    <a:path w="8127" h="5904" extrusionOk="0">
                      <a:moveTo>
                        <a:pt x="8126" y="0"/>
                      </a:moveTo>
                      <a:cubicBezTo>
                        <a:pt x="7871" y="37"/>
                        <a:pt x="7616" y="73"/>
                        <a:pt x="7361" y="146"/>
                      </a:cubicBezTo>
                      <a:lnTo>
                        <a:pt x="7215" y="219"/>
                      </a:lnTo>
                      <a:cubicBezTo>
                        <a:pt x="5794" y="656"/>
                        <a:pt x="2843" y="2041"/>
                        <a:pt x="0" y="5903"/>
                      </a:cubicBezTo>
                      <a:lnTo>
                        <a:pt x="6960" y="5903"/>
                      </a:lnTo>
                      <a:lnTo>
                        <a:pt x="8126"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15"/>
                <p:cNvSpPr/>
                <p:nvPr/>
              </p:nvSpPr>
              <p:spPr>
                <a:xfrm>
                  <a:off x="4288250" y="2484000"/>
                  <a:ext cx="643150" cy="198600"/>
                </a:xfrm>
                <a:custGeom>
                  <a:avLst/>
                  <a:gdLst/>
                  <a:ahLst/>
                  <a:cxnLst/>
                  <a:rect l="l" t="t" r="r" b="b"/>
                  <a:pathLst>
                    <a:path w="25726" h="7944" extrusionOk="0">
                      <a:moveTo>
                        <a:pt x="11369" y="0"/>
                      </a:moveTo>
                      <a:cubicBezTo>
                        <a:pt x="10713" y="37"/>
                        <a:pt x="10021" y="182"/>
                        <a:pt x="9401" y="401"/>
                      </a:cubicBezTo>
                      <a:cubicBezTo>
                        <a:pt x="8673" y="656"/>
                        <a:pt x="7834" y="948"/>
                        <a:pt x="6923" y="1312"/>
                      </a:cubicBezTo>
                      <a:cubicBezTo>
                        <a:pt x="6195" y="1567"/>
                        <a:pt x="5429" y="1859"/>
                        <a:pt x="4555" y="2187"/>
                      </a:cubicBezTo>
                      <a:lnTo>
                        <a:pt x="4409" y="2223"/>
                      </a:lnTo>
                      <a:cubicBezTo>
                        <a:pt x="1968" y="3098"/>
                        <a:pt x="255" y="5320"/>
                        <a:pt x="0" y="7944"/>
                      </a:cubicBezTo>
                      <a:lnTo>
                        <a:pt x="25543" y="7944"/>
                      </a:lnTo>
                      <a:cubicBezTo>
                        <a:pt x="25726" y="5867"/>
                        <a:pt x="25434" y="3899"/>
                        <a:pt x="23576" y="2915"/>
                      </a:cubicBezTo>
                      <a:cubicBezTo>
                        <a:pt x="22556" y="2442"/>
                        <a:pt x="21499" y="2004"/>
                        <a:pt x="20442" y="1640"/>
                      </a:cubicBezTo>
                      <a:lnTo>
                        <a:pt x="20406" y="1640"/>
                      </a:lnTo>
                      <a:cubicBezTo>
                        <a:pt x="19823" y="1421"/>
                        <a:pt x="19240" y="1239"/>
                        <a:pt x="18730" y="1057"/>
                      </a:cubicBezTo>
                      <a:cubicBezTo>
                        <a:pt x="17746" y="765"/>
                        <a:pt x="16944" y="547"/>
                        <a:pt x="16507" y="438"/>
                      </a:cubicBezTo>
                      <a:lnTo>
                        <a:pt x="16288" y="401"/>
                      </a:lnTo>
                      <a:lnTo>
                        <a:pt x="16142" y="365"/>
                      </a:lnTo>
                      <a:lnTo>
                        <a:pt x="11369"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15"/>
                <p:cNvSpPr/>
                <p:nvPr/>
              </p:nvSpPr>
              <p:spPr>
                <a:xfrm>
                  <a:off x="4767400" y="2524975"/>
                  <a:ext cx="307925" cy="157625"/>
                </a:xfrm>
                <a:custGeom>
                  <a:avLst/>
                  <a:gdLst/>
                  <a:ahLst/>
                  <a:cxnLst/>
                  <a:rect l="l" t="t" r="r" b="b"/>
                  <a:pathLst>
                    <a:path w="12317" h="6305" extrusionOk="0">
                      <a:moveTo>
                        <a:pt x="1240" y="1"/>
                      </a:moveTo>
                      <a:lnTo>
                        <a:pt x="1" y="6305"/>
                      </a:lnTo>
                      <a:lnTo>
                        <a:pt x="12317" y="6305"/>
                      </a:lnTo>
                      <a:cubicBezTo>
                        <a:pt x="6997" y="1276"/>
                        <a:pt x="1641" y="74"/>
                        <a:pt x="1276"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15"/>
                <p:cNvSpPr/>
                <p:nvPr/>
              </p:nvSpPr>
              <p:spPr>
                <a:xfrm>
                  <a:off x="4412125" y="2493100"/>
                  <a:ext cx="344375" cy="96500"/>
                </a:xfrm>
                <a:custGeom>
                  <a:avLst/>
                  <a:gdLst/>
                  <a:ahLst/>
                  <a:cxnLst/>
                  <a:rect l="l" t="t" r="r" b="b"/>
                  <a:pathLst>
                    <a:path w="13775" h="3860" extrusionOk="0">
                      <a:moveTo>
                        <a:pt x="11187" y="1"/>
                      </a:moveTo>
                      <a:lnTo>
                        <a:pt x="4410" y="74"/>
                      </a:lnTo>
                      <a:lnTo>
                        <a:pt x="1968" y="948"/>
                      </a:lnTo>
                      <a:cubicBezTo>
                        <a:pt x="1968" y="948"/>
                        <a:pt x="1" y="3317"/>
                        <a:pt x="4884" y="3790"/>
                      </a:cubicBezTo>
                      <a:cubicBezTo>
                        <a:pt x="5419" y="3838"/>
                        <a:pt x="5925" y="3860"/>
                        <a:pt x="6402" y="3860"/>
                      </a:cubicBezTo>
                      <a:cubicBezTo>
                        <a:pt x="12129" y="3860"/>
                        <a:pt x="13775" y="693"/>
                        <a:pt x="13775" y="693"/>
                      </a:cubicBezTo>
                      <a:lnTo>
                        <a:pt x="11187" y="1"/>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15"/>
                <p:cNvSpPr/>
                <p:nvPr/>
              </p:nvSpPr>
              <p:spPr>
                <a:xfrm>
                  <a:off x="4763775" y="1982050"/>
                  <a:ext cx="118425" cy="138500"/>
                </a:xfrm>
                <a:custGeom>
                  <a:avLst/>
                  <a:gdLst/>
                  <a:ahLst/>
                  <a:cxnLst/>
                  <a:rect l="l" t="t" r="r" b="b"/>
                  <a:pathLst>
                    <a:path w="4737" h="5540" extrusionOk="0">
                      <a:moveTo>
                        <a:pt x="3389" y="1"/>
                      </a:moveTo>
                      <a:lnTo>
                        <a:pt x="0" y="985"/>
                      </a:lnTo>
                      <a:lnTo>
                        <a:pt x="2879" y="5539"/>
                      </a:lnTo>
                      <a:cubicBezTo>
                        <a:pt x="4737" y="1240"/>
                        <a:pt x="3389" y="1"/>
                        <a:pt x="3389" y="1"/>
                      </a:cubicBez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15"/>
                <p:cNvSpPr/>
                <p:nvPr/>
              </p:nvSpPr>
              <p:spPr>
                <a:xfrm>
                  <a:off x="4743725" y="1873650"/>
                  <a:ext cx="127550" cy="166725"/>
                </a:xfrm>
                <a:custGeom>
                  <a:avLst/>
                  <a:gdLst/>
                  <a:ahLst/>
                  <a:cxnLst/>
                  <a:rect l="l" t="t" r="r" b="b"/>
                  <a:pathLst>
                    <a:path w="5102" h="6669" extrusionOk="0">
                      <a:moveTo>
                        <a:pt x="0" y="1"/>
                      </a:moveTo>
                      <a:lnTo>
                        <a:pt x="328" y="1822"/>
                      </a:lnTo>
                      <a:lnTo>
                        <a:pt x="328" y="1932"/>
                      </a:lnTo>
                      <a:lnTo>
                        <a:pt x="328" y="2041"/>
                      </a:lnTo>
                      <a:lnTo>
                        <a:pt x="328" y="2078"/>
                      </a:lnTo>
                      <a:lnTo>
                        <a:pt x="328" y="2187"/>
                      </a:lnTo>
                      <a:lnTo>
                        <a:pt x="365" y="2515"/>
                      </a:lnTo>
                      <a:lnTo>
                        <a:pt x="547" y="3681"/>
                      </a:lnTo>
                      <a:lnTo>
                        <a:pt x="838" y="5284"/>
                      </a:lnTo>
                      <a:lnTo>
                        <a:pt x="838" y="5357"/>
                      </a:lnTo>
                      <a:lnTo>
                        <a:pt x="1057" y="6669"/>
                      </a:lnTo>
                      <a:cubicBezTo>
                        <a:pt x="1057" y="6669"/>
                        <a:pt x="1239" y="6559"/>
                        <a:pt x="1494" y="6414"/>
                      </a:cubicBezTo>
                      <a:lnTo>
                        <a:pt x="1859" y="6195"/>
                      </a:lnTo>
                      <a:cubicBezTo>
                        <a:pt x="1895" y="6159"/>
                        <a:pt x="1932" y="6159"/>
                        <a:pt x="2004" y="6122"/>
                      </a:cubicBezTo>
                      <a:cubicBezTo>
                        <a:pt x="2223" y="5940"/>
                        <a:pt x="2515" y="5758"/>
                        <a:pt x="2770" y="5576"/>
                      </a:cubicBezTo>
                      <a:lnTo>
                        <a:pt x="2988" y="5393"/>
                      </a:lnTo>
                      <a:cubicBezTo>
                        <a:pt x="3389" y="5102"/>
                        <a:pt x="3717" y="4774"/>
                        <a:pt x="4045" y="4410"/>
                      </a:cubicBezTo>
                      <a:lnTo>
                        <a:pt x="4154" y="4337"/>
                      </a:lnTo>
                      <a:cubicBezTo>
                        <a:pt x="4737" y="3790"/>
                        <a:pt x="5102" y="3025"/>
                        <a:pt x="5102" y="2223"/>
                      </a:cubicBezTo>
                      <a:cubicBezTo>
                        <a:pt x="4956" y="1130"/>
                        <a:pt x="3754" y="438"/>
                        <a:pt x="2551" y="1"/>
                      </a:cubicBez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15"/>
                <p:cNvSpPr/>
                <p:nvPr/>
              </p:nvSpPr>
              <p:spPr>
                <a:xfrm>
                  <a:off x="4447650" y="2039450"/>
                  <a:ext cx="950" cy="925"/>
                </a:xfrm>
                <a:custGeom>
                  <a:avLst/>
                  <a:gdLst/>
                  <a:ahLst/>
                  <a:cxnLst/>
                  <a:rect l="l" t="t" r="r" b="b"/>
                  <a:pathLst>
                    <a:path w="38" h="37" extrusionOk="0">
                      <a:moveTo>
                        <a:pt x="37" y="0"/>
                      </a:moveTo>
                      <a:lnTo>
                        <a:pt x="1" y="37"/>
                      </a:lnTo>
                      <a:lnTo>
                        <a:pt x="37" y="37"/>
                      </a:lnTo>
                      <a:lnTo>
                        <a:pt x="37" y="0"/>
                      </a:ln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15"/>
                <p:cNvSpPr/>
                <p:nvPr/>
              </p:nvSpPr>
              <p:spPr>
                <a:xfrm>
                  <a:off x="4557875" y="1873650"/>
                  <a:ext cx="292450" cy="245975"/>
                </a:xfrm>
                <a:custGeom>
                  <a:avLst/>
                  <a:gdLst/>
                  <a:ahLst/>
                  <a:cxnLst/>
                  <a:rect l="l" t="t" r="r" b="b"/>
                  <a:pathLst>
                    <a:path w="11698" h="9839" extrusionOk="0">
                      <a:moveTo>
                        <a:pt x="6086" y="1"/>
                      </a:moveTo>
                      <a:cubicBezTo>
                        <a:pt x="5649" y="1"/>
                        <a:pt x="5212" y="37"/>
                        <a:pt x="4811" y="73"/>
                      </a:cubicBezTo>
                      <a:lnTo>
                        <a:pt x="4738" y="37"/>
                      </a:lnTo>
                      <a:lnTo>
                        <a:pt x="4301" y="183"/>
                      </a:lnTo>
                      <a:lnTo>
                        <a:pt x="4046" y="219"/>
                      </a:lnTo>
                      <a:cubicBezTo>
                        <a:pt x="3645" y="292"/>
                        <a:pt x="3208" y="401"/>
                        <a:pt x="2807" y="547"/>
                      </a:cubicBezTo>
                      <a:cubicBezTo>
                        <a:pt x="2005" y="802"/>
                        <a:pt x="1240" y="1203"/>
                        <a:pt x="548" y="1677"/>
                      </a:cubicBezTo>
                      <a:lnTo>
                        <a:pt x="1" y="2223"/>
                      </a:lnTo>
                      <a:lnTo>
                        <a:pt x="3936" y="984"/>
                      </a:lnTo>
                      <a:lnTo>
                        <a:pt x="6778" y="1822"/>
                      </a:lnTo>
                      <a:lnTo>
                        <a:pt x="7361" y="2005"/>
                      </a:lnTo>
                      <a:lnTo>
                        <a:pt x="7434" y="2005"/>
                      </a:lnTo>
                      <a:lnTo>
                        <a:pt x="7726" y="2078"/>
                      </a:lnTo>
                      <a:lnTo>
                        <a:pt x="7762" y="2078"/>
                      </a:lnTo>
                      <a:lnTo>
                        <a:pt x="7762" y="2114"/>
                      </a:lnTo>
                      <a:lnTo>
                        <a:pt x="7762" y="2187"/>
                      </a:lnTo>
                      <a:lnTo>
                        <a:pt x="7653" y="2551"/>
                      </a:lnTo>
                      <a:lnTo>
                        <a:pt x="7580" y="2843"/>
                      </a:lnTo>
                      <a:lnTo>
                        <a:pt x="8017" y="3681"/>
                      </a:lnTo>
                      <a:lnTo>
                        <a:pt x="8746" y="5138"/>
                      </a:lnTo>
                      <a:lnTo>
                        <a:pt x="9111" y="5831"/>
                      </a:lnTo>
                      <a:lnTo>
                        <a:pt x="9220" y="6049"/>
                      </a:lnTo>
                      <a:lnTo>
                        <a:pt x="9293" y="6195"/>
                      </a:lnTo>
                      <a:lnTo>
                        <a:pt x="11115" y="9839"/>
                      </a:lnTo>
                      <a:cubicBezTo>
                        <a:pt x="11115" y="9802"/>
                        <a:pt x="11151" y="9766"/>
                        <a:pt x="11151" y="9730"/>
                      </a:cubicBezTo>
                      <a:cubicBezTo>
                        <a:pt x="11588" y="7981"/>
                        <a:pt x="11698" y="6195"/>
                        <a:pt x="11443" y="4410"/>
                      </a:cubicBezTo>
                      <a:cubicBezTo>
                        <a:pt x="11443" y="4373"/>
                        <a:pt x="11443" y="4373"/>
                        <a:pt x="11443" y="4337"/>
                      </a:cubicBezTo>
                      <a:cubicBezTo>
                        <a:pt x="11078" y="1822"/>
                        <a:pt x="9803" y="584"/>
                        <a:pt x="9001" y="1"/>
                      </a:cubicBez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15"/>
                <p:cNvSpPr/>
                <p:nvPr/>
              </p:nvSpPr>
              <p:spPr>
                <a:xfrm>
                  <a:off x="4382975" y="2013025"/>
                  <a:ext cx="149425" cy="286075"/>
                </a:xfrm>
                <a:custGeom>
                  <a:avLst/>
                  <a:gdLst/>
                  <a:ahLst/>
                  <a:cxnLst/>
                  <a:rect l="l" t="t" r="r" b="b"/>
                  <a:pathLst>
                    <a:path w="5977" h="11443" extrusionOk="0">
                      <a:moveTo>
                        <a:pt x="2952" y="620"/>
                      </a:moveTo>
                      <a:lnTo>
                        <a:pt x="2952" y="620"/>
                      </a:lnTo>
                      <a:cubicBezTo>
                        <a:pt x="2935" y="637"/>
                        <a:pt x="2918" y="662"/>
                        <a:pt x="2905" y="691"/>
                      </a:cubicBezTo>
                      <a:lnTo>
                        <a:pt x="2905" y="691"/>
                      </a:lnTo>
                      <a:lnTo>
                        <a:pt x="2952" y="620"/>
                      </a:lnTo>
                      <a:close/>
                      <a:moveTo>
                        <a:pt x="3681" y="1"/>
                      </a:moveTo>
                      <a:lnTo>
                        <a:pt x="3608" y="110"/>
                      </a:lnTo>
                      <a:lnTo>
                        <a:pt x="2879" y="802"/>
                      </a:lnTo>
                      <a:cubicBezTo>
                        <a:pt x="2879" y="763"/>
                        <a:pt x="2890" y="724"/>
                        <a:pt x="2905" y="691"/>
                      </a:cubicBezTo>
                      <a:lnTo>
                        <a:pt x="2905" y="691"/>
                      </a:lnTo>
                      <a:lnTo>
                        <a:pt x="2661" y="1057"/>
                      </a:lnTo>
                      <a:lnTo>
                        <a:pt x="2624" y="1094"/>
                      </a:lnTo>
                      <a:lnTo>
                        <a:pt x="802" y="2916"/>
                      </a:lnTo>
                      <a:lnTo>
                        <a:pt x="1" y="3717"/>
                      </a:lnTo>
                      <a:cubicBezTo>
                        <a:pt x="365" y="4956"/>
                        <a:pt x="912" y="6086"/>
                        <a:pt x="1604" y="7143"/>
                      </a:cubicBezTo>
                      <a:cubicBezTo>
                        <a:pt x="2734" y="8892"/>
                        <a:pt x="4191" y="10313"/>
                        <a:pt x="5940" y="11406"/>
                      </a:cubicBezTo>
                      <a:lnTo>
                        <a:pt x="5977" y="11442"/>
                      </a:lnTo>
                      <a:lnTo>
                        <a:pt x="5940" y="11187"/>
                      </a:lnTo>
                      <a:lnTo>
                        <a:pt x="5612" y="9584"/>
                      </a:lnTo>
                      <a:lnTo>
                        <a:pt x="5066" y="6851"/>
                      </a:lnTo>
                      <a:lnTo>
                        <a:pt x="4920" y="6013"/>
                      </a:lnTo>
                      <a:lnTo>
                        <a:pt x="4738" y="5138"/>
                      </a:lnTo>
                      <a:lnTo>
                        <a:pt x="3754" y="292"/>
                      </a:lnTo>
                      <a:lnTo>
                        <a:pt x="3681" y="1"/>
                      </a:ln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15"/>
                <p:cNvSpPr/>
                <p:nvPr/>
              </p:nvSpPr>
              <p:spPr>
                <a:xfrm>
                  <a:off x="4403025" y="1878200"/>
                  <a:ext cx="433650" cy="440575"/>
                </a:xfrm>
                <a:custGeom>
                  <a:avLst/>
                  <a:gdLst/>
                  <a:ahLst/>
                  <a:cxnLst/>
                  <a:rect l="l" t="t" r="r" b="b"/>
                  <a:pathLst>
                    <a:path w="17346" h="17623" extrusionOk="0">
                      <a:moveTo>
                        <a:pt x="10276" y="1"/>
                      </a:moveTo>
                      <a:cubicBezTo>
                        <a:pt x="9875" y="110"/>
                        <a:pt x="9438" y="219"/>
                        <a:pt x="9037" y="365"/>
                      </a:cubicBezTo>
                      <a:cubicBezTo>
                        <a:pt x="8235" y="620"/>
                        <a:pt x="7470" y="985"/>
                        <a:pt x="6778" y="1458"/>
                      </a:cubicBezTo>
                      <a:lnTo>
                        <a:pt x="6231" y="2041"/>
                      </a:lnTo>
                      <a:lnTo>
                        <a:pt x="3608" y="4665"/>
                      </a:lnTo>
                      <a:lnTo>
                        <a:pt x="2915" y="5357"/>
                      </a:lnTo>
                      <a:lnTo>
                        <a:pt x="2806" y="5466"/>
                      </a:lnTo>
                      <a:lnTo>
                        <a:pt x="2114" y="6195"/>
                      </a:lnTo>
                      <a:cubicBezTo>
                        <a:pt x="2114" y="6122"/>
                        <a:pt x="2150" y="6049"/>
                        <a:pt x="2150" y="5977"/>
                      </a:cubicBezTo>
                      <a:lnTo>
                        <a:pt x="2150" y="5977"/>
                      </a:lnTo>
                      <a:lnTo>
                        <a:pt x="1859" y="6450"/>
                      </a:lnTo>
                      <a:lnTo>
                        <a:pt x="1822" y="6487"/>
                      </a:lnTo>
                      <a:lnTo>
                        <a:pt x="0" y="8309"/>
                      </a:lnTo>
                      <a:lnTo>
                        <a:pt x="0" y="8746"/>
                      </a:lnTo>
                      <a:cubicBezTo>
                        <a:pt x="0" y="10058"/>
                        <a:pt x="292" y="11370"/>
                        <a:pt x="838" y="12536"/>
                      </a:cubicBezTo>
                      <a:cubicBezTo>
                        <a:pt x="1713" y="14467"/>
                        <a:pt x="3243" y="15997"/>
                        <a:pt x="5138" y="16872"/>
                      </a:cubicBezTo>
                      <a:cubicBezTo>
                        <a:pt x="5648" y="17090"/>
                        <a:pt x="6159" y="17273"/>
                        <a:pt x="6669" y="17382"/>
                      </a:cubicBezTo>
                      <a:cubicBezTo>
                        <a:pt x="6742" y="17418"/>
                        <a:pt x="6814" y="17418"/>
                        <a:pt x="6887" y="17418"/>
                      </a:cubicBezTo>
                      <a:cubicBezTo>
                        <a:pt x="7495" y="17555"/>
                        <a:pt x="8109" y="17622"/>
                        <a:pt x="8722" y="17622"/>
                      </a:cubicBezTo>
                      <a:cubicBezTo>
                        <a:pt x="9578" y="17622"/>
                        <a:pt x="10431" y="17491"/>
                        <a:pt x="11260" y="17236"/>
                      </a:cubicBezTo>
                      <a:cubicBezTo>
                        <a:pt x="13045" y="16653"/>
                        <a:pt x="14612" y="15523"/>
                        <a:pt x="15705" y="13957"/>
                      </a:cubicBezTo>
                      <a:cubicBezTo>
                        <a:pt x="16106" y="13410"/>
                        <a:pt x="16434" y="12827"/>
                        <a:pt x="16689" y="12171"/>
                      </a:cubicBezTo>
                      <a:cubicBezTo>
                        <a:pt x="16981" y="11442"/>
                        <a:pt x="17199" y="10677"/>
                        <a:pt x="17272" y="9876"/>
                      </a:cubicBezTo>
                      <a:cubicBezTo>
                        <a:pt x="17309" y="9803"/>
                        <a:pt x="17309" y="9730"/>
                        <a:pt x="17309" y="9657"/>
                      </a:cubicBezTo>
                      <a:lnTo>
                        <a:pt x="17309" y="9365"/>
                      </a:lnTo>
                      <a:cubicBezTo>
                        <a:pt x="17345" y="9183"/>
                        <a:pt x="17345" y="8965"/>
                        <a:pt x="17345" y="8746"/>
                      </a:cubicBezTo>
                      <a:cubicBezTo>
                        <a:pt x="17345" y="7944"/>
                        <a:pt x="17236" y="7143"/>
                        <a:pt x="17017" y="6341"/>
                      </a:cubicBezTo>
                      <a:cubicBezTo>
                        <a:pt x="16944" y="6086"/>
                        <a:pt x="16871" y="5831"/>
                        <a:pt x="16799" y="5612"/>
                      </a:cubicBezTo>
                      <a:cubicBezTo>
                        <a:pt x="16726" y="5503"/>
                        <a:pt x="16689" y="5357"/>
                        <a:pt x="16653" y="5248"/>
                      </a:cubicBezTo>
                      <a:cubicBezTo>
                        <a:pt x="16653" y="5211"/>
                        <a:pt x="16616" y="5211"/>
                        <a:pt x="16616" y="5175"/>
                      </a:cubicBezTo>
                      <a:cubicBezTo>
                        <a:pt x="16507" y="4956"/>
                        <a:pt x="16434" y="4738"/>
                        <a:pt x="16325" y="4519"/>
                      </a:cubicBezTo>
                      <a:cubicBezTo>
                        <a:pt x="15888" y="3717"/>
                        <a:pt x="15305" y="2952"/>
                        <a:pt x="14649" y="2296"/>
                      </a:cubicBezTo>
                      <a:lnTo>
                        <a:pt x="14503" y="2151"/>
                      </a:lnTo>
                      <a:lnTo>
                        <a:pt x="14430" y="2078"/>
                      </a:lnTo>
                      <a:cubicBezTo>
                        <a:pt x="14248" y="1932"/>
                        <a:pt x="14066" y="1750"/>
                        <a:pt x="13847" y="1640"/>
                      </a:cubicBezTo>
                      <a:cubicBezTo>
                        <a:pt x="13300" y="1203"/>
                        <a:pt x="12681" y="839"/>
                        <a:pt x="12025" y="547"/>
                      </a:cubicBezTo>
                      <a:cubicBezTo>
                        <a:pt x="11479" y="292"/>
                        <a:pt x="10895" y="146"/>
                        <a:pt x="10312" y="1"/>
                      </a:cubicBez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15"/>
                <p:cNvSpPr/>
                <p:nvPr/>
              </p:nvSpPr>
              <p:spPr>
                <a:xfrm>
                  <a:off x="4522350" y="2187025"/>
                  <a:ext cx="178575" cy="348925"/>
                </a:xfrm>
                <a:custGeom>
                  <a:avLst/>
                  <a:gdLst/>
                  <a:ahLst/>
                  <a:cxnLst/>
                  <a:rect l="l" t="t" r="r" b="b"/>
                  <a:pathLst>
                    <a:path w="7143" h="13957" extrusionOk="0">
                      <a:moveTo>
                        <a:pt x="547" y="0"/>
                      </a:moveTo>
                      <a:lnTo>
                        <a:pt x="1" y="12790"/>
                      </a:lnTo>
                      <a:lnTo>
                        <a:pt x="7143" y="13956"/>
                      </a:lnTo>
                      <a:lnTo>
                        <a:pt x="7033" y="5357"/>
                      </a:lnTo>
                      <a:lnTo>
                        <a:pt x="547" y="0"/>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15"/>
                <p:cNvSpPr/>
                <p:nvPr/>
              </p:nvSpPr>
              <p:spPr>
                <a:xfrm>
                  <a:off x="4574275" y="2319100"/>
                  <a:ext cx="129400" cy="123025"/>
                </a:xfrm>
                <a:custGeom>
                  <a:avLst/>
                  <a:gdLst/>
                  <a:ahLst/>
                  <a:cxnLst/>
                  <a:rect l="l" t="t" r="r" b="b"/>
                  <a:pathLst>
                    <a:path w="5176" h="4921" extrusionOk="0">
                      <a:moveTo>
                        <a:pt x="1" y="1"/>
                      </a:moveTo>
                      <a:lnTo>
                        <a:pt x="5029" y="4920"/>
                      </a:lnTo>
                      <a:lnTo>
                        <a:pt x="5175" y="912"/>
                      </a:lnTo>
                      <a:lnTo>
                        <a:pt x="1" y="1"/>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15"/>
                <p:cNvSpPr/>
                <p:nvPr/>
              </p:nvSpPr>
              <p:spPr>
                <a:xfrm>
                  <a:off x="4483425" y="1914775"/>
                  <a:ext cx="370550" cy="451925"/>
                </a:xfrm>
                <a:custGeom>
                  <a:avLst/>
                  <a:gdLst/>
                  <a:ahLst/>
                  <a:cxnLst/>
                  <a:rect l="l" t="t" r="r" b="b"/>
                  <a:pathLst>
                    <a:path w="14822" h="18077" extrusionOk="0">
                      <a:moveTo>
                        <a:pt x="8374" y="0"/>
                      </a:moveTo>
                      <a:cubicBezTo>
                        <a:pt x="4147" y="0"/>
                        <a:pt x="0" y="4296"/>
                        <a:pt x="1412" y="11328"/>
                      </a:cubicBezTo>
                      <a:cubicBezTo>
                        <a:pt x="2724" y="17887"/>
                        <a:pt x="7133" y="17959"/>
                        <a:pt x="7133" y="17959"/>
                      </a:cubicBezTo>
                      <a:cubicBezTo>
                        <a:pt x="7622" y="18039"/>
                        <a:pt x="8086" y="18077"/>
                        <a:pt x="8527" y="18077"/>
                      </a:cubicBezTo>
                      <a:cubicBezTo>
                        <a:pt x="11531" y="18077"/>
                        <a:pt x="13403" y="16302"/>
                        <a:pt x="14166" y="13696"/>
                      </a:cubicBezTo>
                      <a:cubicBezTo>
                        <a:pt x="14821" y="11437"/>
                        <a:pt x="13838" y="5753"/>
                        <a:pt x="13327" y="3311"/>
                      </a:cubicBezTo>
                      <a:cubicBezTo>
                        <a:pt x="13182" y="2400"/>
                        <a:pt x="12672" y="1635"/>
                        <a:pt x="11943" y="1125"/>
                      </a:cubicBezTo>
                      <a:cubicBezTo>
                        <a:pt x="10836" y="362"/>
                        <a:pt x="9602" y="0"/>
                        <a:pt x="8374" y="0"/>
                      </a:cubicBez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15"/>
                <p:cNvSpPr/>
                <p:nvPr/>
              </p:nvSpPr>
              <p:spPr>
                <a:xfrm>
                  <a:off x="4443100" y="1995725"/>
                  <a:ext cx="115725" cy="202250"/>
                </a:xfrm>
                <a:custGeom>
                  <a:avLst/>
                  <a:gdLst/>
                  <a:ahLst/>
                  <a:cxnLst/>
                  <a:rect l="l" t="t" r="r" b="b"/>
                  <a:pathLst>
                    <a:path w="4629" h="8090" extrusionOk="0">
                      <a:moveTo>
                        <a:pt x="2005" y="0"/>
                      </a:moveTo>
                      <a:lnTo>
                        <a:pt x="1312" y="729"/>
                      </a:lnTo>
                      <a:lnTo>
                        <a:pt x="1203" y="838"/>
                      </a:lnTo>
                      <a:lnTo>
                        <a:pt x="474" y="1531"/>
                      </a:lnTo>
                      <a:cubicBezTo>
                        <a:pt x="365" y="2004"/>
                        <a:pt x="292" y="2478"/>
                        <a:pt x="219" y="2952"/>
                      </a:cubicBezTo>
                      <a:cubicBezTo>
                        <a:pt x="1" y="4592"/>
                        <a:pt x="693" y="5575"/>
                        <a:pt x="1422" y="6122"/>
                      </a:cubicBezTo>
                      <a:cubicBezTo>
                        <a:pt x="1750" y="6377"/>
                        <a:pt x="2114" y="6596"/>
                        <a:pt x="2515" y="6705"/>
                      </a:cubicBezTo>
                      <a:cubicBezTo>
                        <a:pt x="2624" y="6741"/>
                        <a:pt x="2734" y="6778"/>
                        <a:pt x="2806" y="6814"/>
                      </a:cubicBezTo>
                      <a:lnTo>
                        <a:pt x="4228" y="8053"/>
                      </a:lnTo>
                      <a:lnTo>
                        <a:pt x="4264" y="8090"/>
                      </a:lnTo>
                      <a:cubicBezTo>
                        <a:pt x="4373" y="7725"/>
                        <a:pt x="4446" y="7361"/>
                        <a:pt x="4483" y="6996"/>
                      </a:cubicBezTo>
                      <a:cubicBezTo>
                        <a:pt x="4628" y="5211"/>
                        <a:pt x="4228" y="3389"/>
                        <a:pt x="3353" y="1859"/>
                      </a:cubicBezTo>
                      <a:cubicBezTo>
                        <a:pt x="3025" y="1276"/>
                        <a:pt x="2624" y="729"/>
                        <a:pt x="2223" y="219"/>
                      </a:cubicBezTo>
                      <a:cubicBezTo>
                        <a:pt x="2151" y="146"/>
                        <a:pt x="2078" y="73"/>
                        <a:pt x="2005" y="0"/>
                      </a:cubicBez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15"/>
                <p:cNvSpPr/>
                <p:nvPr/>
              </p:nvSpPr>
              <p:spPr>
                <a:xfrm>
                  <a:off x="4441275" y="2141925"/>
                  <a:ext cx="134575" cy="114150"/>
                </a:xfrm>
                <a:custGeom>
                  <a:avLst/>
                  <a:gdLst/>
                  <a:ahLst/>
                  <a:cxnLst/>
                  <a:rect l="l" t="t" r="r" b="b"/>
                  <a:pathLst>
                    <a:path w="5383" h="4566" extrusionOk="0">
                      <a:moveTo>
                        <a:pt x="2576" y="1"/>
                      </a:moveTo>
                      <a:cubicBezTo>
                        <a:pt x="2332" y="1"/>
                        <a:pt x="2079" y="41"/>
                        <a:pt x="1823" y="128"/>
                      </a:cubicBezTo>
                      <a:cubicBezTo>
                        <a:pt x="657" y="529"/>
                        <a:pt x="1" y="1804"/>
                        <a:pt x="402" y="3007"/>
                      </a:cubicBezTo>
                      <a:cubicBezTo>
                        <a:pt x="750" y="4033"/>
                        <a:pt x="1655" y="4566"/>
                        <a:pt x="2562" y="4566"/>
                      </a:cubicBezTo>
                      <a:cubicBezTo>
                        <a:pt x="3363" y="4566"/>
                        <a:pt x="4165" y="4152"/>
                        <a:pt x="4592" y="3298"/>
                      </a:cubicBezTo>
                      <a:cubicBezTo>
                        <a:pt x="5382" y="1718"/>
                        <a:pt x="4171" y="1"/>
                        <a:pt x="2576" y="1"/>
                      </a:cubicBez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15"/>
                <p:cNvSpPr/>
                <p:nvPr/>
              </p:nvSpPr>
              <p:spPr>
                <a:xfrm>
                  <a:off x="4478625" y="2175175"/>
                  <a:ext cx="53775" cy="40100"/>
                </a:xfrm>
                <a:custGeom>
                  <a:avLst/>
                  <a:gdLst/>
                  <a:ahLst/>
                  <a:cxnLst/>
                  <a:rect l="l" t="t" r="r" b="b"/>
                  <a:pathLst>
                    <a:path w="2151" h="1604" fill="none" extrusionOk="0">
                      <a:moveTo>
                        <a:pt x="1" y="329"/>
                      </a:moveTo>
                      <a:cubicBezTo>
                        <a:pt x="985" y="1"/>
                        <a:pt x="1968" y="620"/>
                        <a:pt x="2151" y="1604"/>
                      </a:cubicBezTo>
                    </a:path>
                  </a:pathLst>
                </a:custGeom>
                <a:noFill/>
                <a:ln w="4550"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15"/>
                <p:cNvSpPr/>
                <p:nvPr/>
              </p:nvSpPr>
              <p:spPr>
                <a:xfrm>
                  <a:off x="4764675" y="2131450"/>
                  <a:ext cx="19150" cy="51050"/>
                </a:xfrm>
                <a:custGeom>
                  <a:avLst/>
                  <a:gdLst/>
                  <a:ahLst/>
                  <a:cxnLst/>
                  <a:rect l="l" t="t" r="r" b="b"/>
                  <a:pathLst>
                    <a:path w="766" h="2042" fill="none" extrusionOk="0">
                      <a:moveTo>
                        <a:pt x="256" y="1"/>
                      </a:moveTo>
                      <a:lnTo>
                        <a:pt x="729" y="1677"/>
                      </a:lnTo>
                      <a:cubicBezTo>
                        <a:pt x="766" y="1786"/>
                        <a:pt x="693" y="1932"/>
                        <a:pt x="583" y="1932"/>
                      </a:cubicBezTo>
                      <a:lnTo>
                        <a:pt x="0" y="2041"/>
                      </a:lnTo>
                    </a:path>
                  </a:pathLst>
                </a:custGeom>
                <a:noFill/>
                <a:ln w="4550" cap="rnd" cmpd="sng">
                  <a:solidFill>
                    <a:srgbClr val="1E0B0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15"/>
                <p:cNvSpPr/>
                <p:nvPr/>
              </p:nvSpPr>
              <p:spPr>
                <a:xfrm>
                  <a:off x="4683875" y="2105850"/>
                  <a:ext cx="32550" cy="27300"/>
                </a:xfrm>
                <a:custGeom>
                  <a:avLst/>
                  <a:gdLst/>
                  <a:ahLst/>
                  <a:cxnLst/>
                  <a:rect l="l" t="t" r="r" b="b"/>
                  <a:pathLst>
                    <a:path w="1302" h="1092" extrusionOk="0">
                      <a:moveTo>
                        <a:pt x="547" y="1"/>
                      </a:moveTo>
                      <a:cubicBezTo>
                        <a:pt x="249" y="1"/>
                        <a:pt x="26" y="242"/>
                        <a:pt x="26" y="514"/>
                      </a:cubicBezTo>
                      <a:cubicBezTo>
                        <a:pt x="0" y="848"/>
                        <a:pt x="282" y="1091"/>
                        <a:pt x="578" y="1091"/>
                      </a:cubicBezTo>
                      <a:cubicBezTo>
                        <a:pt x="702" y="1091"/>
                        <a:pt x="829" y="1049"/>
                        <a:pt x="937" y="952"/>
                      </a:cubicBezTo>
                      <a:cubicBezTo>
                        <a:pt x="1301" y="624"/>
                        <a:pt x="1083" y="4"/>
                        <a:pt x="609" y="4"/>
                      </a:cubicBezTo>
                      <a:cubicBezTo>
                        <a:pt x="588" y="2"/>
                        <a:pt x="567" y="1"/>
                        <a:pt x="547"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15"/>
                <p:cNvSpPr/>
                <p:nvPr/>
              </p:nvSpPr>
              <p:spPr>
                <a:xfrm>
                  <a:off x="4798375" y="2103225"/>
                  <a:ext cx="30725" cy="25550"/>
                </a:xfrm>
                <a:custGeom>
                  <a:avLst/>
                  <a:gdLst/>
                  <a:ahLst/>
                  <a:cxnLst/>
                  <a:rect l="l" t="t" r="r" b="b"/>
                  <a:pathLst>
                    <a:path w="1229" h="1022" extrusionOk="0">
                      <a:moveTo>
                        <a:pt x="584" y="0"/>
                      </a:moveTo>
                      <a:cubicBezTo>
                        <a:pt x="292" y="0"/>
                        <a:pt x="37" y="219"/>
                        <a:pt x="37" y="510"/>
                      </a:cubicBezTo>
                      <a:cubicBezTo>
                        <a:pt x="1" y="765"/>
                        <a:pt x="219" y="1020"/>
                        <a:pt x="511" y="1020"/>
                      </a:cubicBezTo>
                      <a:cubicBezTo>
                        <a:pt x="523" y="1021"/>
                        <a:pt x="535" y="1021"/>
                        <a:pt x="547" y="1021"/>
                      </a:cubicBezTo>
                      <a:cubicBezTo>
                        <a:pt x="1204" y="1021"/>
                        <a:pt x="1228" y="36"/>
                        <a:pt x="584"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15"/>
                <p:cNvSpPr/>
                <p:nvPr/>
              </p:nvSpPr>
              <p:spPr>
                <a:xfrm>
                  <a:off x="4619825" y="2014850"/>
                  <a:ext cx="103875" cy="43750"/>
                </a:xfrm>
                <a:custGeom>
                  <a:avLst/>
                  <a:gdLst/>
                  <a:ahLst/>
                  <a:cxnLst/>
                  <a:rect l="l" t="t" r="r" b="b"/>
                  <a:pathLst>
                    <a:path w="4155" h="1750" extrusionOk="0">
                      <a:moveTo>
                        <a:pt x="2821" y="0"/>
                      </a:moveTo>
                      <a:cubicBezTo>
                        <a:pt x="2584" y="0"/>
                        <a:pt x="2345" y="37"/>
                        <a:pt x="2114" y="110"/>
                      </a:cubicBezTo>
                      <a:cubicBezTo>
                        <a:pt x="1276" y="438"/>
                        <a:pt x="547" y="1021"/>
                        <a:pt x="1" y="1750"/>
                      </a:cubicBezTo>
                      <a:lnTo>
                        <a:pt x="4155" y="438"/>
                      </a:lnTo>
                      <a:cubicBezTo>
                        <a:pt x="3766" y="146"/>
                        <a:pt x="3296" y="0"/>
                        <a:pt x="2821"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15"/>
                <p:cNvSpPr/>
                <p:nvPr/>
              </p:nvSpPr>
              <p:spPr>
                <a:xfrm>
                  <a:off x="4781975" y="2012575"/>
                  <a:ext cx="54700" cy="28725"/>
                </a:xfrm>
                <a:custGeom>
                  <a:avLst/>
                  <a:gdLst/>
                  <a:ahLst/>
                  <a:cxnLst/>
                  <a:rect l="l" t="t" r="r" b="b"/>
                  <a:pathLst>
                    <a:path w="2188" h="1149" extrusionOk="0">
                      <a:moveTo>
                        <a:pt x="946" y="0"/>
                      </a:moveTo>
                      <a:cubicBezTo>
                        <a:pt x="578" y="0"/>
                        <a:pt x="213" y="152"/>
                        <a:pt x="1" y="456"/>
                      </a:cubicBezTo>
                      <a:lnTo>
                        <a:pt x="2187" y="1148"/>
                      </a:lnTo>
                      <a:cubicBezTo>
                        <a:pt x="2187" y="1148"/>
                        <a:pt x="1786" y="237"/>
                        <a:pt x="1167" y="19"/>
                      </a:cubicBezTo>
                      <a:cubicBezTo>
                        <a:pt x="1094" y="6"/>
                        <a:pt x="1020" y="0"/>
                        <a:pt x="946"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15"/>
                <p:cNvSpPr/>
                <p:nvPr/>
              </p:nvSpPr>
              <p:spPr>
                <a:xfrm>
                  <a:off x="4472250" y="1875475"/>
                  <a:ext cx="303375" cy="166150"/>
                </a:xfrm>
                <a:custGeom>
                  <a:avLst/>
                  <a:gdLst/>
                  <a:ahLst/>
                  <a:cxnLst/>
                  <a:rect l="l" t="t" r="r" b="b"/>
                  <a:pathLst>
                    <a:path w="12135" h="6646" extrusionOk="0">
                      <a:moveTo>
                        <a:pt x="8163" y="0"/>
                      </a:moveTo>
                      <a:lnTo>
                        <a:pt x="7726" y="110"/>
                      </a:lnTo>
                      <a:lnTo>
                        <a:pt x="7543" y="146"/>
                      </a:lnTo>
                      <a:lnTo>
                        <a:pt x="6268" y="474"/>
                      </a:lnTo>
                      <a:cubicBezTo>
                        <a:pt x="5466" y="766"/>
                        <a:pt x="4701" y="1130"/>
                        <a:pt x="3973" y="1604"/>
                      </a:cubicBezTo>
                      <a:lnTo>
                        <a:pt x="3426" y="2150"/>
                      </a:lnTo>
                      <a:lnTo>
                        <a:pt x="839" y="4810"/>
                      </a:lnTo>
                      <a:lnTo>
                        <a:pt x="110" y="5503"/>
                      </a:lnTo>
                      <a:lnTo>
                        <a:pt x="1" y="5612"/>
                      </a:lnTo>
                      <a:cubicBezTo>
                        <a:pt x="74" y="5685"/>
                        <a:pt x="110" y="5758"/>
                        <a:pt x="183" y="5794"/>
                      </a:cubicBezTo>
                      <a:lnTo>
                        <a:pt x="292" y="5903"/>
                      </a:lnTo>
                      <a:cubicBezTo>
                        <a:pt x="802" y="6341"/>
                        <a:pt x="1458" y="6596"/>
                        <a:pt x="2151" y="6632"/>
                      </a:cubicBezTo>
                      <a:cubicBezTo>
                        <a:pt x="2260" y="6641"/>
                        <a:pt x="2371" y="6645"/>
                        <a:pt x="2483" y="6645"/>
                      </a:cubicBezTo>
                      <a:cubicBezTo>
                        <a:pt x="4673" y="6645"/>
                        <a:pt x="7235" y="4995"/>
                        <a:pt x="9037" y="3608"/>
                      </a:cubicBezTo>
                      <a:cubicBezTo>
                        <a:pt x="9620" y="3098"/>
                        <a:pt x="10313" y="2697"/>
                        <a:pt x="11042" y="2478"/>
                      </a:cubicBezTo>
                      <a:cubicBezTo>
                        <a:pt x="11114" y="2478"/>
                        <a:pt x="11151" y="2478"/>
                        <a:pt x="11224" y="2442"/>
                      </a:cubicBezTo>
                      <a:cubicBezTo>
                        <a:pt x="11333" y="2424"/>
                        <a:pt x="11442" y="2414"/>
                        <a:pt x="11552" y="2414"/>
                      </a:cubicBezTo>
                      <a:cubicBezTo>
                        <a:pt x="11661" y="2414"/>
                        <a:pt x="11770" y="2424"/>
                        <a:pt x="11880" y="2442"/>
                      </a:cubicBezTo>
                      <a:cubicBezTo>
                        <a:pt x="11989" y="2478"/>
                        <a:pt x="12062" y="2515"/>
                        <a:pt x="12135" y="2551"/>
                      </a:cubicBezTo>
                      <a:lnTo>
                        <a:pt x="11953" y="2442"/>
                      </a:lnTo>
                      <a:lnTo>
                        <a:pt x="11625" y="2223"/>
                      </a:lnTo>
                      <a:lnTo>
                        <a:pt x="11114" y="1895"/>
                      </a:lnTo>
                      <a:lnTo>
                        <a:pt x="9256" y="693"/>
                      </a:lnTo>
                      <a:lnTo>
                        <a:pt x="8236" y="37"/>
                      </a:lnTo>
                      <a:lnTo>
                        <a:pt x="8163" y="0"/>
                      </a:ln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15"/>
                <p:cNvSpPr/>
                <p:nvPr/>
              </p:nvSpPr>
              <p:spPr>
                <a:xfrm>
                  <a:off x="4775600" y="1939250"/>
                  <a:ext cx="6400" cy="3650"/>
                </a:xfrm>
                <a:custGeom>
                  <a:avLst/>
                  <a:gdLst/>
                  <a:ahLst/>
                  <a:cxnLst/>
                  <a:rect l="l" t="t" r="r" b="b"/>
                  <a:pathLst>
                    <a:path w="256" h="146" extrusionOk="0">
                      <a:moveTo>
                        <a:pt x="1" y="0"/>
                      </a:moveTo>
                      <a:lnTo>
                        <a:pt x="256" y="146"/>
                      </a:lnTo>
                      <a:cubicBezTo>
                        <a:pt x="183" y="73"/>
                        <a:pt x="110" y="37"/>
                        <a:pt x="1" y="0"/>
                      </a:cubicBez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15"/>
                <p:cNvSpPr/>
                <p:nvPr/>
              </p:nvSpPr>
              <p:spPr>
                <a:xfrm>
                  <a:off x="5638275" y="2252600"/>
                  <a:ext cx="594900" cy="430000"/>
                </a:xfrm>
                <a:custGeom>
                  <a:avLst/>
                  <a:gdLst/>
                  <a:ahLst/>
                  <a:cxnLst/>
                  <a:rect l="l" t="t" r="r" b="b"/>
                  <a:pathLst>
                    <a:path w="23796" h="17200" extrusionOk="0">
                      <a:moveTo>
                        <a:pt x="18147" y="1"/>
                      </a:moveTo>
                      <a:lnTo>
                        <a:pt x="1" y="17200"/>
                      </a:lnTo>
                      <a:lnTo>
                        <a:pt x="10604" y="17200"/>
                      </a:lnTo>
                      <a:lnTo>
                        <a:pt x="23795" y="5066"/>
                      </a:lnTo>
                      <a:lnTo>
                        <a:pt x="18147" y="1"/>
                      </a:ln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15"/>
                <p:cNvSpPr/>
                <p:nvPr/>
              </p:nvSpPr>
              <p:spPr>
                <a:xfrm>
                  <a:off x="5507100" y="2075875"/>
                  <a:ext cx="458250" cy="511075"/>
                </a:xfrm>
                <a:custGeom>
                  <a:avLst/>
                  <a:gdLst/>
                  <a:ahLst/>
                  <a:cxnLst/>
                  <a:rect l="l" t="t" r="r" b="b"/>
                  <a:pathLst>
                    <a:path w="18330" h="20443" extrusionOk="0">
                      <a:moveTo>
                        <a:pt x="15487" y="1"/>
                      </a:moveTo>
                      <a:lnTo>
                        <a:pt x="1" y="14649"/>
                      </a:lnTo>
                      <a:lnTo>
                        <a:pt x="1" y="20443"/>
                      </a:lnTo>
                      <a:lnTo>
                        <a:pt x="18329" y="2552"/>
                      </a:lnTo>
                      <a:lnTo>
                        <a:pt x="15487" y="1"/>
                      </a:ln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15"/>
                <p:cNvSpPr/>
                <p:nvPr/>
              </p:nvSpPr>
              <p:spPr>
                <a:xfrm>
                  <a:off x="6277775" y="4455300"/>
                  <a:ext cx="653175" cy="204100"/>
                </a:xfrm>
                <a:custGeom>
                  <a:avLst/>
                  <a:gdLst/>
                  <a:ahLst/>
                  <a:cxnLst/>
                  <a:rect l="l" t="t" r="r" b="b"/>
                  <a:pathLst>
                    <a:path w="26127" h="8164" extrusionOk="0">
                      <a:moveTo>
                        <a:pt x="15195" y="1"/>
                      </a:moveTo>
                      <a:lnTo>
                        <a:pt x="1" y="8163"/>
                      </a:lnTo>
                      <a:lnTo>
                        <a:pt x="26127" y="7835"/>
                      </a:lnTo>
                      <a:lnTo>
                        <a:pt x="24414" y="1"/>
                      </a:lnTo>
                      <a:close/>
                    </a:path>
                  </a:pathLst>
                </a:custGeom>
                <a:solidFill>
                  <a:srgbClr val="10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15"/>
                <p:cNvSpPr/>
                <p:nvPr/>
              </p:nvSpPr>
              <p:spPr>
                <a:xfrm>
                  <a:off x="6277775" y="4651175"/>
                  <a:ext cx="655925" cy="93850"/>
                </a:xfrm>
                <a:custGeom>
                  <a:avLst/>
                  <a:gdLst/>
                  <a:ahLst/>
                  <a:cxnLst/>
                  <a:rect l="l" t="t" r="r" b="b"/>
                  <a:pathLst>
                    <a:path w="26237" h="3754" extrusionOk="0">
                      <a:moveTo>
                        <a:pt x="26127" y="0"/>
                      </a:moveTo>
                      <a:lnTo>
                        <a:pt x="1" y="328"/>
                      </a:lnTo>
                      <a:lnTo>
                        <a:pt x="74" y="3753"/>
                      </a:lnTo>
                      <a:lnTo>
                        <a:pt x="26236" y="3462"/>
                      </a:lnTo>
                      <a:lnTo>
                        <a:pt x="26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15"/>
                <p:cNvSpPr/>
                <p:nvPr/>
              </p:nvSpPr>
              <p:spPr>
                <a:xfrm>
                  <a:off x="6499150" y="4530925"/>
                  <a:ext cx="74725" cy="20050"/>
                </a:xfrm>
                <a:custGeom>
                  <a:avLst/>
                  <a:gdLst/>
                  <a:ahLst/>
                  <a:cxnLst/>
                  <a:rect l="l" t="t" r="r" b="b"/>
                  <a:pathLst>
                    <a:path w="2989" h="802" fill="none" extrusionOk="0">
                      <a:moveTo>
                        <a:pt x="0" y="0"/>
                      </a:moveTo>
                      <a:lnTo>
                        <a:pt x="2988" y="802"/>
                      </a:lnTo>
                    </a:path>
                  </a:pathLst>
                </a:custGeom>
                <a:noFill/>
                <a:ln w="209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15"/>
                <p:cNvSpPr/>
                <p:nvPr/>
              </p:nvSpPr>
              <p:spPr>
                <a:xfrm>
                  <a:off x="6572925" y="4492650"/>
                  <a:ext cx="74725" cy="21000"/>
                </a:xfrm>
                <a:custGeom>
                  <a:avLst/>
                  <a:gdLst/>
                  <a:ahLst/>
                  <a:cxnLst/>
                  <a:rect l="l" t="t" r="r" b="b"/>
                  <a:pathLst>
                    <a:path w="2989" h="840" fill="none" extrusionOk="0">
                      <a:moveTo>
                        <a:pt x="1" y="1"/>
                      </a:moveTo>
                      <a:lnTo>
                        <a:pt x="2989" y="839"/>
                      </a:lnTo>
                    </a:path>
                  </a:pathLst>
                </a:custGeom>
                <a:noFill/>
                <a:ln w="209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15"/>
                <p:cNvSpPr/>
                <p:nvPr/>
              </p:nvSpPr>
              <p:spPr>
                <a:xfrm>
                  <a:off x="6611200" y="4131925"/>
                  <a:ext cx="276950" cy="323400"/>
                </a:xfrm>
                <a:custGeom>
                  <a:avLst/>
                  <a:gdLst/>
                  <a:ahLst/>
                  <a:cxnLst/>
                  <a:rect l="l" t="t" r="r" b="b"/>
                  <a:pathLst>
                    <a:path w="11078" h="12936" extrusionOk="0">
                      <a:moveTo>
                        <a:pt x="0" y="0"/>
                      </a:moveTo>
                      <a:lnTo>
                        <a:pt x="1676" y="12936"/>
                      </a:lnTo>
                      <a:lnTo>
                        <a:pt x="11077" y="12936"/>
                      </a:lnTo>
                      <a:lnTo>
                        <a:pt x="93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15"/>
                <p:cNvSpPr/>
                <p:nvPr/>
              </p:nvSpPr>
              <p:spPr>
                <a:xfrm>
                  <a:off x="6289625" y="2464875"/>
                  <a:ext cx="656825" cy="1878425"/>
                </a:xfrm>
                <a:custGeom>
                  <a:avLst/>
                  <a:gdLst/>
                  <a:ahLst/>
                  <a:cxnLst/>
                  <a:rect l="l" t="t" r="r" b="b"/>
                  <a:pathLst>
                    <a:path w="26273" h="75137" extrusionOk="0">
                      <a:moveTo>
                        <a:pt x="14758" y="0"/>
                      </a:moveTo>
                      <a:lnTo>
                        <a:pt x="0" y="11369"/>
                      </a:lnTo>
                      <a:lnTo>
                        <a:pt x="3098" y="40155"/>
                      </a:lnTo>
                      <a:lnTo>
                        <a:pt x="11041" y="75136"/>
                      </a:lnTo>
                      <a:lnTo>
                        <a:pt x="26272" y="75136"/>
                      </a:lnTo>
                      <a:lnTo>
                        <a:pt x="19058" y="39135"/>
                      </a:lnTo>
                      <a:lnTo>
                        <a:pt x="14758" y="0"/>
                      </a:ln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15"/>
                <p:cNvSpPr/>
                <p:nvPr/>
              </p:nvSpPr>
              <p:spPr>
                <a:xfrm>
                  <a:off x="5518050" y="4455300"/>
                  <a:ext cx="654075" cy="204100"/>
                </a:xfrm>
                <a:custGeom>
                  <a:avLst/>
                  <a:gdLst/>
                  <a:ahLst/>
                  <a:cxnLst/>
                  <a:rect l="l" t="t" r="r" b="b"/>
                  <a:pathLst>
                    <a:path w="26163" h="8164" extrusionOk="0">
                      <a:moveTo>
                        <a:pt x="15195" y="1"/>
                      </a:moveTo>
                      <a:lnTo>
                        <a:pt x="0" y="8163"/>
                      </a:lnTo>
                      <a:lnTo>
                        <a:pt x="26163" y="7835"/>
                      </a:lnTo>
                      <a:lnTo>
                        <a:pt x="24414" y="1"/>
                      </a:lnTo>
                      <a:close/>
                    </a:path>
                  </a:pathLst>
                </a:custGeom>
                <a:solidFill>
                  <a:srgbClr val="10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15"/>
                <p:cNvSpPr/>
                <p:nvPr/>
              </p:nvSpPr>
              <p:spPr>
                <a:xfrm>
                  <a:off x="5518050" y="4651175"/>
                  <a:ext cx="655900" cy="93850"/>
                </a:xfrm>
                <a:custGeom>
                  <a:avLst/>
                  <a:gdLst/>
                  <a:ahLst/>
                  <a:cxnLst/>
                  <a:rect l="l" t="t" r="r" b="b"/>
                  <a:pathLst>
                    <a:path w="26236" h="3754" extrusionOk="0">
                      <a:moveTo>
                        <a:pt x="26163" y="0"/>
                      </a:moveTo>
                      <a:lnTo>
                        <a:pt x="0" y="328"/>
                      </a:lnTo>
                      <a:lnTo>
                        <a:pt x="73" y="3753"/>
                      </a:lnTo>
                      <a:lnTo>
                        <a:pt x="26236" y="3462"/>
                      </a:lnTo>
                      <a:lnTo>
                        <a:pt x="261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15"/>
                <p:cNvSpPr/>
                <p:nvPr/>
              </p:nvSpPr>
              <p:spPr>
                <a:xfrm>
                  <a:off x="5739400" y="4530925"/>
                  <a:ext cx="75625" cy="20050"/>
                </a:xfrm>
                <a:custGeom>
                  <a:avLst/>
                  <a:gdLst/>
                  <a:ahLst/>
                  <a:cxnLst/>
                  <a:rect l="l" t="t" r="r" b="b"/>
                  <a:pathLst>
                    <a:path w="3025" h="802" fill="none" extrusionOk="0">
                      <a:moveTo>
                        <a:pt x="1" y="0"/>
                      </a:moveTo>
                      <a:lnTo>
                        <a:pt x="3025" y="802"/>
                      </a:lnTo>
                    </a:path>
                  </a:pathLst>
                </a:custGeom>
                <a:noFill/>
                <a:ln w="209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15"/>
                <p:cNvSpPr/>
                <p:nvPr/>
              </p:nvSpPr>
              <p:spPr>
                <a:xfrm>
                  <a:off x="5813200" y="4492650"/>
                  <a:ext cx="74725" cy="21000"/>
                </a:xfrm>
                <a:custGeom>
                  <a:avLst/>
                  <a:gdLst/>
                  <a:ahLst/>
                  <a:cxnLst/>
                  <a:rect l="l" t="t" r="r" b="b"/>
                  <a:pathLst>
                    <a:path w="2989" h="840" fill="none" extrusionOk="0">
                      <a:moveTo>
                        <a:pt x="0" y="1"/>
                      </a:moveTo>
                      <a:lnTo>
                        <a:pt x="2988" y="839"/>
                      </a:lnTo>
                    </a:path>
                  </a:pathLst>
                </a:custGeom>
                <a:noFill/>
                <a:ln w="209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15"/>
                <p:cNvSpPr/>
                <p:nvPr/>
              </p:nvSpPr>
              <p:spPr>
                <a:xfrm>
                  <a:off x="5893350" y="4131925"/>
                  <a:ext cx="253275" cy="323400"/>
                </a:xfrm>
                <a:custGeom>
                  <a:avLst/>
                  <a:gdLst/>
                  <a:ahLst/>
                  <a:cxnLst/>
                  <a:rect l="l" t="t" r="r" b="b"/>
                  <a:pathLst>
                    <a:path w="10131" h="12936" extrusionOk="0">
                      <a:moveTo>
                        <a:pt x="729" y="0"/>
                      </a:moveTo>
                      <a:lnTo>
                        <a:pt x="1" y="12936"/>
                      </a:lnTo>
                      <a:lnTo>
                        <a:pt x="9402" y="12936"/>
                      </a:lnTo>
                      <a:lnTo>
                        <a:pt x="101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15"/>
                <p:cNvSpPr/>
                <p:nvPr/>
              </p:nvSpPr>
              <p:spPr>
                <a:xfrm>
                  <a:off x="5850550" y="2384700"/>
                  <a:ext cx="855400" cy="1958600"/>
                </a:xfrm>
                <a:custGeom>
                  <a:avLst/>
                  <a:gdLst/>
                  <a:ahLst/>
                  <a:cxnLst/>
                  <a:rect l="l" t="t" r="r" b="b"/>
                  <a:pathLst>
                    <a:path w="34216" h="78344" extrusionOk="0">
                      <a:moveTo>
                        <a:pt x="13774" y="0"/>
                      </a:moveTo>
                      <a:lnTo>
                        <a:pt x="2514" y="36002"/>
                      </a:lnTo>
                      <a:cubicBezTo>
                        <a:pt x="1858" y="37933"/>
                        <a:pt x="1458" y="39973"/>
                        <a:pt x="1385" y="42014"/>
                      </a:cubicBezTo>
                      <a:lnTo>
                        <a:pt x="0" y="78343"/>
                      </a:lnTo>
                      <a:lnTo>
                        <a:pt x="15049" y="78343"/>
                      </a:lnTo>
                      <a:lnTo>
                        <a:pt x="18984" y="39645"/>
                      </a:lnTo>
                      <a:lnTo>
                        <a:pt x="34216" y="3207"/>
                      </a:lnTo>
                      <a:lnTo>
                        <a:pt x="13774" y="0"/>
                      </a:ln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15"/>
                <p:cNvSpPr/>
                <p:nvPr/>
              </p:nvSpPr>
              <p:spPr>
                <a:xfrm>
                  <a:off x="5802100" y="1235900"/>
                  <a:ext cx="155950" cy="133225"/>
                </a:xfrm>
                <a:custGeom>
                  <a:avLst/>
                  <a:gdLst/>
                  <a:ahLst/>
                  <a:cxnLst/>
                  <a:rect l="l" t="t" r="r" b="b"/>
                  <a:pathLst>
                    <a:path w="6238" h="5329" extrusionOk="0">
                      <a:moveTo>
                        <a:pt x="3517" y="1"/>
                      </a:moveTo>
                      <a:cubicBezTo>
                        <a:pt x="1268" y="1"/>
                        <a:pt x="1" y="2698"/>
                        <a:pt x="1537" y="4449"/>
                      </a:cubicBezTo>
                      <a:cubicBezTo>
                        <a:pt x="2080" y="5055"/>
                        <a:pt x="2785" y="5329"/>
                        <a:pt x="3481" y="5329"/>
                      </a:cubicBezTo>
                      <a:cubicBezTo>
                        <a:pt x="4792" y="5329"/>
                        <a:pt x="6070" y="4357"/>
                        <a:pt x="6165" y="2809"/>
                      </a:cubicBezTo>
                      <a:cubicBezTo>
                        <a:pt x="6238" y="1352"/>
                        <a:pt x="5108" y="113"/>
                        <a:pt x="3651" y="4"/>
                      </a:cubicBezTo>
                      <a:cubicBezTo>
                        <a:pt x="3606" y="2"/>
                        <a:pt x="3561" y="1"/>
                        <a:pt x="3517" y="1"/>
                      </a:cubicBezTo>
                      <a:close/>
                    </a:path>
                  </a:pathLst>
                </a:custGeom>
                <a:solidFill>
                  <a:srgbClr val="924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15"/>
                <p:cNvSpPr/>
                <p:nvPr/>
              </p:nvSpPr>
              <p:spPr>
                <a:xfrm>
                  <a:off x="6024525" y="1236900"/>
                  <a:ext cx="251450" cy="418150"/>
                </a:xfrm>
                <a:custGeom>
                  <a:avLst/>
                  <a:gdLst/>
                  <a:ahLst/>
                  <a:cxnLst/>
                  <a:rect l="l" t="t" r="r" b="b"/>
                  <a:pathLst>
                    <a:path w="10058" h="16726" extrusionOk="0">
                      <a:moveTo>
                        <a:pt x="5794" y="0"/>
                      </a:moveTo>
                      <a:lnTo>
                        <a:pt x="1" y="7543"/>
                      </a:lnTo>
                      <a:lnTo>
                        <a:pt x="1750" y="16725"/>
                      </a:lnTo>
                      <a:lnTo>
                        <a:pt x="10058" y="14685"/>
                      </a:lnTo>
                      <a:lnTo>
                        <a:pt x="5794" y="0"/>
                      </a:lnTo>
                      <a:close/>
                    </a:path>
                  </a:pathLst>
                </a:custGeom>
                <a:solidFill>
                  <a:srgbClr val="A15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15"/>
                <p:cNvSpPr/>
                <p:nvPr/>
              </p:nvSpPr>
              <p:spPr>
                <a:xfrm>
                  <a:off x="6025450" y="1355325"/>
                  <a:ext cx="129375" cy="165800"/>
                </a:xfrm>
                <a:custGeom>
                  <a:avLst/>
                  <a:gdLst/>
                  <a:ahLst/>
                  <a:cxnLst/>
                  <a:rect l="l" t="t" r="r" b="b"/>
                  <a:pathLst>
                    <a:path w="5175" h="6632" extrusionOk="0">
                      <a:moveTo>
                        <a:pt x="4482" y="0"/>
                      </a:moveTo>
                      <a:lnTo>
                        <a:pt x="0" y="3061"/>
                      </a:lnTo>
                      <a:lnTo>
                        <a:pt x="693" y="6632"/>
                      </a:lnTo>
                      <a:cubicBezTo>
                        <a:pt x="693" y="6632"/>
                        <a:pt x="5174" y="5502"/>
                        <a:pt x="4482" y="0"/>
                      </a:cubicBezTo>
                      <a:close/>
                    </a:path>
                  </a:pathLst>
                </a:custGeom>
                <a:solidFill>
                  <a:srgbClr val="2318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15"/>
                <p:cNvSpPr/>
                <p:nvPr/>
              </p:nvSpPr>
              <p:spPr>
                <a:xfrm>
                  <a:off x="5837775" y="1014950"/>
                  <a:ext cx="374450" cy="460350"/>
                </a:xfrm>
                <a:custGeom>
                  <a:avLst/>
                  <a:gdLst/>
                  <a:ahLst/>
                  <a:cxnLst/>
                  <a:rect l="l" t="t" r="r" b="b"/>
                  <a:pathLst>
                    <a:path w="14978" h="18414" extrusionOk="0">
                      <a:moveTo>
                        <a:pt x="6736" y="1"/>
                      </a:moveTo>
                      <a:cubicBezTo>
                        <a:pt x="5466" y="1"/>
                        <a:pt x="4187" y="334"/>
                        <a:pt x="3025" y="971"/>
                      </a:cubicBezTo>
                      <a:cubicBezTo>
                        <a:pt x="547" y="2356"/>
                        <a:pt x="1" y="4396"/>
                        <a:pt x="147" y="6692"/>
                      </a:cubicBezTo>
                      <a:cubicBezTo>
                        <a:pt x="292" y="9315"/>
                        <a:pt x="730" y="13360"/>
                        <a:pt x="1859" y="15218"/>
                      </a:cubicBezTo>
                      <a:cubicBezTo>
                        <a:pt x="3092" y="17180"/>
                        <a:pt x="4863" y="18413"/>
                        <a:pt x="7100" y="18413"/>
                      </a:cubicBezTo>
                      <a:cubicBezTo>
                        <a:pt x="8103" y="18413"/>
                        <a:pt x="9201" y="18165"/>
                        <a:pt x="10386" y="17623"/>
                      </a:cubicBezTo>
                      <a:cubicBezTo>
                        <a:pt x="10386" y="17623"/>
                        <a:pt x="14977" y="16239"/>
                        <a:pt x="14467" y="9097"/>
                      </a:cubicBezTo>
                      <a:cubicBezTo>
                        <a:pt x="14007" y="2789"/>
                        <a:pt x="10408" y="1"/>
                        <a:pt x="6736" y="1"/>
                      </a:cubicBezTo>
                      <a:close/>
                    </a:path>
                  </a:pathLst>
                </a:custGeom>
                <a:solidFill>
                  <a:srgbClr val="A15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15"/>
                <p:cNvSpPr/>
                <p:nvPr/>
              </p:nvSpPr>
              <p:spPr>
                <a:xfrm>
                  <a:off x="5860550" y="1263300"/>
                  <a:ext cx="31925" cy="27325"/>
                </a:xfrm>
                <a:custGeom>
                  <a:avLst/>
                  <a:gdLst/>
                  <a:ahLst/>
                  <a:cxnLst/>
                  <a:rect l="l" t="t" r="r" b="b"/>
                  <a:pathLst>
                    <a:path w="1277" h="1093" extrusionOk="0">
                      <a:moveTo>
                        <a:pt x="730" y="1"/>
                      </a:moveTo>
                      <a:cubicBezTo>
                        <a:pt x="256" y="1"/>
                        <a:pt x="1" y="584"/>
                        <a:pt x="329" y="912"/>
                      </a:cubicBezTo>
                      <a:cubicBezTo>
                        <a:pt x="453" y="1036"/>
                        <a:pt x="603" y="1093"/>
                        <a:pt x="747" y="1093"/>
                      </a:cubicBezTo>
                      <a:cubicBezTo>
                        <a:pt x="1024" y="1093"/>
                        <a:pt x="1276" y="883"/>
                        <a:pt x="1276" y="547"/>
                      </a:cubicBezTo>
                      <a:cubicBezTo>
                        <a:pt x="1276" y="256"/>
                        <a:pt x="1058" y="1"/>
                        <a:pt x="730"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15"/>
                <p:cNvSpPr/>
                <p:nvPr/>
              </p:nvSpPr>
              <p:spPr>
                <a:xfrm>
                  <a:off x="5972850" y="1238675"/>
                  <a:ext cx="31675" cy="27150"/>
                </a:xfrm>
                <a:custGeom>
                  <a:avLst/>
                  <a:gdLst/>
                  <a:ahLst/>
                  <a:cxnLst/>
                  <a:rect l="l" t="t" r="r" b="b"/>
                  <a:pathLst>
                    <a:path w="1267" h="1086" extrusionOk="0">
                      <a:moveTo>
                        <a:pt x="713" y="0"/>
                      </a:moveTo>
                      <a:cubicBezTo>
                        <a:pt x="232" y="0"/>
                        <a:pt x="0" y="594"/>
                        <a:pt x="319" y="913"/>
                      </a:cubicBezTo>
                      <a:cubicBezTo>
                        <a:pt x="439" y="1033"/>
                        <a:pt x="582" y="1086"/>
                        <a:pt x="721" y="1086"/>
                      </a:cubicBezTo>
                      <a:cubicBezTo>
                        <a:pt x="1004" y="1086"/>
                        <a:pt x="1266" y="866"/>
                        <a:pt x="1266" y="549"/>
                      </a:cubicBezTo>
                      <a:cubicBezTo>
                        <a:pt x="1266" y="257"/>
                        <a:pt x="1048" y="2"/>
                        <a:pt x="756" y="2"/>
                      </a:cubicBezTo>
                      <a:cubicBezTo>
                        <a:pt x="742" y="1"/>
                        <a:pt x="727" y="0"/>
                        <a:pt x="713"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15"/>
                <p:cNvSpPr/>
                <p:nvPr/>
              </p:nvSpPr>
              <p:spPr>
                <a:xfrm>
                  <a:off x="5915225" y="1282450"/>
                  <a:ext cx="22800" cy="48300"/>
                </a:xfrm>
                <a:custGeom>
                  <a:avLst/>
                  <a:gdLst/>
                  <a:ahLst/>
                  <a:cxnLst/>
                  <a:rect l="l" t="t" r="r" b="b"/>
                  <a:pathLst>
                    <a:path w="912" h="1932" fill="none" extrusionOk="0">
                      <a:moveTo>
                        <a:pt x="146" y="0"/>
                      </a:moveTo>
                      <a:lnTo>
                        <a:pt x="37" y="1603"/>
                      </a:lnTo>
                      <a:cubicBezTo>
                        <a:pt x="0" y="1749"/>
                        <a:pt x="146" y="1895"/>
                        <a:pt x="328" y="1931"/>
                      </a:cubicBezTo>
                      <a:lnTo>
                        <a:pt x="911" y="1931"/>
                      </a:lnTo>
                    </a:path>
                  </a:pathLst>
                </a:custGeom>
                <a:noFill/>
                <a:ln w="4550" cap="rnd" cmpd="sng">
                  <a:solidFill>
                    <a:srgbClr val="1E0B0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15"/>
                <p:cNvSpPr/>
                <p:nvPr/>
              </p:nvSpPr>
              <p:spPr>
                <a:xfrm>
                  <a:off x="5932525" y="1161275"/>
                  <a:ext cx="111150" cy="38300"/>
                </a:xfrm>
                <a:custGeom>
                  <a:avLst/>
                  <a:gdLst/>
                  <a:ahLst/>
                  <a:cxnLst/>
                  <a:rect l="l" t="t" r="r" b="b"/>
                  <a:pathLst>
                    <a:path w="4446" h="1532" extrusionOk="0">
                      <a:moveTo>
                        <a:pt x="1640" y="1"/>
                      </a:moveTo>
                      <a:cubicBezTo>
                        <a:pt x="328" y="1"/>
                        <a:pt x="0" y="1531"/>
                        <a:pt x="0" y="1531"/>
                      </a:cubicBezTo>
                      <a:lnTo>
                        <a:pt x="4446" y="1385"/>
                      </a:lnTo>
                      <a:cubicBezTo>
                        <a:pt x="4446" y="1385"/>
                        <a:pt x="2952" y="1"/>
                        <a:pt x="1640"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15"/>
                <p:cNvSpPr/>
                <p:nvPr/>
              </p:nvSpPr>
              <p:spPr>
                <a:xfrm>
                  <a:off x="5837775" y="1190250"/>
                  <a:ext cx="51950" cy="41200"/>
                </a:xfrm>
                <a:custGeom>
                  <a:avLst/>
                  <a:gdLst/>
                  <a:ahLst/>
                  <a:cxnLst/>
                  <a:rect l="l" t="t" r="r" b="b"/>
                  <a:pathLst>
                    <a:path w="2078" h="1648" extrusionOk="0">
                      <a:moveTo>
                        <a:pt x="1093" y="1"/>
                      </a:moveTo>
                      <a:cubicBezTo>
                        <a:pt x="1022" y="1"/>
                        <a:pt x="949" y="14"/>
                        <a:pt x="875" y="44"/>
                      </a:cubicBezTo>
                      <a:cubicBezTo>
                        <a:pt x="292" y="299"/>
                        <a:pt x="1" y="1647"/>
                        <a:pt x="1" y="1647"/>
                      </a:cubicBezTo>
                      <a:lnTo>
                        <a:pt x="2078" y="736"/>
                      </a:lnTo>
                      <a:cubicBezTo>
                        <a:pt x="2078" y="736"/>
                        <a:pt x="1625" y="1"/>
                        <a:pt x="1093"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15"/>
                <p:cNvSpPr/>
                <p:nvPr/>
              </p:nvSpPr>
              <p:spPr>
                <a:xfrm>
                  <a:off x="5845075" y="964800"/>
                  <a:ext cx="473850" cy="345000"/>
                </a:xfrm>
                <a:custGeom>
                  <a:avLst/>
                  <a:gdLst/>
                  <a:ahLst/>
                  <a:cxnLst/>
                  <a:rect l="l" t="t" r="r" b="b"/>
                  <a:pathLst>
                    <a:path w="18954" h="13800" extrusionOk="0">
                      <a:moveTo>
                        <a:pt x="9531" y="0"/>
                      </a:moveTo>
                      <a:cubicBezTo>
                        <a:pt x="9131" y="0"/>
                        <a:pt x="8711" y="20"/>
                        <a:pt x="8272" y="62"/>
                      </a:cubicBezTo>
                      <a:cubicBezTo>
                        <a:pt x="948" y="754"/>
                        <a:pt x="0" y="6402"/>
                        <a:pt x="0" y="6402"/>
                      </a:cubicBezTo>
                      <a:cubicBezTo>
                        <a:pt x="2048" y="5457"/>
                        <a:pt x="5264" y="5276"/>
                        <a:pt x="7424" y="5276"/>
                      </a:cubicBezTo>
                      <a:cubicBezTo>
                        <a:pt x="8761" y="5276"/>
                        <a:pt x="9693" y="5345"/>
                        <a:pt x="9693" y="5345"/>
                      </a:cubicBezTo>
                      <a:cubicBezTo>
                        <a:pt x="9766" y="10702"/>
                        <a:pt x="11989" y="11467"/>
                        <a:pt x="11989" y="11467"/>
                      </a:cubicBezTo>
                      <a:lnTo>
                        <a:pt x="13118" y="13799"/>
                      </a:lnTo>
                      <a:cubicBezTo>
                        <a:pt x="17662" y="11108"/>
                        <a:pt x="18954" y="0"/>
                        <a:pt x="9531"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15"/>
                <p:cNvSpPr/>
                <p:nvPr/>
              </p:nvSpPr>
              <p:spPr>
                <a:xfrm>
                  <a:off x="6112975" y="1182100"/>
                  <a:ext cx="169375" cy="144300"/>
                </a:xfrm>
                <a:custGeom>
                  <a:avLst/>
                  <a:gdLst/>
                  <a:ahLst/>
                  <a:cxnLst/>
                  <a:rect l="l" t="t" r="r" b="b"/>
                  <a:pathLst>
                    <a:path w="6775" h="5772" extrusionOk="0">
                      <a:moveTo>
                        <a:pt x="3794" y="1"/>
                      </a:moveTo>
                      <a:cubicBezTo>
                        <a:pt x="1353" y="1"/>
                        <a:pt x="0" y="2965"/>
                        <a:pt x="1673" y="4816"/>
                      </a:cubicBezTo>
                      <a:cubicBezTo>
                        <a:pt x="2268" y="5474"/>
                        <a:pt x="3038" y="5771"/>
                        <a:pt x="3797" y="5771"/>
                      </a:cubicBezTo>
                      <a:cubicBezTo>
                        <a:pt x="5223" y="5771"/>
                        <a:pt x="6607" y="4719"/>
                        <a:pt x="6702" y="3030"/>
                      </a:cubicBezTo>
                      <a:cubicBezTo>
                        <a:pt x="6775" y="1463"/>
                        <a:pt x="5572" y="79"/>
                        <a:pt x="3969" y="6"/>
                      </a:cubicBezTo>
                      <a:cubicBezTo>
                        <a:pt x="3910" y="2"/>
                        <a:pt x="3852" y="1"/>
                        <a:pt x="3794" y="1"/>
                      </a:cubicBezTo>
                      <a:close/>
                    </a:path>
                  </a:pathLst>
                </a:custGeom>
                <a:solidFill>
                  <a:srgbClr val="A15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15"/>
                <p:cNvSpPr/>
                <p:nvPr/>
              </p:nvSpPr>
              <p:spPr>
                <a:xfrm>
                  <a:off x="6177575" y="1225050"/>
                  <a:ext cx="57425" cy="58325"/>
                </a:xfrm>
                <a:custGeom>
                  <a:avLst/>
                  <a:gdLst/>
                  <a:ahLst/>
                  <a:cxnLst/>
                  <a:rect l="l" t="t" r="r" b="b"/>
                  <a:pathLst>
                    <a:path w="2297" h="2333" fill="none" extrusionOk="0">
                      <a:moveTo>
                        <a:pt x="2296" y="73"/>
                      </a:moveTo>
                      <a:cubicBezTo>
                        <a:pt x="1021" y="0"/>
                        <a:pt x="0" y="1057"/>
                        <a:pt x="110" y="2332"/>
                      </a:cubicBezTo>
                    </a:path>
                  </a:pathLst>
                </a:custGeom>
                <a:noFill/>
                <a:ln w="5475" cap="rnd" cmpd="sng">
                  <a:solidFill>
                    <a:srgbClr val="33172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15"/>
                <p:cNvSpPr/>
                <p:nvPr/>
              </p:nvSpPr>
              <p:spPr>
                <a:xfrm>
                  <a:off x="5291200" y="2075875"/>
                  <a:ext cx="390825" cy="282425"/>
                </a:xfrm>
                <a:custGeom>
                  <a:avLst/>
                  <a:gdLst/>
                  <a:ahLst/>
                  <a:cxnLst/>
                  <a:rect l="l" t="t" r="r" b="b"/>
                  <a:pathLst>
                    <a:path w="15633" h="11297" extrusionOk="0">
                      <a:moveTo>
                        <a:pt x="3062" y="1"/>
                      </a:moveTo>
                      <a:lnTo>
                        <a:pt x="1" y="3645"/>
                      </a:lnTo>
                      <a:lnTo>
                        <a:pt x="11698" y="11297"/>
                      </a:lnTo>
                      <a:lnTo>
                        <a:pt x="15633" y="6050"/>
                      </a:lnTo>
                      <a:lnTo>
                        <a:pt x="3062" y="1"/>
                      </a:lnTo>
                      <a:close/>
                    </a:path>
                  </a:pathLst>
                </a:custGeom>
                <a:solidFill>
                  <a:srgbClr val="A15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15"/>
                <p:cNvSpPr/>
                <p:nvPr/>
              </p:nvSpPr>
              <p:spPr>
                <a:xfrm>
                  <a:off x="5122675" y="1983875"/>
                  <a:ext cx="266950" cy="210450"/>
                </a:xfrm>
                <a:custGeom>
                  <a:avLst/>
                  <a:gdLst/>
                  <a:ahLst/>
                  <a:cxnLst/>
                  <a:rect l="l" t="t" r="r" b="b"/>
                  <a:pathLst>
                    <a:path w="10678" h="8418" extrusionOk="0">
                      <a:moveTo>
                        <a:pt x="6997" y="1"/>
                      </a:moveTo>
                      <a:lnTo>
                        <a:pt x="2151" y="219"/>
                      </a:lnTo>
                      <a:cubicBezTo>
                        <a:pt x="1276" y="219"/>
                        <a:pt x="256" y="1531"/>
                        <a:pt x="183" y="2187"/>
                      </a:cubicBezTo>
                      <a:cubicBezTo>
                        <a:pt x="1" y="3790"/>
                        <a:pt x="2005" y="5066"/>
                        <a:pt x="2479" y="6669"/>
                      </a:cubicBezTo>
                      <a:cubicBezTo>
                        <a:pt x="2770" y="7543"/>
                        <a:pt x="3207" y="8309"/>
                        <a:pt x="3936" y="8381"/>
                      </a:cubicBezTo>
                      <a:lnTo>
                        <a:pt x="9293" y="8418"/>
                      </a:lnTo>
                      <a:lnTo>
                        <a:pt x="10677" y="5685"/>
                      </a:lnTo>
                      <a:lnTo>
                        <a:pt x="7398" y="948"/>
                      </a:lnTo>
                      <a:lnTo>
                        <a:pt x="6997" y="1"/>
                      </a:lnTo>
                      <a:close/>
                    </a:path>
                  </a:pathLst>
                </a:custGeom>
                <a:solidFill>
                  <a:srgbClr val="A15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15"/>
                <p:cNvSpPr/>
                <p:nvPr/>
              </p:nvSpPr>
              <p:spPr>
                <a:xfrm>
                  <a:off x="5231075" y="1954275"/>
                  <a:ext cx="162175" cy="170825"/>
                </a:xfrm>
                <a:custGeom>
                  <a:avLst/>
                  <a:gdLst/>
                  <a:ahLst/>
                  <a:cxnLst/>
                  <a:rect l="l" t="t" r="r" b="b"/>
                  <a:pathLst>
                    <a:path w="6487" h="6833" extrusionOk="0">
                      <a:moveTo>
                        <a:pt x="1264" y="1"/>
                      </a:moveTo>
                      <a:cubicBezTo>
                        <a:pt x="694" y="1"/>
                        <a:pt x="142" y="167"/>
                        <a:pt x="1" y="638"/>
                      </a:cubicBezTo>
                      <a:lnTo>
                        <a:pt x="1896" y="2715"/>
                      </a:lnTo>
                      <a:lnTo>
                        <a:pt x="2989" y="5375"/>
                      </a:lnTo>
                      <a:lnTo>
                        <a:pt x="6487" y="6833"/>
                      </a:lnTo>
                      <a:cubicBezTo>
                        <a:pt x="6341" y="6723"/>
                        <a:pt x="4738" y="2897"/>
                        <a:pt x="4191" y="1330"/>
                      </a:cubicBezTo>
                      <a:cubicBezTo>
                        <a:pt x="4046" y="930"/>
                        <a:pt x="3718" y="638"/>
                        <a:pt x="3317" y="492"/>
                      </a:cubicBezTo>
                      <a:lnTo>
                        <a:pt x="2151" y="128"/>
                      </a:lnTo>
                      <a:cubicBezTo>
                        <a:pt x="1893" y="50"/>
                        <a:pt x="1576" y="1"/>
                        <a:pt x="1264" y="1"/>
                      </a:cubicBezTo>
                      <a:close/>
                    </a:path>
                  </a:pathLst>
                </a:custGeom>
                <a:solidFill>
                  <a:srgbClr val="A15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15"/>
                <p:cNvSpPr/>
                <p:nvPr/>
              </p:nvSpPr>
              <p:spPr>
                <a:xfrm>
                  <a:off x="5158200" y="1956550"/>
                  <a:ext cx="138500" cy="68900"/>
                </a:xfrm>
                <a:custGeom>
                  <a:avLst/>
                  <a:gdLst/>
                  <a:ahLst/>
                  <a:cxnLst/>
                  <a:rect l="l" t="t" r="r" b="b"/>
                  <a:pathLst>
                    <a:path w="5540" h="2756" extrusionOk="0">
                      <a:moveTo>
                        <a:pt x="3535" y="0"/>
                      </a:moveTo>
                      <a:lnTo>
                        <a:pt x="1349" y="583"/>
                      </a:lnTo>
                      <a:cubicBezTo>
                        <a:pt x="438" y="802"/>
                        <a:pt x="1" y="1932"/>
                        <a:pt x="766" y="2478"/>
                      </a:cubicBezTo>
                      <a:cubicBezTo>
                        <a:pt x="1054" y="2651"/>
                        <a:pt x="1366" y="2756"/>
                        <a:pt x="1681" y="2756"/>
                      </a:cubicBezTo>
                      <a:cubicBezTo>
                        <a:pt x="1765" y="2756"/>
                        <a:pt x="1848" y="2749"/>
                        <a:pt x="1932" y="2733"/>
                      </a:cubicBezTo>
                      <a:lnTo>
                        <a:pt x="5539" y="2660"/>
                      </a:lnTo>
                      <a:lnTo>
                        <a:pt x="4920" y="1130"/>
                      </a:lnTo>
                      <a:lnTo>
                        <a:pt x="3535" y="0"/>
                      </a:lnTo>
                      <a:close/>
                    </a:path>
                  </a:pathLst>
                </a:custGeom>
                <a:solidFill>
                  <a:srgbClr val="A15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15"/>
                <p:cNvSpPr/>
                <p:nvPr/>
              </p:nvSpPr>
              <p:spPr>
                <a:xfrm>
                  <a:off x="5140900" y="1992075"/>
                  <a:ext cx="175850" cy="177050"/>
                </a:xfrm>
                <a:custGeom>
                  <a:avLst/>
                  <a:gdLst/>
                  <a:ahLst/>
                  <a:cxnLst/>
                  <a:rect l="l" t="t" r="r" b="b"/>
                  <a:pathLst>
                    <a:path w="7034" h="7082" extrusionOk="0">
                      <a:moveTo>
                        <a:pt x="2661" y="1"/>
                      </a:moveTo>
                      <a:cubicBezTo>
                        <a:pt x="1822" y="438"/>
                        <a:pt x="911" y="693"/>
                        <a:pt x="1" y="802"/>
                      </a:cubicBezTo>
                      <a:lnTo>
                        <a:pt x="1932" y="4555"/>
                      </a:lnTo>
                      <a:lnTo>
                        <a:pt x="3280" y="6487"/>
                      </a:lnTo>
                      <a:cubicBezTo>
                        <a:pt x="3571" y="6915"/>
                        <a:pt x="3905" y="7081"/>
                        <a:pt x="4248" y="7081"/>
                      </a:cubicBezTo>
                      <a:cubicBezTo>
                        <a:pt x="5454" y="7081"/>
                        <a:pt x="6778" y="5029"/>
                        <a:pt x="6778" y="5029"/>
                      </a:cubicBezTo>
                      <a:lnTo>
                        <a:pt x="7033" y="1640"/>
                      </a:lnTo>
                      <a:lnTo>
                        <a:pt x="5831" y="256"/>
                      </a:lnTo>
                      <a:lnTo>
                        <a:pt x="2661" y="1"/>
                      </a:lnTo>
                      <a:close/>
                    </a:path>
                  </a:pathLst>
                </a:custGeom>
                <a:solidFill>
                  <a:srgbClr val="A15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15"/>
                <p:cNvSpPr/>
                <p:nvPr/>
              </p:nvSpPr>
              <p:spPr>
                <a:xfrm>
                  <a:off x="5322175" y="2058575"/>
                  <a:ext cx="634050" cy="446650"/>
                </a:xfrm>
                <a:custGeom>
                  <a:avLst/>
                  <a:gdLst/>
                  <a:ahLst/>
                  <a:cxnLst/>
                  <a:rect l="l" t="t" r="r" b="b"/>
                  <a:pathLst>
                    <a:path w="25362" h="17866" extrusionOk="0">
                      <a:moveTo>
                        <a:pt x="3244" y="1"/>
                      </a:moveTo>
                      <a:lnTo>
                        <a:pt x="1" y="6924"/>
                      </a:lnTo>
                      <a:lnTo>
                        <a:pt x="15815" y="16944"/>
                      </a:lnTo>
                      <a:cubicBezTo>
                        <a:pt x="16745" y="17559"/>
                        <a:pt x="17965" y="17866"/>
                        <a:pt x="19196" y="17866"/>
                      </a:cubicBezTo>
                      <a:cubicBezTo>
                        <a:pt x="20955" y="17866"/>
                        <a:pt x="22736" y="17240"/>
                        <a:pt x="23722" y="15997"/>
                      </a:cubicBezTo>
                      <a:cubicBezTo>
                        <a:pt x="25362" y="13884"/>
                        <a:pt x="24742" y="9693"/>
                        <a:pt x="22338" y="8454"/>
                      </a:cubicBezTo>
                      <a:lnTo>
                        <a:pt x="32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15"/>
                <p:cNvSpPr/>
                <p:nvPr/>
              </p:nvSpPr>
              <p:spPr>
                <a:xfrm>
                  <a:off x="5664700" y="1667950"/>
                  <a:ext cx="500150" cy="834050"/>
                </a:xfrm>
                <a:custGeom>
                  <a:avLst/>
                  <a:gdLst/>
                  <a:ahLst/>
                  <a:cxnLst/>
                  <a:rect l="l" t="t" r="r" b="b"/>
                  <a:pathLst>
                    <a:path w="20006" h="33362" extrusionOk="0">
                      <a:moveTo>
                        <a:pt x="13510" y="0"/>
                      </a:moveTo>
                      <a:cubicBezTo>
                        <a:pt x="11259" y="0"/>
                        <a:pt x="9078" y="753"/>
                        <a:pt x="8345" y="2690"/>
                      </a:cubicBezTo>
                      <a:cubicBezTo>
                        <a:pt x="7616" y="4621"/>
                        <a:pt x="2150" y="25391"/>
                        <a:pt x="1130" y="28087"/>
                      </a:cubicBezTo>
                      <a:cubicBezTo>
                        <a:pt x="1" y="31075"/>
                        <a:pt x="1276" y="32788"/>
                        <a:pt x="4628" y="33298"/>
                      </a:cubicBezTo>
                      <a:cubicBezTo>
                        <a:pt x="4932" y="33341"/>
                        <a:pt x="5236" y="33362"/>
                        <a:pt x="5539" y="33362"/>
                      </a:cubicBezTo>
                      <a:cubicBezTo>
                        <a:pt x="8325" y="33362"/>
                        <a:pt x="10985" y="31599"/>
                        <a:pt x="11807" y="29035"/>
                      </a:cubicBezTo>
                      <a:cubicBezTo>
                        <a:pt x="11807" y="29035"/>
                        <a:pt x="17710" y="13439"/>
                        <a:pt x="19422" y="6042"/>
                      </a:cubicBezTo>
                      <a:cubicBezTo>
                        <a:pt x="20005" y="3419"/>
                        <a:pt x="18766" y="1014"/>
                        <a:pt x="16106" y="321"/>
                      </a:cubicBezTo>
                      <a:cubicBezTo>
                        <a:pt x="15285" y="116"/>
                        <a:pt x="14392" y="0"/>
                        <a:pt x="135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15"/>
                <p:cNvSpPr/>
                <p:nvPr/>
              </p:nvSpPr>
              <p:spPr>
                <a:xfrm>
                  <a:off x="5891525" y="1575175"/>
                  <a:ext cx="840850" cy="1048300"/>
                </a:xfrm>
                <a:custGeom>
                  <a:avLst/>
                  <a:gdLst/>
                  <a:ahLst/>
                  <a:cxnLst/>
                  <a:rect l="l" t="t" r="r" b="b"/>
                  <a:pathLst>
                    <a:path w="33634" h="41932" extrusionOk="0">
                      <a:moveTo>
                        <a:pt x="19875" y="1"/>
                      </a:moveTo>
                      <a:cubicBezTo>
                        <a:pt x="18952" y="1"/>
                        <a:pt x="17914" y="39"/>
                        <a:pt x="16762" y="133"/>
                      </a:cubicBezTo>
                      <a:lnTo>
                        <a:pt x="5722" y="2028"/>
                      </a:lnTo>
                      <a:cubicBezTo>
                        <a:pt x="5722" y="2028"/>
                        <a:pt x="1786" y="3486"/>
                        <a:pt x="1" y="5381"/>
                      </a:cubicBezTo>
                      <a:lnTo>
                        <a:pt x="8746" y="41600"/>
                      </a:lnTo>
                      <a:cubicBezTo>
                        <a:pt x="10606" y="41831"/>
                        <a:pt x="12407" y="41931"/>
                        <a:pt x="14135" y="41931"/>
                      </a:cubicBezTo>
                      <a:cubicBezTo>
                        <a:pt x="25505" y="41931"/>
                        <a:pt x="33633" y="37592"/>
                        <a:pt x="33633" y="37592"/>
                      </a:cubicBezTo>
                      <a:lnTo>
                        <a:pt x="25435" y="607"/>
                      </a:lnTo>
                      <a:cubicBezTo>
                        <a:pt x="25435" y="607"/>
                        <a:pt x="23569" y="1"/>
                        <a:pt x="19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15"/>
                <p:cNvSpPr/>
                <p:nvPr/>
              </p:nvSpPr>
              <p:spPr>
                <a:xfrm>
                  <a:off x="6015975" y="1579400"/>
                  <a:ext cx="294625" cy="128525"/>
                </a:xfrm>
                <a:custGeom>
                  <a:avLst/>
                  <a:gdLst/>
                  <a:ahLst/>
                  <a:cxnLst/>
                  <a:rect l="l" t="t" r="r" b="b"/>
                  <a:pathLst>
                    <a:path w="11785" h="5141" extrusionOk="0">
                      <a:moveTo>
                        <a:pt x="11784" y="1"/>
                      </a:moveTo>
                      <a:cubicBezTo>
                        <a:pt x="8031" y="1"/>
                        <a:pt x="4278" y="620"/>
                        <a:pt x="744" y="1859"/>
                      </a:cubicBezTo>
                      <a:cubicBezTo>
                        <a:pt x="744" y="1859"/>
                        <a:pt x="1" y="5141"/>
                        <a:pt x="3908" y="5141"/>
                      </a:cubicBezTo>
                      <a:cubicBezTo>
                        <a:pt x="4240" y="5141"/>
                        <a:pt x="4605" y="5117"/>
                        <a:pt x="5007" y="5066"/>
                      </a:cubicBezTo>
                      <a:cubicBezTo>
                        <a:pt x="10546" y="4264"/>
                        <a:pt x="11784" y="1"/>
                        <a:pt x="11784" y="1"/>
                      </a:cubicBezTo>
                      <a:close/>
                    </a:path>
                  </a:pathLst>
                </a:custGeom>
                <a:solidFill>
                  <a:srgbClr val="A15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15"/>
                <p:cNvSpPr/>
                <p:nvPr/>
              </p:nvSpPr>
              <p:spPr>
                <a:xfrm>
                  <a:off x="5915225" y="1575775"/>
                  <a:ext cx="817150" cy="1053525"/>
                </a:xfrm>
                <a:custGeom>
                  <a:avLst/>
                  <a:gdLst/>
                  <a:ahLst/>
                  <a:cxnLst/>
                  <a:rect l="l" t="t" r="r" b="b"/>
                  <a:pathLst>
                    <a:path w="32686" h="42141" extrusionOk="0">
                      <a:moveTo>
                        <a:pt x="17891" y="0"/>
                      </a:moveTo>
                      <a:lnTo>
                        <a:pt x="10312" y="15632"/>
                      </a:lnTo>
                      <a:cubicBezTo>
                        <a:pt x="4336" y="8417"/>
                        <a:pt x="3061" y="2624"/>
                        <a:pt x="3061" y="2624"/>
                      </a:cubicBezTo>
                      <a:lnTo>
                        <a:pt x="0" y="4409"/>
                      </a:lnTo>
                      <a:lnTo>
                        <a:pt x="2114" y="17236"/>
                      </a:lnTo>
                      <a:cubicBezTo>
                        <a:pt x="2369" y="18875"/>
                        <a:pt x="2697" y="20479"/>
                        <a:pt x="3097" y="22082"/>
                      </a:cubicBezTo>
                      <a:lnTo>
                        <a:pt x="7798" y="41576"/>
                      </a:lnTo>
                      <a:cubicBezTo>
                        <a:pt x="10229" y="41974"/>
                        <a:pt x="12520" y="42141"/>
                        <a:pt x="14654" y="42141"/>
                      </a:cubicBezTo>
                      <a:cubicBezTo>
                        <a:pt x="25827" y="42141"/>
                        <a:pt x="32685" y="37568"/>
                        <a:pt x="32685" y="37568"/>
                      </a:cubicBezTo>
                      <a:lnTo>
                        <a:pt x="28787" y="20005"/>
                      </a:lnTo>
                      <a:cubicBezTo>
                        <a:pt x="19057" y="15231"/>
                        <a:pt x="20989" y="0"/>
                        <a:pt x="20989"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15"/>
                <p:cNvSpPr/>
                <p:nvPr/>
              </p:nvSpPr>
              <p:spPr>
                <a:xfrm>
                  <a:off x="5977150" y="1982050"/>
                  <a:ext cx="657750" cy="214775"/>
                </a:xfrm>
                <a:custGeom>
                  <a:avLst/>
                  <a:gdLst/>
                  <a:ahLst/>
                  <a:cxnLst/>
                  <a:rect l="l" t="t" r="r" b="b"/>
                  <a:pathLst>
                    <a:path w="26310" h="8591" extrusionOk="0">
                      <a:moveTo>
                        <a:pt x="21864" y="1"/>
                      </a:moveTo>
                      <a:cubicBezTo>
                        <a:pt x="15513" y="2250"/>
                        <a:pt x="8802" y="3388"/>
                        <a:pt x="2057" y="3388"/>
                      </a:cubicBezTo>
                      <a:cubicBezTo>
                        <a:pt x="1372" y="3388"/>
                        <a:pt x="686" y="3377"/>
                        <a:pt x="1" y="3353"/>
                      </a:cubicBezTo>
                      <a:lnTo>
                        <a:pt x="1" y="3353"/>
                      </a:lnTo>
                      <a:lnTo>
                        <a:pt x="1276" y="8491"/>
                      </a:lnTo>
                      <a:cubicBezTo>
                        <a:pt x="2418" y="8559"/>
                        <a:pt x="3529" y="8590"/>
                        <a:pt x="4608" y="8590"/>
                      </a:cubicBezTo>
                      <a:cubicBezTo>
                        <a:pt x="17978" y="8590"/>
                        <a:pt x="26310" y="3754"/>
                        <a:pt x="26310" y="3754"/>
                      </a:cubicBezTo>
                      <a:cubicBezTo>
                        <a:pt x="24925" y="3025"/>
                        <a:pt x="21864" y="1"/>
                        <a:pt x="21864" y="1"/>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15"/>
                <p:cNvSpPr/>
                <p:nvPr/>
              </p:nvSpPr>
              <p:spPr>
                <a:xfrm>
                  <a:off x="6041850" y="2218000"/>
                  <a:ext cx="649525" cy="225300"/>
                </a:xfrm>
                <a:custGeom>
                  <a:avLst/>
                  <a:gdLst/>
                  <a:ahLst/>
                  <a:cxnLst/>
                  <a:rect l="l" t="t" r="r" b="b"/>
                  <a:pathLst>
                    <a:path w="25981" h="9012" extrusionOk="0">
                      <a:moveTo>
                        <a:pt x="24960" y="0"/>
                      </a:moveTo>
                      <a:cubicBezTo>
                        <a:pt x="16276" y="4087"/>
                        <a:pt x="6818" y="4623"/>
                        <a:pt x="2456" y="4623"/>
                      </a:cubicBezTo>
                      <a:cubicBezTo>
                        <a:pt x="907" y="4623"/>
                        <a:pt x="0" y="4555"/>
                        <a:pt x="0" y="4555"/>
                      </a:cubicBezTo>
                      <a:lnTo>
                        <a:pt x="0" y="4555"/>
                      </a:lnTo>
                      <a:lnTo>
                        <a:pt x="984" y="8709"/>
                      </a:lnTo>
                      <a:cubicBezTo>
                        <a:pt x="2898" y="8920"/>
                        <a:pt x="4726" y="9012"/>
                        <a:pt x="6459" y="9012"/>
                      </a:cubicBezTo>
                      <a:cubicBezTo>
                        <a:pt x="18516" y="9012"/>
                        <a:pt x="25981" y="4555"/>
                        <a:pt x="25981" y="4555"/>
                      </a:cubicBezTo>
                      <a:lnTo>
                        <a:pt x="24960" y="0"/>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15"/>
                <p:cNvSpPr/>
                <p:nvPr/>
              </p:nvSpPr>
              <p:spPr>
                <a:xfrm>
                  <a:off x="6438100" y="1583025"/>
                  <a:ext cx="696000" cy="641375"/>
                </a:xfrm>
                <a:custGeom>
                  <a:avLst/>
                  <a:gdLst/>
                  <a:ahLst/>
                  <a:cxnLst/>
                  <a:rect l="l" t="t" r="r" b="b"/>
                  <a:pathLst>
                    <a:path w="27840" h="25655" extrusionOk="0">
                      <a:moveTo>
                        <a:pt x="2485" y="1"/>
                      </a:moveTo>
                      <a:cubicBezTo>
                        <a:pt x="1662" y="1"/>
                        <a:pt x="1026" y="497"/>
                        <a:pt x="329" y="1532"/>
                      </a:cubicBezTo>
                      <a:cubicBezTo>
                        <a:pt x="37" y="1933"/>
                        <a:pt x="1" y="2443"/>
                        <a:pt x="147" y="2917"/>
                      </a:cubicBezTo>
                      <a:cubicBezTo>
                        <a:pt x="1058" y="5431"/>
                        <a:pt x="4191" y="13848"/>
                        <a:pt x="6122" y="15342"/>
                      </a:cubicBezTo>
                      <a:cubicBezTo>
                        <a:pt x="7799" y="16618"/>
                        <a:pt x="18256" y="22849"/>
                        <a:pt x="20552" y="24561"/>
                      </a:cubicBezTo>
                      <a:cubicBezTo>
                        <a:pt x="21504" y="25296"/>
                        <a:pt x="22380" y="25655"/>
                        <a:pt x="23178" y="25655"/>
                      </a:cubicBezTo>
                      <a:cubicBezTo>
                        <a:pt x="24518" y="25655"/>
                        <a:pt x="25637" y="24644"/>
                        <a:pt x="26528" y="22703"/>
                      </a:cubicBezTo>
                      <a:cubicBezTo>
                        <a:pt x="27840" y="19861"/>
                        <a:pt x="26965" y="16290"/>
                        <a:pt x="24524" y="14613"/>
                      </a:cubicBezTo>
                      <a:cubicBezTo>
                        <a:pt x="24524" y="14613"/>
                        <a:pt x="11260" y="4520"/>
                        <a:pt x="4665" y="767"/>
                      </a:cubicBezTo>
                      <a:cubicBezTo>
                        <a:pt x="3777" y="262"/>
                        <a:pt x="3082" y="1"/>
                        <a:pt x="2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15"/>
                <p:cNvSpPr/>
                <p:nvPr/>
              </p:nvSpPr>
              <p:spPr>
                <a:xfrm>
                  <a:off x="6615750" y="1966750"/>
                  <a:ext cx="513800" cy="683075"/>
                </a:xfrm>
                <a:custGeom>
                  <a:avLst/>
                  <a:gdLst/>
                  <a:ahLst/>
                  <a:cxnLst/>
                  <a:rect l="l" t="t" r="r" b="b"/>
                  <a:pathLst>
                    <a:path w="20552" h="27323" extrusionOk="0">
                      <a:moveTo>
                        <a:pt x="15163" y="0"/>
                      </a:moveTo>
                      <a:cubicBezTo>
                        <a:pt x="13534" y="0"/>
                        <a:pt x="11884" y="627"/>
                        <a:pt x="11041" y="1852"/>
                      </a:cubicBezTo>
                      <a:lnTo>
                        <a:pt x="0" y="21455"/>
                      </a:lnTo>
                      <a:lnTo>
                        <a:pt x="5758" y="27322"/>
                      </a:lnTo>
                      <a:lnTo>
                        <a:pt x="18620" y="9212"/>
                      </a:lnTo>
                      <a:cubicBezTo>
                        <a:pt x="20369" y="7172"/>
                        <a:pt x="20552" y="3200"/>
                        <a:pt x="18657" y="1269"/>
                      </a:cubicBezTo>
                      <a:cubicBezTo>
                        <a:pt x="17806" y="417"/>
                        <a:pt x="16491" y="0"/>
                        <a:pt x="15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15"/>
                <p:cNvSpPr/>
                <p:nvPr/>
              </p:nvSpPr>
              <p:spPr>
                <a:xfrm>
                  <a:off x="6388925" y="2435700"/>
                  <a:ext cx="343450" cy="298675"/>
                </a:xfrm>
                <a:custGeom>
                  <a:avLst/>
                  <a:gdLst/>
                  <a:ahLst/>
                  <a:cxnLst/>
                  <a:rect l="l" t="t" r="r" b="b"/>
                  <a:pathLst>
                    <a:path w="13738" h="11947" extrusionOk="0">
                      <a:moveTo>
                        <a:pt x="5089" y="1"/>
                      </a:moveTo>
                      <a:cubicBezTo>
                        <a:pt x="4858" y="1"/>
                        <a:pt x="4628" y="105"/>
                        <a:pt x="4482" y="293"/>
                      </a:cubicBezTo>
                      <a:cubicBezTo>
                        <a:pt x="4191" y="657"/>
                        <a:pt x="4118" y="1167"/>
                        <a:pt x="4336" y="1568"/>
                      </a:cubicBezTo>
                      <a:lnTo>
                        <a:pt x="4919" y="2697"/>
                      </a:lnTo>
                      <a:lnTo>
                        <a:pt x="510" y="5977"/>
                      </a:lnTo>
                      <a:cubicBezTo>
                        <a:pt x="146" y="6268"/>
                        <a:pt x="0" y="6742"/>
                        <a:pt x="182" y="7216"/>
                      </a:cubicBezTo>
                      <a:cubicBezTo>
                        <a:pt x="265" y="7572"/>
                        <a:pt x="615" y="7805"/>
                        <a:pt x="986" y="7805"/>
                      </a:cubicBezTo>
                      <a:cubicBezTo>
                        <a:pt x="1107" y="7805"/>
                        <a:pt x="1231" y="7780"/>
                        <a:pt x="1348" y="7726"/>
                      </a:cubicBezTo>
                      <a:lnTo>
                        <a:pt x="2296" y="7325"/>
                      </a:lnTo>
                      <a:lnTo>
                        <a:pt x="1494" y="7908"/>
                      </a:lnTo>
                      <a:cubicBezTo>
                        <a:pt x="1166" y="8200"/>
                        <a:pt x="1020" y="8673"/>
                        <a:pt x="1203" y="9111"/>
                      </a:cubicBezTo>
                      <a:cubicBezTo>
                        <a:pt x="1306" y="9420"/>
                        <a:pt x="1591" y="9620"/>
                        <a:pt x="1905" y="9620"/>
                      </a:cubicBezTo>
                      <a:cubicBezTo>
                        <a:pt x="2034" y="9620"/>
                        <a:pt x="2168" y="9586"/>
                        <a:pt x="2296" y="9511"/>
                      </a:cubicBezTo>
                      <a:lnTo>
                        <a:pt x="2842" y="9184"/>
                      </a:lnTo>
                      <a:lnTo>
                        <a:pt x="2842" y="9184"/>
                      </a:lnTo>
                      <a:cubicBezTo>
                        <a:pt x="2442" y="9511"/>
                        <a:pt x="2296" y="10022"/>
                        <a:pt x="2478" y="10459"/>
                      </a:cubicBezTo>
                      <a:cubicBezTo>
                        <a:pt x="2603" y="10733"/>
                        <a:pt x="2864" y="10888"/>
                        <a:pt x="3146" y="10888"/>
                      </a:cubicBezTo>
                      <a:cubicBezTo>
                        <a:pt x="3275" y="10888"/>
                        <a:pt x="3408" y="10856"/>
                        <a:pt x="3535" y="10787"/>
                      </a:cubicBezTo>
                      <a:lnTo>
                        <a:pt x="4227" y="10277"/>
                      </a:lnTo>
                      <a:lnTo>
                        <a:pt x="4227" y="10277"/>
                      </a:lnTo>
                      <a:cubicBezTo>
                        <a:pt x="3535" y="10787"/>
                        <a:pt x="3608" y="11261"/>
                        <a:pt x="3753" y="11552"/>
                      </a:cubicBezTo>
                      <a:cubicBezTo>
                        <a:pt x="3877" y="11800"/>
                        <a:pt x="4135" y="11946"/>
                        <a:pt x="4391" y="11946"/>
                      </a:cubicBezTo>
                      <a:cubicBezTo>
                        <a:pt x="4512" y="11946"/>
                        <a:pt x="4632" y="11914"/>
                        <a:pt x="4737" y="11844"/>
                      </a:cubicBezTo>
                      <a:lnTo>
                        <a:pt x="8490" y="10131"/>
                      </a:lnTo>
                      <a:cubicBezTo>
                        <a:pt x="8600" y="10094"/>
                        <a:pt x="8709" y="10022"/>
                        <a:pt x="8818" y="9985"/>
                      </a:cubicBezTo>
                      <a:cubicBezTo>
                        <a:pt x="9053" y="10072"/>
                        <a:pt x="9326" y="10130"/>
                        <a:pt x="9636" y="10130"/>
                      </a:cubicBezTo>
                      <a:cubicBezTo>
                        <a:pt x="10623" y="10130"/>
                        <a:pt x="11990" y="9542"/>
                        <a:pt x="13737" y="7434"/>
                      </a:cubicBezTo>
                      <a:lnTo>
                        <a:pt x="10385" y="3608"/>
                      </a:lnTo>
                      <a:lnTo>
                        <a:pt x="5575" y="183"/>
                      </a:lnTo>
                      <a:cubicBezTo>
                        <a:pt x="5435" y="59"/>
                        <a:pt x="5262" y="1"/>
                        <a:pt x="5089" y="1"/>
                      </a:cubicBezTo>
                      <a:close/>
                    </a:path>
                  </a:pathLst>
                </a:custGeom>
                <a:solidFill>
                  <a:srgbClr val="A15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75" name="Google Shape;3175;p115"/>
            <p:cNvSpPr/>
            <p:nvPr/>
          </p:nvSpPr>
          <p:spPr>
            <a:xfrm rot="-900535" flipH="1">
              <a:off x="2915067" y="1610337"/>
              <a:ext cx="45062" cy="17476"/>
            </a:xfrm>
            <a:custGeom>
              <a:avLst/>
              <a:gdLst/>
              <a:ahLst/>
              <a:cxnLst/>
              <a:rect l="l" t="t" r="r" b="b"/>
              <a:pathLst>
                <a:path w="3154" h="1223" extrusionOk="0">
                  <a:moveTo>
                    <a:pt x="3154" y="0"/>
                  </a:moveTo>
                  <a:lnTo>
                    <a:pt x="3154" y="0"/>
                  </a:lnTo>
                  <a:cubicBezTo>
                    <a:pt x="2167" y="631"/>
                    <a:pt x="573" y="677"/>
                    <a:pt x="123" y="677"/>
                  </a:cubicBezTo>
                  <a:cubicBezTo>
                    <a:pt x="45" y="677"/>
                    <a:pt x="1" y="676"/>
                    <a:pt x="1" y="676"/>
                  </a:cubicBezTo>
                  <a:lnTo>
                    <a:pt x="1" y="676"/>
                  </a:lnTo>
                  <a:cubicBezTo>
                    <a:pt x="582" y="1075"/>
                    <a:pt x="1073" y="1222"/>
                    <a:pt x="1482" y="1222"/>
                  </a:cubicBezTo>
                  <a:cubicBezTo>
                    <a:pt x="2658" y="1222"/>
                    <a:pt x="3154" y="0"/>
                    <a:pt x="3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15"/>
            <p:cNvSpPr/>
            <p:nvPr/>
          </p:nvSpPr>
          <p:spPr>
            <a:xfrm rot="-900535" flipH="1">
              <a:off x="2460817" y="1915137"/>
              <a:ext cx="45062" cy="17476"/>
            </a:xfrm>
            <a:custGeom>
              <a:avLst/>
              <a:gdLst/>
              <a:ahLst/>
              <a:cxnLst/>
              <a:rect l="l" t="t" r="r" b="b"/>
              <a:pathLst>
                <a:path w="3154" h="1223" extrusionOk="0">
                  <a:moveTo>
                    <a:pt x="3154" y="0"/>
                  </a:moveTo>
                  <a:lnTo>
                    <a:pt x="3154" y="0"/>
                  </a:lnTo>
                  <a:cubicBezTo>
                    <a:pt x="2167" y="631"/>
                    <a:pt x="573" y="677"/>
                    <a:pt x="123" y="677"/>
                  </a:cubicBezTo>
                  <a:cubicBezTo>
                    <a:pt x="45" y="677"/>
                    <a:pt x="1" y="676"/>
                    <a:pt x="1" y="676"/>
                  </a:cubicBezTo>
                  <a:lnTo>
                    <a:pt x="1" y="676"/>
                  </a:lnTo>
                  <a:cubicBezTo>
                    <a:pt x="582" y="1075"/>
                    <a:pt x="1073" y="1222"/>
                    <a:pt x="1482" y="1222"/>
                  </a:cubicBezTo>
                  <a:cubicBezTo>
                    <a:pt x="2658" y="1222"/>
                    <a:pt x="3154" y="0"/>
                    <a:pt x="3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80"/>
        <p:cNvGrpSpPr/>
        <p:nvPr/>
      </p:nvGrpSpPr>
      <p:grpSpPr>
        <a:xfrm>
          <a:off x="0" y="0"/>
          <a:ext cx="0" cy="0"/>
          <a:chOff x="0" y="0"/>
          <a:chExt cx="0" cy="0"/>
        </a:xfrm>
      </p:grpSpPr>
      <p:sp>
        <p:nvSpPr>
          <p:cNvPr id="3181" name="Google Shape;3181;p116"/>
          <p:cNvSpPr txBox="1">
            <a:spLocks noGrp="1"/>
          </p:cNvSpPr>
          <p:nvPr>
            <p:ph type="title"/>
          </p:nvPr>
        </p:nvSpPr>
        <p:spPr>
          <a:xfrm>
            <a:off x="2087625" y="390525"/>
            <a:ext cx="4968900" cy="51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RESOURCES</a:t>
            </a:r>
            <a:endParaRPr/>
          </a:p>
        </p:txBody>
      </p:sp>
      <p:sp>
        <p:nvSpPr>
          <p:cNvPr id="3182" name="Google Shape;3182;p116"/>
          <p:cNvSpPr txBox="1">
            <a:spLocks noGrp="1"/>
          </p:cNvSpPr>
          <p:nvPr>
            <p:ph type="body" idx="1"/>
          </p:nvPr>
        </p:nvSpPr>
        <p:spPr>
          <a:xfrm>
            <a:off x="665575" y="1346900"/>
            <a:ext cx="5067300" cy="2429100"/>
          </a:xfrm>
          <a:prstGeom prst="rect">
            <a:avLst/>
          </a:prstGeom>
        </p:spPr>
        <p:txBody>
          <a:bodyPr spcFirstLastPara="1" wrap="square" lIns="91425" tIns="91425" rIns="91425" bIns="91425" anchor="t" anchorCtr="0">
            <a:noAutofit/>
          </a:bodyPr>
          <a:lstStyle/>
          <a:p>
            <a:pPr marL="457200" marR="38100" lvl="0" indent="-304800" algn="l" rtl="0">
              <a:spcBef>
                <a:spcPts val="0"/>
              </a:spcBef>
              <a:spcAft>
                <a:spcPts val="0"/>
              </a:spcAft>
              <a:buSzPts val="1200"/>
              <a:buFont typeface="Lato"/>
              <a:buChar char="●"/>
            </a:pPr>
            <a:r>
              <a:rPr lang="en">
                <a:uFill>
                  <a:noFill/>
                </a:uFill>
                <a:hlinkClick r:id="rId3"/>
              </a:rPr>
              <a:t>Taxi app concept</a:t>
            </a:r>
            <a:endParaRPr/>
          </a:p>
          <a:p>
            <a:pPr marL="457200" marR="38100" lvl="0" indent="-304800" algn="l" rtl="0">
              <a:spcBef>
                <a:spcPts val="0"/>
              </a:spcBef>
              <a:spcAft>
                <a:spcPts val="0"/>
              </a:spcAft>
              <a:buSzPts val="1200"/>
              <a:buFont typeface="Lato"/>
              <a:buChar char="●"/>
            </a:pPr>
            <a:r>
              <a:rPr lang="en">
                <a:uFill>
                  <a:noFill/>
                </a:uFill>
                <a:hlinkClick r:id="rId4"/>
              </a:rPr>
              <a:t>App development concept with flat design</a:t>
            </a:r>
            <a:endParaRPr/>
          </a:p>
          <a:p>
            <a:pPr marL="457200" marR="38100" lvl="0" indent="-304800" algn="l" rtl="0">
              <a:spcBef>
                <a:spcPts val="0"/>
              </a:spcBef>
              <a:spcAft>
                <a:spcPts val="0"/>
              </a:spcAft>
              <a:buSzPts val="1200"/>
              <a:buFont typeface="Lato"/>
              <a:buChar char="●"/>
            </a:pPr>
            <a:r>
              <a:rPr lang="en">
                <a:uFill>
                  <a:noFill/>
                </a:uFill>
                <a:hlinkClick r:id="rId5"/>
              </a:rPr>
              <a:t>Taxi app concept illustration</a:t>
            </a:r>
            <a:endParaRPr/>
          </a:p>
          <a:p>
            <a:pPr marL="457200" marR="38100" lvl="0" indent="-304800" algn="l" rtl="0">
              <a:spcBef>
                <a:spcPts val="0"/>
              </a:spcBef>
              <a:spcAft>
                <a:spcPts val="0"/>
              </a:spcAft>
              <a:buSzPts val="1200"/>
              <a:buFont typeface="Lato"/>
              <a:buChar char="●"/>
            </a:pPr>
            <a:r>
              <a:rPr lang="en">
                <a:uFill>
                  <a:noFill/>
                </a:uFill>
                <a:hlinkClick r:id="rId6"/>
              </a:rPr>
              <a:t>Delivery service with masks concept</a:t>
            </a:r>
            <a:endParaRPr/>
          </a:p>
          <a:p>
            <a:pPr marL="457200" marR="38100" lvl="0" indent="-304800" algn="l" rtl="0">
              <a:spcBef>
                <a:spcPts val="0"/>
              </a:spcBef>
              <a:spcAft>
                <a:spcPts val="0"/>
              </a:spcAft>
              <a:buSzPts val="1200"/>
              <a:buFont typeface="Lato"/>
              <a:buChar char="●"/>
            </a:pPr>
            <a:r>
              <a:rPr lang="en">
                <a:uFill>
                  <a:noFill/>
                </a:uFill>
                <a:hlinkClick r:id="rId7"/>
              </a:rPr>
              <a:t>Taxi app concept illustration</a:t>
            </a:r>
            <a:endParaRPr/>
          </a:p>
          <a:p>
            <a:pPr marL="457200" marR="38100" lvl="0" indent="-304800" algn="l" rtl="0">
              <a:spcBef>
                <a:spcPts val="0"/>
              </a:spcBef>
              <a:spcAft>
                <a:spcPts val="0"/>
              </a:spcAft>
              <a:buSzPts val="1200"/>
              <a:buFont typeface="Lato"/>
              <a:buChar char="●"/>
            </a:pPr>
            <a:r>
              <a:rPr lang="en">
                <a:uFill>
                  <a:noFill/>
                </a:uFill>
                <a:hlinkClick r:id="rId8"/>
              </a:rPr>
              <a:t>Delivery service with masks concept</a:t>
            </a:r>
            <a:endParaRPr/>
          </a:p>
          <a:p>
            <a:pPr marL="457200" marR="38100" lvl="0" indent="-304800" algn="l" rtl="0">
              <a:spcBef>
                <a:spcPts val="0"/>
              </a:spcBef>
              <a:spcAft>
                <a:spcPts val="0"/>
              </a:spcAft>
              <a:buSzPts val="1200"/>
              <a:buFont typeface="Lato"/>
              <a:buChar char="●"/>
            </a:pPr>
            <a:r>
              <a:rPr lang="en">
                <a:uFill>
                  <a:noFill/>
                </a:uFill>
                <a:hlinkClick r:id="rId9"/>
              </a:rPr>
              <a:t>People avatar concept for illustration concept</a:t>
            </a:r>
            <a:endParaRPr/>
          </a:p>
          <a:p>
            <a:pPr marL="457200" marR="50800" lvl="0" indent="-304800" algn="l" rtl="0">
              <a:spcBef>
                <a:spcPts val="0"/>
              </a:spcBef>
              <a:spcAft>
                <a:spcPts val="0"/>
              </a:spcAft>
              <a:buSzPts val="1200"/>
              <a:buFont typeface="Lato"/>
              <a:buChar char="●"/>
            </a:pPr>
            <a:r>
              <a:rPr lang="en">
                <a:solidFill>
                  <a:schemeClr val="hlink"/>
                </a:solidFill>
                <a:highlight>
                  <a:srgbClr val="FFFFFF"/>
                </a:highlight>
                <a:uFill>
                  <a:noFill/>
                </a:uFill>
                <a:hlinkClick r:id="rId10"/>
              </a:rPr>
              <a:t>Humanitarian help concept</a:t>
            </a:r>
            <a:endParaRPr/>
          </a:p>
          <a:p>
            <a:pPr marL="457200" marR="50800" lvl="0" indent="-304800" algn="l" rtl="0">
              <a:spcBef>
                <a:spcPts val="0"/>
              </a:spcBef>
              <a:spcAft>
                <a:spcPts val="0"/>
              </a:spcAft>
              <a:buSzPts val="1200"/>
              <a:buFont typeface="Lato"/>
              <a:buChar char="●"/>
            </a:pPr>
            <a:r>
              <a:rPr lang="en">
                <a:solidFill>
                  <a:schemeClr val="hlink"/>
                </a:solidFill>
                <a:highlight>
                  <a:srgbClr val="FFFFFF"/>
                </a:highlight>
                <a:uFill>
                  <a:noFill/>
                </a:uFill>
                <a:hlinkClick r:id="rId11"/>
              </a:rPr>
              <a:t>Welcome to italy colorful landing page</a:t>
            </a:r>
            <a:endParaRPr>
              <a:solidFill>
                <a:srgbClr val="374957"/>
              </a:solidFill>
              <a:highlight>
                <a:srgbClr val="FFFFFF"/>
              </a:highlight>
            </a:endParaRPr>
          </a:p>
          <a:p>
            <a:pPr marL="457200" marR="50800" lvl="0" indent="-304800" algn="l" rtl="0">
              <a:spcBef>
                <a:spcPts val="0"/>
              </a:spcBef>
              <a:spcAft>
                <a:spcPts val="0"/>
              </a:spcAft>
              <a:buSzPts val="1200"/>
              <a:buFont typeface="Lato"/>
              <a:buChar char="●"/>
            </a:pPr>
            <a:r>
              <a:rPr lang="en">
                <a:solidFill>
                  <a:schemeClr val="hlink"/>
                </a:solidFill>
                <a:highlight>
                  <a:srgbClr val="FFFFFF"/>
                </a:highlight>
                <a:uFill>
                  <a:noFill/>
                </a:uFill>
                <a:hlinkClick r:id="rId12"/>
              </a:rPr>
              <a:t>Checking body temperature concept</a:t>
            </a:r>
            <a:endParaRPr/>
          </a:p>
        </p:txBody>
      </p:sp>
      <p:sp>
        <p:nvSpPr>
          <p:cNvPr id="3183" name="Google Shape;3183;p116"/>
          <p:cNvSpPr txBox="1">
            <a:spLocks noGrp="1"/>
          </p:cNvSpPr>
          <p:nvPr>
            <p:ph type="subTitle" idx="2"/>
          </p:nvPr>
        </p:nvSpPr>
        <p:spPr>
          <a:xfrm>
            <a:off x="665575" y="963400"/>
            <a:ext cx="1057500" cy="32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VECTORS</a:t>
            </a:r>
            <a:endParaRPr/>
          </a:p>
        </p:txBody>
      </p:sp>
      <p:sp>
        <p:nvSpPr>
          <p:cNvPr id="3184" name="Google Shape;3184;p116"/>
          <p:cNvSpPr txBox="1">
            <a:spLocks noGrp="1"/>
          </p:cNvSpPr>
          <p:nvPr>
            <p:ph type="subTitle" idx="3"/>
          </p:nvPr>
        </p:nvSpPr>
        <p:spPr>
          <a:xfrm>
            <a:off x="665575" y="3583625"/>
            <a:ext cx="1057500" cy="32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PHOTOS</a:t>
            </a:r>
            <a:endParaRPr/>
          </a:p>
        </p:txBody>
      </p:sp>
      <p:sp>
        <p:nvSpPr>
          <p:cNvPr id="3185" name="Google Shape;3185;p116"/>
          <p:cNvSpPr txBox="1">
            <a:spLocks noGrp="1"/>
          </p:cNvSpPr>
          <p:nvPr>
            <p:ph type="body" idx="4"/>
          </p:nvPr>
        </p:nvSpPr>
        <p:spPr>
          <a:xfrm>
            <a:off x="665575" y="3996050"/>
            <a:ext cx="4020000" cy="6870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20124D"/>
              </a:buClr>
              <a:buSzPts val="1200"/>
              <a:buFont typeface="Lato"/>
              <a:buChar char="●"/>
            </a:pPr>
            <a:r>
              <a:rPr lang="en"/>
              <a:t>Cheerful courier in car smiling at camera</a:t>
            </a:r>
            <a:endParaRPr/>
          </a:p>
          <a:p>
            <a:pPr marL="457200" lvl="0" indent="-311150" algn="l" rtl="0">
              <a:lnSpc>
                <a:spcPct val="166000"/>
              </a:lnSpc>
              <a:spcBef>
                <a:spcPts val="0"/>
              </a:spcBef>
              <a:spcAft>
                <a:spcPts val="0"/>
              </a:spcAft>
              <a:buSzPts val="1300"/>
              <a:buFont typeface="Lato"/>
              <a:buChar char="●"/>
            </a:pPr>
            <a:r>
              <a:rPr lang="en">
                <a:solidFill>
                  <a:schemeClr val="hlink"/>
                </a:solidFill>
                <a:highlight>
                  <a:srgbClr val="FFFFFF"/>
                </a:highlight>
                <a:uFill>
                  <a:noFill/>
                </a:uFill>
                <a:hlinkClick r:id="rId13"/>
              </a:rPr>
              <a:t>Smiley delivery man in car with mobile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189"/>
        <p:cNvGrpSpPr/>
        <p:nvPr/>
      </p:nvGrpSpPr>
      <p:grpSpPr>
        <a:xfrm>
          <a:off x="0" y="0"/>
          <a:ext cx="0" cy="0"/>
          <a:chOff x="0" y="0"/>
          <a:chExt cx="0" cy="0"/>
        </a:xfrm>
      </p:grpSpPr>
      <p:sp>
        <p:nvSpPr>
          <p:cNvPr id="3190" name="Google Shape;3190;p117"/>
          <p:cNvSpPr txBox="1">
            <a:spLocks noGrp="1"/>
          </p:cNvSpPr>
          <p:nvPr>
            <p:ph type="title"/>
          </p:nvPr>
        </p:nvSpPr>
        <p:spPr>
          <a:xfrm>
            <a:off x="1048350" y="954400"/>
            <a:ext cx="7047300" cy="48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Fonts &amp; colors used</a:t>
            </a:r>
            <a:endParaRPr>
              <a:solidFill>
                <a:srgbClr val="FFFFFF"/>
              </a:solidFill>
              <a:latin typeface="Arial"/>
              <a:ea typeface="Arial"/>
              <a:cs typeface="Arial"/>
              <a:sym typeface="Arial"/>
            </a:endParaRPr>
          </a:p>
        </p:txBody>
      </p:sp>
      <p:sp>
        <p:nvSpPr>
          <p:cNvPr id="3191" name="Google Shape;3191;p117"/>
          <p:cNvSpPr txBox="1">
            <a:spLocks noGrp="1"/>
          </p:cNvSpPr>
          <p:nvPr>
            <p:ph type="body" idx="1"/>
          </p:nvPr>
        </p:nvSpPr>
        <p:spPr>
          <a:xfrm>
            <a:off x="1068100" y="1457875"/>
            <a:ext cx="7047300" cy="44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Arial"/>
                <a:ea typeface="Arial"/>
                <a:cs typeface="Arial"/>
                <a:sym typeface="Arial"/>
              </a:rPr>
              <a:t>This presentation has been made using the following fonts:</a:t>
            </a:r>
            <a:endParaRPr sz="1200">
              <a:solidFill>
                <a:srgbClr val="FFFFFF"/>
              </a:solidFill>
              <a:latin typeface="Arial"/>
              <a:ea typeface="Arial"/>
              <a:cs typeface="Arial"/>
              <a:sym typeface="Arial"/>
            </a:endParaRPr>
          </a:p>
          <a:p>
            <a:pPr marL="0" lvl="0" indent="0" algn="l" rtl="0">
              <a:spcBef>
                <a:spcPts val="0"/>
              </a:spcBef>
              <a:spcAft>
                <a:spcPts val="0"/>
              </a:spcAft>
              <a:buNone/>
            </a:pPr>
            <a:endParaRPr sz="1400">
              <a:solidFill>
                <a:srgbClr val="435D74"/>
              </a:solidFill>
              <a:latin typeface="Arial"/>
              <a:ea typeface="Arial"/>
              <a:cs typeface="Arial"/>
              <a:sym typeface="Arial"/>
            </a:endParaRPr>
          </a:p>
        </p:txBody>
      </p:sp>
      <p:sp>
        <p:nvSpPr>
          <p:cNvPr id="3192" name="Google Shape;3192;p117"/>
          <p:cNvSpPr txBox="1">
            <a:spLocks noGrp="1"/>
          </p:cNvSpPr>
          <p:nvPr>
            <p:ph type="body" idx="2"/>
          </p:nvPr>
        </p:nvSpPr>
        <p:spPr>
          <a:xfrm>
            <a:off x="1068100" y="1919049"/>
            <a:ext cx="7047300" cy="125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Arial"/>
                <a:ea typeface="Arial"/>
                <a:cs typeface="Arial"/>
                <a:sym typeface="Arial"/>
              </a:rPr>
              <a:t>Oswald Semi-Bold </a:t>
            </a:r>
            <a:endParaRPr b="1">
              <a:solidFill>
                <a:srgbClr val="FFFFFF"/>
              </a:solidFill>
              <a:latin typeface="Arial"/>
              <a:ea typeface="Arial"/>
              <a:cs typeface="Arial"/>
              <a:sym typeface="Arial"/>
            </a:endParaRPr>
          </a:p>
          <a:p>
            <a:pPr marL="0" lvl="0" indent="0" algn="ctr" rtl="0">
              <a:spcBef>
                <a:spcPts val="0"/>
              </a:spcBef>
              <a:spcAft>
                <a:spcPts val="0"/>
              </a:spcAft>
              <a:buNone/>
            </a:pPr>
            <a:r>
              <a:rPr lang="en">
                <a:solidFill>
                  <a:srgbClr val="FFFFFF"/>
                </a:solidFill>
                <a:latin typeface="Arial"/>
                <a:ea typeface="Arial"/>
                <a:cs typeface="Arial"/>
                <a:sym typeface="Arial"/>
              </a:rPr>
              <a:t>(</a:t>
            </a:r>
            <a:r>
              <a:rPr lang="en">
                <a:solidFill>
                  <a:srgbClr val="FFFFFF"/>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https://fonts.google.com/specimen/Oswald</a:t>
            </a: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lvl="0" indent="0" algn="ctr" rtl="0">
              <a:spcBef>
                <a:spcPts val="0"/>
              </a:spcBef>
              <a:spcAft>
                <a:spcPts val="0"/>
              </a:spcAft>
              <a:buNone/>
            </a:pPr>
            <a:endParaRPr sz="800">
              <a:solidFill>
                <a:srgbClr val="FFFFFF"/>
              </a:solidFill>
              <a:latin typeface="Arial"/>
              <a:ea typeface="Arial"/>
              <a:cs typeface="Arial"/>
              <a:sym typeface="Arial"/>
            </a:endParaRPr>
          </a:p>
          <a:p>
            <a:pPr marL="0" lvl="0" indent="0" algn="ctr" rtl="0">
              <a:spcBef>
                <a:spcPts val="0"/>
              </a:spcBef>
              <a:spcAft>
                <a:spcPts val="0"/>
              </a:spcAft>
              <a:buNone/>
            </a:pPr>
            <a:r>
              <a:rPr lang="en" b="1">
                <a:solidFill>
                  <a:srgbClr val="FFFFFF"/>
                </a:solidFill>
                <a:latin typeface="Arial"/>
                <a:ea typeface="Arial"/>
                <a:cs typeface="Arial"/>
                <a:sym typeface="Arial"/>
              </a:rPr>
              <a:t>Lato Regular</a:t>
            </a:r>
            <a:endParaRPr b="1">
              <a:solidFill>
                <a:srgbClr val="FFFFFF"/>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
                <a:solidFill>
                  <a:srgbClr val="FFFFFF"/>
                </a:solidFill>
                <a:latin typeface="Arial"/>
                <a:ea typeface="Arial"/>
                <a:cs typeface="Arial"/>
                <a:sym typeface="Arial"/>
              </a:rPr>
              <a:t>(</a:t>
            </a:r>
            <a:r>
              <a:rPr lang="en">
                <a:solidFill>
                  <a:srgbClr val="FFFFFF"/>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https://fonts.google.com/specimen/Lato</a:t>
            </a: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p:txBody>
      </p:sp>
      <p:grpSp>
        <p:nvGrpSpPr>
          <p:cNvPr id="3193" name="Google Shape;3193;p117"/>
          <p:cNvGrpSpPr/>
          <p:nvPr/>
        </p:nvGrpSpPr>
        <p:grpSpPr>
          <a:xfrm>
            <a:off x="1541475" y="3498875"/>
            <a:ext cx="6100525" cy="754200"/>
            <a:chOff x="1541475" y="3498875"/>
            <a:chExt cx="6100525" cy="754200"/>
          </a:xfrm>
        </p:grpSpPr>
        <p:sp>
          <p:nvSpPr>
            <p:cNvPr id="3194" name="Google Shape;3194;p117"/>
            <p:cNvSpPr/>
            <p:nvPr/>
          </p:nvSpPr>
          <p:spPr>
            <a:xfrm>
              <a:off x="2603300" y="3498875"/>
              <a:ext cx="791400" cy="754200"/>
            </a:xfrm>
            <a:prstGeom prst="roundRect">
              <a:avLst>
                <a:gd name="adj" fmla="val 16667"/>
              </a:avLst>
            </a:prstGeom>
            <a:solidFill>
              <a:srgbClr val="D9D2E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17"/>
            <p:cNvSpPr/>
            <p:nvPr/>
          </p:nvSpPr>
          <p:spPr>
            <a:xfrm>
              <a:off x="3665120" y="3498875"/>
              <a:ext cx="791400" cy="754200"/>
            </a:xfrm>
            <a:prstGeom prst="roundRect">
              <a:avLst>
                <a:gd name="adj" fmla="val 16667"/>
              </a:avLst>
            </a:prstGeom>
            <a:solidFill>
              <a:srgbClr val="B4A7D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17"/>
            <p:cNvSpPr/>
            <p:nvPr/>
          </p:nvSpPr>
          <p:spPr>
            <a:xfrm>
              <a:off x="4726939" y="3498875"/>
              <a:ext cx="791400" cy="754200"/>
            </a:xfrm>
            <a:prstGeom prst="roundRect">
              <a:avLst>
                <a:gd name="adj" fmla="val 16667"/>
              </a:avLst>
            </a:prstGeom>
            <a:solidFill>
              <a:srgbClr val="8E7CC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17"/>
            <p:cNvSpPr/>
            <p:nvPr/>
          </p:nvSpPr>
          <p:spPr>
            <a:xfrm>
              <a:off x="1541475" y="3498875"/>
              <a:ext cx="791400" cy="754200"/>
            </a:xfrm>
            <a:prstGeom prst="roundRect">
              <a:avLst>
                <a:gd name="adj" fmla="val 16667"/>
              </a:avLst>
            </a:prstGeom>
            <a:solidFill>
              <a:srgbClr val="F6B26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17"/>
            <p:cNvSpPr txBox="1"/>
            <p:nvPr/>
          </p:nvSpPr>
          <p:spPr>
            <a:xfrm>
              <a:off x="2603300"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#d9d2e9ff</a:t>
              </a:r>
              <a:endParaRPr sz="1000">
                <a:solidFill>
                  <a:srgbClr val="FFFFFF"/>
                </a:solidFill>
              </a:endParaRPr>
            </a:p>
          </p:txBody>
        </p:sp>
        <p:sp>
          <p:nvSpPr>
            <p:cNvPr id="3199" name="Google Shape;3199;p117"/>
            <p:cNvSpPr txBox="1"/>
            <p:nvPr/>
          </p:nvSpPr>
          <p:spPr>
            <a:xfrm>
              <a:off x="3665125"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#b4a7d6ff</a:t>
              </a:r>
              <a:endParaRPr sz="1000">
                <a:solidFill>
                  <a:srgbClr val="FFFFFF"/>
                </a:solidFill>
              </a:endParaRPr>
            </a:p>
          </p:txBody>
        </p:sp>
        <p:sp>
          <p:nvSpPr>
            <p:cNvPr id="3200" name="Google Shape;3200;p117"/>
            <p:cNvSpPr txBox="1"/>
            <p:nvPr/>
          </p:nvSpPr>
          <p:spPr>
            <a:xfrm>
              <a:off x="4726950"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#8e7cc3ff</a:t>
              </a:r>
              <a:endParaRPr sz="1000">
                <a:solidFill>
                  <a:srgbClr val="FFFFFF"/>
                </a:solidFill>
              </a:endParaRPr>
            </a:p>
          </p:txBody>
        </p:sp>
        <p:sp>
          <p:nvSpPr>
            <p:cNvPr id="3201" name="Google Shape;3201;p117"/>
            <p:cNvSpPr txBox="1"/>
            <p:nvPr/>
          </p:nvSpPr>
          <p:spPr>
            <a:xfrm>
              <a:off x="1541475"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#f6b26bff</a:t>
              </a:r>
              <a:endParaRPr sz="1000">
                <a:solidFill>
                  <a:srgbClr val="FFFFFF"/>
                </a:solidFill>
              </a:endParaRPr>
            </a:p>
          </p:txBody>
        </p:sp>
        <p:sp>
          <p:nvSpPr>
            <p:cNvPr id="3202" name="Google Shape;3202;p117"/>
            <p:cNvSpPr/>
            <p:nvPr/>
          </p:nvSpPr>
          <p:spPr>
            <a:xfrm>
              <a:off x="5788764" y="3498875"/>
              <a:ext cx="791400" cy="754200"/>
            </a:xfrm>
            <a:prstGeom prst="roundRect">
              <a:avLst>
                <a:gd name="adj" fmla="val 16667"/>
              </a:avLst>
            </a:prstGeom>
            <a:solidFill>
              <a:srgbClr val="351C7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17"/>
            <p:cNvSpPr txBox="1"/>
            <p:nvPr/>
          </p:nvSpPr>
          <p:spPr>
            <a:xfrm>
              <a:off x="5788775"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#351c75ff</a:t>
              </a:r>
              <a:endParaRPr sz="1000">
                <a:solidFill>
                  <a:srgbClr val="FFFFFF"/>
                </a:solidFill>
              </a:endParaRPr>
            </a:p>
          </p:txBody>
        </p:sp>
        <p:sp>
          <p:nvSpPr>
            <p:cNvPr id="3204" name="Google Shape;3204;p117"/>
            <p:cNvSpPr/>
            <p:nvPr/>
          </p:nvSpPr>
          <p:spPr>
            <a:xfrm>
              <a:off x="6850589" y="3498875"/>
              <a:ext cx="791400" cy="754200"/>
            </a:xfrm>
            <a:prstGeom prst="roundRect">
              <a:avLst>
                <a:gd name="adj" fmla="val 16667"/>
              </a:avLst>
            </a:prstGeom>
            <a:solidFill>
              <a:srgbClr val="20124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17"/>
            <p:cNvSpPr txBox="1"/>
            <p:nvPr/>
          </p:nvSpPr>
          <p:spPr>
            <a:xfrm>
              <a:off x="6850600"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#20124dff</a:t>
              </a:r>
              <a:endParaRPr sz="1000">
                <a:solidFill>
                  <a:srgbClr val="FFFFFF"/>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8"/>
        <p:cNvGrpSpPr/>
        <p:nvPr/>
      </p:nvGrpSpPr>
      <p:grpSpPr>
        <a:xfrm>
          <a:off x="0" y="0"/>
          <a:ext cx="0" cy="0"/>
          <a:chOff x="0" y="0"/>
          <a:chExt cx="0" cy="0"/>
        </a:xfrm>
      </p:grpSpPr>
      <p:pic>
        <p:nvPicPr>
          <p:cNvPr id="2009" name="Google Shape;2009;p87"/>
          <p:cNvPicPr preferRelativeResize="0"/>
          <p:nvPr/>
        </p:nvPicPr>
        <p:blipFill>
          <a:blip r:embed="rId3">
            <a:alphaModFix/>
          </a:blip>
          <a:stretch>
            <a:fillRect/>
          </a:stretch>
        </p:blipFill>
        <p:spPr>
          <a:xfrm>
            <a:off x="2553425" y="1116800"/>
            <a:ext cx="3879882" cy="2909900"/>
          </a:xfrm>
          <a:prstGeom prst="rect">
            <a:avLst/>
          </a:prstGeom>
          <a:noFill/>
          <a:ln>
            <a:noFill/>
          </a:ln>
        </p:spPr>
      </p:pic>
      <p:sp>
        <p:nvSpPr>
          <p:cNvPr id="2010" name="Google Shape;2010;p87"/>
          <p:cNvSpPr/>
          <p:nvPr/>
        </p:nvSpPr>
        <p:spPr>
          <a:xfrm>
            <a:off x="4509700" y="991500"/>
            <a:ext cx="1154100" cy="4482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4"/>
        <p:cNvGrpSpPr/>
        <p:nvPr/>
      </p:nvGrpSpPr>
      <p:grpSpPr>
        <a:xfrm>
          <a:off x="0" y="0"/>
          <a:ext cx="0" cy="0"/>
          <a:chOff x="0" y="0"/>
          <a:chExt cx="0" cy="0"/>
        </a:xfrm>
      </p:grpSpPr>
      <p:pic>
        <p:nvPicPr>
          <p:cNvPr id="2015" name="Google Shape;2015;p88"/>
          <p:cNvPicPr preferRelativeResize="0"/>
          <p:nvPr/>
        </p:nvPicPr>
        <p:blipFill rotWithShape="1">
          <a:blip r:embed="rId3">
            <a:alphaModFix/>
          </a:blip>
          <a:srcRect l="34289" t="18495" r="31679" b="21689"/>
          <a:stretch/>
        </p:blipFill>
        <p:spPr>
          <a:xfrm>
            <a:off x="5031262" y="2413381"/>
            <a:ext cx="805502" cy="796381"/>
          </a:xfrm>
          <a:prstGeom prst="rect">
            <a:avLst/>
          </a:prstGeom>
          <a:noFill/>
          <a:ln>
            <a:noFill/>
          </a:ln>
        </p:spPr>
      </p:pic>
      <p:sp>
        <p:nvSpPr>
          <p:cNvPr id="2016" name="Google Shape;2016;p88"/>
          <p:cNvSpPr txBox="1">
            <a:spLocks noGrp="1"/>
          </p:cNvSpPr>
          <p:nvPr>
            <p:ph type="title" idx="4294967295"/>
          </p:nvPr>
        </p:nvSpPr>
        <p:spPr>
          <a:xfrm>
            <a:off x="713250" y="92965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a:solidFill>
                  <a:schemeClr val="accent4"/>
                </a:solidFill>
              </a:rPr>
              <a:t>Our Team</a:t>
            </a:r>
            <a:r>
              <a:rPr lang="en"/>
              <a:t> - Into the Unknown</a:t>
            </a:r>
            <a:endParaRPr/>
          </a:p>
        </p:txBody>
      </p:sp>
      <p:sp>
        <p:nvSpPr>
          <p:cNvPr id="2017" name="Google Shape;2017;p88"/>
          <p:cNvSpPr txBox="1">
            <a:spLocks noGrp="1"/>
          </p:cNvSpPr>
          <p:nvPr>
            <p:ph type="title" idx="4294967295"/>
          </p:nvPr>
        </p:nvSpPr>
        <p:spPr>
          <a:xfrm rot="-10295">
            <a:off x="217532" y="3260549"/>
            <a:ext cx="2404211" cy="4938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a:solidFill>
                  <a:schemeClr val="lt1"/>
                </a:solidFill>
              </a:rPr>
              <a:t>Tang Yi Qwan</a:t>
            </a:r>
            <a:endParaRPr sz="2600">
              <a:solidFill>
                <a:schemeClr val="lt1"/>
              </a:solidFill>
            </a:endParaRPr>
          </a:p>
        </p:txBody>
      </p:sp>
      <p:sp>
        <p:nvSpPr>
          <p:cNvPr id="2018" name="Google Shape;2018;p88"/>
          <p:cNvSpPr txBox="1">
            <a:spLocks noGrp="1"/>
          </p:cNvSpPr>
          <p:nvPr>
            <p:ph type="title" idx="4294967295"/>
          </p:nvPr>
        </p:nvSpPr>
        <p:spPr>
          <a:xfrm rot="-9886">
            <a:off x="2245219" y="3260098"/>
            <a:ext cx="2399410" cy="4938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a:solidFill>
                  <a:schemeClr val="lt1"/>
                </a:solidFill>
              </a:rPr>
              <a:t>Bian Si Yuan</a:t>
            </a:r>
            <a:endParaRPr sz="2600">
              <a:solidFill>
                <a:schemeClr val="lt1"/>
              </a:solidFill>
            </a:endParaRPr>
          </a:p>
        </p:txBody>
      </p:sp>
      <p:sp>
        <p:nvSpPr>
          <p:cNvPr id="2019" name="Google Shape;2019;p88"/>
          <p:cNvSpPr txBox="1">
            <a:spLocks noGrp="1"/>
          </p:cNvSpPr>
          <p:nvPr>
            <p:ph type="title" idx="4294967295"/>
          </p:nvPr>
        </p:nvSpPr>
        <p:spPr>
          <a:xfrm rot="-9886">
            <a:off x="4249958" y="3260098"/>
            <a:ext cx="2399410" cy="4938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a:solidFill>
                  <a:schemeClr val="lt1"/>
                </a:solidFill>
              </a:rPr>
              <a:t>Wang Yujing</a:t>
            </a:r>
            <a:endParaRPr sz="2600">
              <a:solidFill>
                <a:schemeClr val="lt1"/>
              </a:solidFill>
            </a:endParaRPr>
          </a:p>
        </p:txBody>
      </p:sp>
      <p:pic>
        <p:nvPicPr>
          <p:cNvPr id="2020" name="Google Shape;2020;p88"/>
          <p:cNvPicPr preferRelativeResize="0"/>
          <p:nvPr/>
        </p:nvPicPr>
        <p:blipFill rotWithShape="1">
          <a:blip r:embed="rId3">
            <a:alphaModFix/>
          </a:blip>
          <a:srcRect l="34289" t="18495" r="31679" b="21689"/>
          <a:stretch/>
        </p:blipFill>
        <p:spPr>
          <a:xfrm>
            <a:off x="1016912" y="2413381"/>
            <a:ext cx="805502" cy="796381"/>
          </a:xfrm>
          <a:prstGeom prst="rect">
            <a:avLst/>
          </a:prstGeom>
          <a:noFill/>
          <a:ln>
            <a:noFill/>
          </a:ln>
        </p:spPr>
      </p:pic>
      <p:pic>
        <p:nvPicPr>
          <p:cNvPr id="2021" name="Google Shape;2021;p88"/>
          <p:cNvPicPr preferRelativeResize="0"/>
          <p:nvPr/>
        </p:nvPicPr>
        <p:blipFill rotWithShape="1">
          <a:blip r:embed="rId4">
            <a:alphaModFix/>
          </a:blip>
          <a:srcRect l="34289" t="18495" r="31679" b="21689"/>
          <a:stretch/>
        </p:blipFill>
        <p:spPr>
          <a:xfrm>
            <a:off x="3031925" y="2413381"/>
            <a:ext cx="805502" cy="796381"/>
          </a:xfrm>
          <a:prstGeom prst="rect">
            <a:avLst/>
          </a:prstGeom>
          <a:noFill/>
          <a:ln>
            <a:noFill/>
          </a:ln>
        </p:spPr>
      </p:pic>
      <p:grpSp>
        <p:nvGrpSpPr>
          <p:cNvPr id="2022" name="Google Shape;2022;p88"/>
          <p:cNvGrpSpPr/>
          <p:nvPr/>
        </p:nvGrpSpPr>
        <p:grpSpPr>
          <a:xfrm>
            <a:off x="1239617" y="2605827"/>
            <a:ext cx="360045" cy="411478"/>
            <a:chOff x="-57940525" y="3590375"/>
            <a:chExt cx="279625" cy="319000"/>
          </a:xfrm>
        </p:grpSpPr>
        <p:sp>
          <p:nvSpPr>
            <p:cNvPr id="2023" name="Google Shape;2023;p88"/>
            <p:cNvSpPr/>
            <p:nvPr/>
          </p:nvSpPr>
          <p:spPr>
            <a:xfrm>
              <a:off x="-57940525" y="3727425"/>
              <a:ext cx="18150" cy="63800"/>
            </a:xfrm>
            <a:custGeom>
              <a:avLst/>
              <a:gdLst/>
              <a:ahLst/>
              <a:cxnLst/>
              <a:rect l="l" t="t" r="r" b="b"/>
              <a:pathLst>
                <a:path w="726" h="2552" extrusionOk="0">
                  <a:moveTo>
                    <a:pt x="725" y="0"/>
                  </a:moveTo>
                  <a:cubicBezTo>
                    <a:pt x="253" y="252"/>
                    <a:pt x="1" y="725"/>
                    <a:pt x="1" y="1260"/>
                  </a:cubicBezTo>
                  <a:cubicBezTo>
                    <a:pt x="1" y="1827"/>
                    <a:pt x="316" y="2300"/>
                    <a:pt x="725" y="2552"/>
                  </a:cubicBezTo>
                  <a:lnTo>
                    <a:pt x="725" y="0"/>
                  </a:ln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88"/>
            <p:cNvSpPr/>
            <p:nvPr/>
          </p:nvSpPr>
          <p:spPr>
            <a:xfrm>
              <a:off x="-57904300" y="3686450"/>
              <a:ext cx="205600" cy="111075"/>
            </a:xfrm>
            <a:custGeom>
              <a:avLst/>
              <a:gdLst/>
              <a:ahLst/>
              <a:cxnLst/>
              <a:rect l="l" t="t" r="r" b="b"/>
              <a:pathLst>
                <a:path w="8224" h="4443" extrusionOk="0">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88"/>
            <p:cNvSpPr/>
            <p:nvPr/>
          </p:nvSpPr>
          <p:spPr>
            <a:xfrm>
              <a:off x="-57903500" y="3590375"/>
              <a:ext cx="205575" cy="117375"/>
            </a:xfrm>
            <a:custGeom>
              <a:avLst/>
              <a:gdLst/>
              <a:ahLst/>
              <a:cxnLst/>
              <a:rect l="l" t="t" r="r" b="b"/>
              <a:pathLst>
                <a:path w="8223" h="4695" extrusionOk="0">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88"/>
            <p:cNvSpPr/>
            <p:nvPr/>
          </p:nvSpPr>
          <p:spPr>
            <a:xfrm>
              <a:off x="-57903500" y="3798700"/>
              <a:ext cx="204800" cy="110675"/>
            </a:xfrm>
            <a:custGeom>
              <a:avLst/>
              <a:gdLst/>
              <a:ahLst/>
              <a:cxnLst/>
              <a:rect l="l" t="t" r="r" b="b"/>
              <a:pathLst>
                <a:path w="8192" h="4427" extrusionOk="0">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88"/>
            <p:cNvSpPr/>
            <p:nvPr/>
          </p:nvSpPr>
          <p:spPr>
            <a:xfrm>
              <a:off x="-57679825" y="3726625"/>
              <a:ext cx="18925" cy="63825"/>
            </a:xfrm>
            <a:custGeom>
              <a:avLst/>
              <a:gdLst/>
              <a:ahLst/>
              <a:cxnLst/>
              <a:rect l="l" t="t" r="r" b="b"/>
              <a:pathLst>
                <a:path w="757" h="2553" extrusionOk="0">
                  <a:moveTo>
                    <a:pt x="1" y="1"/>
                  </a:moveTo>
                  <a:lnTo>
                    <a:pt x="1" y="2552"/>
                  </a:lnTo>
                  <a:cubicBezTo>
                    <a:pt x="442" y="2269"/>
                    <a:pt x="757" y="1796"/>
                    <a:pt x="757" y="1261"/>
                  </a:cubicBezTo>
                  <a:cubicBezTo>
                    <a:pt x="757" y="757"/>
                    <a:pt x="442" y="284"/>
                    <a:pt x="1" y="1"/>
                  </a:cubicBez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88"/>
          <p:cNvGrpSpPr/>
          <p:nvPr/>
        </p:nvGrpSpPr>
        <p:grpSpPr>
          <a:xfrm>
            <a:off x="3228944" y="2605835"/>
            <a:ext cx="411465" cy="411465"/>
            <a:chOff x="-57568775" y="3198925"/>
            <a:chExt cx="318225" cy="318225"/>
          </a:xfrm>
        </p:grpSpPr>
        <p:sp>
          <p:nvSpPr>
            <p:cNvPr id="2029" name="Google Shape;2029;p88"/>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88"/>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88"/>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88"/>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88"/>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88"/>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5" name="Google Shape;2035;p88"/>
          <p:cNvSpPr txBox="1">
            <a:spLocks noGrp="1"/>
          </p:cNvSpPr>
          <p:nvPr>
            <p:ph type="title" idx="4294967295"/>
          </p:nvPr>
        </p:nvSpPr>
        <p:spPr>
          <a:xfrm rot="-9886">
            <a:off x="6095883" y="3260098"/>
            <a:ext cx="2399410" cy="4938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a:solidFill>
                  <a:schemeClr val="lt1"/>
                </a:solidFill>
              </a:rPr>
              <a:t>Yu Xinhui</a:t>
            </a:r>
            <a:endParaRPr sz="2600">
              <a:solidFill>
                <a:schemeClr val="lt1"/>
              </a:solidFill>
            </a:endParaRPr>
          </a:p>
        </p:txBody>
      </p:sp>
      <p:pic>
        <p:nvPicPr>
          <p:cNvPr id="2036" name="Google Shape;2036;p88"/>
          <p:cNvPicPr preferRelativeResize="0"/>
          <p:nvPr/>
        </p:nvPicPr>
        <p:blipFill rotWithShape="1">
          <a:blip r:embed="rId4">
            <a:alphaModFix/>
          </a:blip>
          <a:srcRect l="34289" t="18495" r="31679" b="21689"/>
          <a:stretch/>
        </p:blipFill>
        <p:spPr>
          <a:xfrm>
            <a:off x="6839587" y="2413381"/>
            <a:ext cx="805502" cy="796381"/>
          </a:xfrm>
          <a:prstGeom prst="rect">
            <a:avLst/>
          </a:prstGeom>
          <a:noFill/>
          <a:ln>
            <a:noFill/>
          </a:ln>
        </p:spPr>
      </p:pic>
      <p:grpSp>
        <p:nvGrpSpPr>
          <p:cNvPr id="2037" name="Google Shape;2037;p88"/>
          <p:cNvGrpSpPr/>
          <p:nvPr/>
        </p:nvGrpSpPr>
        <p:grpSpPr>
          <a:xfrm>
            <a:off x="7030609" y="2605821"/>
            <a:ext cx="411478" cy="411481"/>
            <a:chOff x="-55595775" y="3982375"/>
            <a:chExt cx="319025" cy="319250"/>
          </a:xfrm>
        </p:grpSpPr>
        <p:sp>
          <p:nvSpPr>
            <p:cNvPr id="2038" name="Google Shape;2038;p88"/>
            <p:cNvSpPr/>
            <p:nvPr/>
          </p:nvSpPr>
          <p:spPr>
            <a:xfrm>
              <a:off x="-55441400" y="3982375"/>
              <a:ext cx="125250" cy="145175"/>
            </a:xfrm>
            <a:custGeom>
              <a:avLst/>
              <a:gdLst/>
              <a:ahLst/>
              <a:cxnLst/>
              <a:rect l="l" t="t" r="r" b="b"/>
              <a:pathLst>
                <a:path w="5010" h="5807" extrusionOk="0">
                  <a:moveTo>
                    <a:pt x="2038" y="1"/>
                  </a:moveTo>
                  <a:cubicBezTo>
                    <a:pt x="1277" y="1"/>
                    <a:pt x="574" y="302"/>
                    <a:pt x="1" y="797"/>
                  </a:cubicBezTo>
                  <a:cubicBezTo>
                    <a:pt x="2332" y="1081"/>
                    <a:pt x="4160" y="3003"/>
                    <a:pt x="4254" y="5365"/>
                  </a:cubicBezTo>
                  <a:cubicBezTo>
                    <a:pt x="4538" y="5491"/>
                    <a:pt x="4821" y="5586"/>
                    <a:pt x="5010" y="5807"/>
                  </a:cubicBezTo>
                  <a:lnTo>
                    <a:pt x="5010" y="3066"/>
                  </a:lnTo>
                  <a:cubicBezTo>
                    <a:pt x="5010" y="1585"/>
                    <a:pt x="3939" y="293"/>
                    <a:pt x="2521" y="41"/>
                  </a:cubicBezTo>
                  <a:cubicBezTo>
                    <a:pt x="2358" y="14"/>
                    <a:pt x="2197" y="1"/>
                    <a:pt x="2038" y="1"/>
                  </a:cubicBez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8"/>
            <p:cNvSpPr/>
            <p:nvPr/>
          </p:nvSpPr>
          <p:spPr>
            <a:xfrm>
              <a:off x="-55343725" y="4203125"/>
              <a:ext cx="66975" cy="41000"/>
            </a:xfrm>
            <a:custGeom>
              <a:avLst/>
              <a:gdLst/>
              <a:ahLst/>
              <a:cxnLst/>
              <a:rect l="l" t="t" r="r" b="b"/>
              <a:pathLst>
                <a:path w="2679" h="1640" extrusionOk="0">
                  <a:moveTo>
                    <a:pt x="1418" y="1"/>
                  </a:moveTo>
                  <a:cubicBezTo>
                    <a:pt x="1135" y="379"/>
                    <a:pt x="757" y="663"/>
                    <a:pt x="284" y="789"/>
                  </a:cubicBezTo>
                  <a:cubicBezTo>
                    <a:pt x="190" y="1072"/>
                    <a:pt x="127" y="1387"/>
                    <a:pt x="1" y="1639"/>
                  </a:cubicBezTo>
                  <a:lnTo>
                    <a:pt x="2300" y="1639"/>
                  </a:lnTo>
                  <a:cubicBezTo>
                    <a:pt x="2458" y="1639"/>
                    <a:pt x="2615" y="1545"/>
                    <a:pt x="2647" y="1387"/>
                  </a:cubicBezTo>
                  <a:cubicBezTo>
                    <a:pt x="2678" y="1167"/>
                    <a:pt x="2615" y="1009"/>
                    <a:pt x="2458" y="946"/>
                  </a:cubicBezTo>
                  <a:cubicBezTo>
                    <a:pt x="2017" y="757"/>
                    <a:pt x="1670" y="379"/>
                    <a:pt x="1418" y="1"/>
                  </a:cubicBez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8"/>
            <p:cNvSpPr/>
            <p:nvPr/>
          </p:nvSpPr>
          <p:spPr>
            <a:xfrm>
              <a:off x="-55557950" y="4019625"/>
              <a:ext cx="147300" cy="94525"/>
            </a:xfrm>
            <a:custGeom>
              <a:avLst/>
              <a:gdLst/>
              <a:ahLst/>
              <a:cxnLst/>
              <a:rect l="l" t="t" r="r" b="b"/>
              <a:pathLst>
                <a:path w="5892" h="3781" extrusionOk="0">
                  <a:moveTo>
                    <a:pt x="4064" y="0"/>
                  </a:moveTo>
                  <a:cubicBezTo>
                    <a:pt x="1922" y="63"/>
                    <a:pt x="189" y="1702"/>
                    <a:pt x="0" y="3781"/>
                  </a:cubicBezTo>
                  <a:lnTo>
                    <a:pt x="2584" y="3749"/>
                  </a:lnTo>
                  <a:cubicBezTo>
                    <a:pt x="3938" y="3749"/>
                    <a:pt x="5135" y="2930"/>
                    <a:pt x="5671" y="1670"/>
                  </a:cubicBezTo>
                  <a:cubicBezTo>
                    <a:pt x="5829" y="1261"/>
                    <a:pt x="5892" y="882"/>
                    <a:pt x="5892" y="441"/>
                  </a:cubicBezTo>
                  <a:cubicBezTo>
                    <a:pt x="5356" y="158"/>
                    <a:pt x="4726" y="0"/>
                    <a:pt x="4064" y="0"/>
                  </a:cubicBez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8"/>
            <p:cNvSpPr/>
            <p:nvPr/>
          </p:nvSpPr>
          <p:spPr>
            <a:xfrm>
              <a:off x="-55557950" y="4042450"/>
              <a:ext cx="206375" cy="259175"/>
            </a:xfrm>
            <a:custGeom>
              <a:avLst/>
              <a:gdLst/>
              <a:ahLst/>
              <a:cxnLst/>
              <a:rect l="l" t="t" r="r" b="b"/>
              <a:pathLst>
                <a:path w="8255" h="10367" extrusionOk="0">
                  <a:moveTo>
                    <a:pt x="2584" y="4349"/>
                  </a:moveTo>
                  <a:cubicBezTo>
                    <a:pt x="2773" y="4349"/>
                    <a:pt x="2993" y="4475"/>
                    <a:pt x="2993" y="4695"/>
                  </a:cubicBezTo>
                  <a:cubicBezTo>
                    <a:pt x="2993" y="4884"/>
                    <a:pt x="2836" y="5073"/>
                    <a:pt x="2615" y="5073"/>
                  </a:cubicBezTo>
                  <a:cubicBezTo>
                    <a:pt x="2395" y="5073"/>
                    <a:pt x="2237" y="4916"/>
                    <a:pt x="2237" y="4727"/>
                  </a:cubicBezTo>
                  <a:cubicBezTo>
                    <a:pt x="2237" y="4538"/>
                    <a:pt x="2395" y="4349"/>
                    <a:pt x="2584" y="4349"/>
                  </a:cubicBezTo>
                  <a:close/>
                  <a:moveTo>
                    <a:pt x="5545" y="4349"/>
                  </a:moveTo>
                  <a:cubicBezTo>
                    <a:pt x="5734" y="4349"/>
                    <a:pt x="5923" y="4506"/>
                    <a:pt x="5923" y="4695"/>
                  </a:cubicBezTo>
                  <a:cubicBezTo>
                    <a:pt x="5986" y="4884"/>
                    <a:pt x="5829" y="5042"/>
                    <a:pt x="5577" y="5073"/>
                  </a:cubicBezTo>
                  <a:cubicBezTo>
                    <a:pt x="5388" y="5073"/>
                    <a:pt x="5198" y="4916"/>
                    <a:pt x="5198" y="4727"/>
                  </a:cubicBezTo>
                  <a:cubicBezTo>
                    <a:pt x="5198" y="4538"/>
                    <a:pt x="5356" y="4349"/>
                    <a:pt x="5545" y="4349"/>
                  </a:cubicBezTo>
                  <a:close/>
                  <a:moveTo>
                    <a:pt x="5191" y="6908"/>
                  </a:moveTo>
                  <a:cubicBezTo>
                    <a:pt x="5285" y="6908"/>
                    <a:pt x="5372" y="6948"/>
                    <a:pt x="5419" y="7027"/>
                  </a:cubicBezTo>
                  <a:cubicBezTo>
                    <a:pt x="5577" y="7121"/>
                    <a:pt x="5577" y="7373"/>
                    <a:pt x="5451" y="7531"/>
                  </a:cubicBezTo>
                  <a:cubicBezTo>
                    <a:pt x="5104" y="7877"/>
                    <a:pt x="4631" y="8066"/>
                    <a:pt x="4159" y="8066"/>
                  </a:cubicBezTo>
                  <a:cubicBezTo>
                    <a:pt x="3655" y="8066"/>
                    <a:pt x="3182" y="7877"/>
                    <a:pt x="2836" y="7531"/>
                  </a:cubicBezTo>
                  <a:cubicBezTo>
                    <a:pt x="2678" y="7373"/>
                    <a:pt x="2678" y="7121"/>
                    <a:pt x="2836" y="7027"/>
                  </a:cubicBezTo>
                  <a:cubicBezTo>
                    <a:pt x="2914" y="6948"/>
                    <a:pt x="3009" y="6908"/>
                    <a:pt x="3099" y="6908"/>
                  </a:cubicBezTo>
                  <a:cubicBezTo>
                    <a:pt x="3190" y="6908"/>
                    <a:pt x="3277" y="6948"/>
                    <a:pt x="3340" y="7027"/>
                  </a:cubicBezTo>
                  <a:cubicBezTo>
                    <a:pt x="3556" y="7227"/>
                    <a:pt x="3848" y="7322"/>
                    <a:pt x="4133" y="7322"/>
                  </a:cubicBezTo>
                  <a:cubicBezTo>
                    <a:pt x="4431" y="7322"/>
                    <a:pt x="4722" y="7219"/>
                    <a:pt x="4915" y="7027"/>
                  </a:cubicBezTo>
                  <a:cubicBezTo>
                    <a:pt x="4994" y="6948"/>
                    <a:pt x="5096" y="6908"/>
                    <a:pt x="5191" y="6908"/>
                  </a:cubicBezTo>
                  <a:close/>
                  <a:moveTo>
                    <a:pt x="6616" y="1"/>
                  </a:moveTo>
                  <a:cubicBezTo>
                    <a:pt x="6553" y="348"/>
                    <a:pt x="6490" y="726"/>
                    <a:pt x="6333" y="1072"/>
                  </a:cubicBezTo>
                  <a:cubicBezTo>
                    <a:pt x="5703" y="2584"/>
                    <a:pt x="4253" y="3624"/>
                    <a:pt x="2584" y="3624"/>
                  </a:cubicBezTo>
                  <a:lnTo>
                    <a:pt x="0" y="3656"/>
                  </a:lnTo>
                  <a:lnTo>
                    <a:pt x="32" y="6302"/>
                  </a:lnTo>
                  <a:cubicBezTo>
                    <a:pt x="63" y="8520"/>
                    <a:pt x="1891" y="10366"/>
                    <a:pt x="4103" y="10366"/>
                  </a:cubicBezTo>
                  <a:cubicBezTo>
                    <a:pt x="4121" y="10366"/>
                    <a:pt x="4140" y="10366"/>
                    <a:pt x="4159" y="10366"/>
                  </a:cubicBezTo>
                  <a:cubicBezTo>
                    <a:pt x="6396" y="10335"/>
                    <a:pt x="8254" y="8476"/>
                    <a:pt x="8223" y="6239"/>
                  </a:cubicBezTo>
                  <a:lnTo>
                    <a:pt x="8191" y="3246"/>
                  </a:lnTo>
                  <a:cubicBezTo>
                    <a:pt x="8191" y="1891"/>
                    <a:pt x="7561" y="757"/>
                    <a:pt x="6616" y="1"/>
                  </a:cubicBez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8"/>
            <p:cNvSpPr/>
            <p:nvPr/>
          </p:nvSpPr>
          <p:spPr>
            <a:xfrm>
              <a:off x="-55335050" y="4136200"/>
              <a:ext cx="18900" cy="64600"/>
            </a:xfrm>
            <a:custGeom>
              <a:avLst/>
              <a:gdLst/>
              <a:ahLst/>
              <a:cxnLst/>
              <a:rect l="l" t="t" r="r" b="b"/>
              <a:pathLst>
                <a:path w="756" h="2584" extrusionOk="0">
                  <a:moveTo>
                    <a:pt x="0" y="0"/>
                  </a:moveTo>
                  <a:lnTo>
                    <a:pt x="0" y="2426"/>
                  </a:lnTo>
                  <a:lnTo>
                    <a:pt x="0" y="2583"/>
                  </a:lnTo>
                  <a:cubicBezTo>
                    <a:pt x="441" y="2331"/>
                    <a:pt x="756" y="1859"/>
                    <a:pt x="756" y="1292"/>
                  </a:cubicBezTo>
                  <a:cubicBezTo>
                    <a:pt x="756" y="756"/>
                    <a:pt x="441" y="284"/>
                    <a:pt x="0" y="0"/>
                  </a:cubicBez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8"/>
            <p:cNvSpPr/>
            <p:nvPr/>
          </p:nvSpPr>
          <p:spPr>
            <a:xfrm>
              <a:off x="-55595775" y="4136975"/>
              <a:ext cx="18925" cy="65400"/>
            </a:xfrm>
            <a:custGeom>
              <a:avLst/>
              <a:gdLst/>
              <a:ahLst/>
              <a:cxnLst/>
              <a:rect l="l" t="t" r="r" b="b"/>
              <a:pathLst>
                <a:path w="757" h="2616" extrusionOk="0">
                  <a:moveTo>
                    <a:pt x="757" y="1"/>
                  </a:moveTo>
                  <a:cubicBezTo>
                    <a:pt x="284" y="284"/>
                    <a:pt x="1" y="757"/>
                    <a:pt x="1" y="1292"/>
                  </a:cubicBezTo>
                  <a:cubicBezTo>
                    <a:pt x="1" y="1859"/>
                    <a:pt x="316" y="2332"/>
                    <a:pt x="757" y="2615"/>
                  </a:cubicBezTo>
                  <a:lnTo>
                    <a:pt x="757" y="1"/>
                  </a:ln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4" name="Google Shape;2044;p88"/>
          <p:cNvGrpSpPr/>
          <p:nvPr/>
        </p:nvGrpSpPr>
        <p:grpSpPr>
          <a:xfrm>
            <a:off x="5228298" y="2606184"/>
            <a:ext cx="360017" cy="410745"/>
            <a:chOff x="-53224225" y="3976300"/>
            <a:chExt cx="279625" cy="319025"/>
          </a:xfrm>
        </p:grpSpPr>
        <p:sp>
          <p:nvSpPr>
            <p:cNvPr id="2045" name="Google Shape;2045;p88"/>
            <p:cNvSpPr/>
            <p:nvPr/>
          </p:nvSpPr>
          <p:spPr>
            <a:xfrm>
              <a:off x="-53224225" y="4132250"/>
              <a:ext cx="18925" cy="63825"/>
            </a:xfrm>
            <a:custGeom>
              <a:avLst/>
              <a:gdLst/>
              <a:ahLst/>
              <a:cxnLst/>
              <a:rect l="l" t="t" r="r" b="b"/>
              <a:pathLst>
                <a:path w="757" h="2553" extrusionOk="0">
                  <a:moveTo>
                    <a:pt x="756" y="1"/>
                  </a:moveTo>
                  <a:cubicBezTo>
                    <a:pt x="315" y="284"/>
                    <a:pt x="0" y="757"/>
                    <a:pt x="0" y="1292"/>
                  </a:cubicBezTo>
                  <a:cubicBezTo>
                    <a:pt x="0" y="1796"/>
                    <a:pt x="315" y="2269"/>
                    <a:pt x="756" y="2552"/>
                  </a:cubicBezTo>
                  <a:lnTo>
                    <a:pt x="756" y="2395"/>
                  </a:lnTo>
                  <a:lnTo>
                    <a:pt x="756" y="1"/>
                  </a:ln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88"/>
            <p:cNvSpPr/>
            <p:nvPr/>
          </p:nvSpPr>
          <p:spPr>
            <a:xfrm>
              <a:off x="-53185625" y="4014900"/>
              <a:ext cx="204800" cy="117375"/>
            </a:xfrm>
            <a:custGeom>
              <a:avLst/>
              <a:gdLst/>
              <a:ahLst/>
              <a:cxnLst/>
              <a:rect l="l" t="t" r="r" b="b"/>
              <a:pathLst>
                <a:path w="8192" h="4695" extrusionOk="0">
                  <a:moveTo>
                    <a:pt x="4096" y="0"/>
                  </a:moveTo>
                  <a:cubicBezTo>
                    <a:pt x="1859" y="0"/>
                    <a:pt x="0" y="1859"/>
                    <a:pt x="0" y="4096"/>
                  </a:cubicBezTo>
                  <a:lnTo>
                    <a:pt x="0" y="4695"/>
                  </a:lnTo>
                  <a:lnTo>
                    <a:pt x="1638" y="3088"/>
                  </a:lnTo>
                  <a:cubicBezTo>
                    <a:pt x="1675" y="3014"/>
                    <a:pt x="1755" y="2983"/>
                    <a:pt x="1847" y="2983"/>
                  </a:cubicBezTo>
                  <a:cubicBezTo>
                    <a:pt x="1912" y="2983"/>
                    <a:pt x="1983" y="2999"/>
                    <a:pt x="2048" y="3025"/>
                  </a:cubicBezTo>
                  <a:cubicBezTo>
                    <a:pt x="2662" y="3450"/>
                    <a:pt x="3371" y="3663"/>
                    <a:pt x="4080" y="3663"/>
                  </a:cubicBezTo>
                  <a:cubicBezTo>
                    <a:pt x="4789" y="3663"/>
                    <a:pt x="5498" y="3450"/>
                    <a:pt x="6112" y="3025"/>
                  </a:cubicBezTo>
                  <a:cubicBezTo>
                    <a:pt x="6174" y="2987"/>
                    <a:pt x="6241" y="2970"/>
                    <a:pt x="6307" y="2970"/>
                  </a:cubicBezTo>
                  <a:cubicBezTo>
                    <a:pt x="6409" y="2970"/>
                    <a:pt x="6508" y="3011"/>
                    <a:pt x="6585" y="3088"/>
                  </a:cubicBezTo>
                  <a:lnTo>
                    <a:pt x="8191" y="4695"/>
                  </a:lnTo>
                  <a:lnTo>
                    <a:pt x="8191" y="4096"/>
                  </a:lnTo>
                  <a:cubicBezTo>
                    <a:pt x="8191" y="1859"/>
                    <a:pt x="6333" y="0"/>
                    <a:pt x="4096" y="0"/>
                  </a:cubicBez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88"/>
            <p:cNvSpPr/>
            <p:nvPr/>
          </p:nvSpPr>
          <p:spPr>
            <a:xfrm>
              <a:off x="-53187200" y="4110200"/>
              <a:ext cx="205575" cy="185125"/>
            </a:xfrm>
            <a:custGeom>
              <a:avLst/>
              <a:gdLst/>
              <a:ahLst/>
              <a:cxnLst/>
              <a:rect l="l" t="t" r="r" b="b"/>
              <a:pathLst>
                <a:path w="8223" h="7405" extrusionOk="0">
                  <a:moveTo>
                    <a:pt x="2615" y="1418"/>
                  </a:moveTo>
                  <a:cubicBezTo>
                    <a:pt x="2836" y="1418"/>
                    <a:pt x="2993" y="1576"/>
                    <a:pt x="2993" y="1796"/>
                  </a:cubicBezTo>
                  <a:cubicBezTo>
                    <a:pt x="2993" y="1985"/>
                    <a:pt x="2836" y="2143"/>
                    <a:pt x="2615" y="2143"/>
                  </a:cubicBezTo>
                  <a:cubicBezTo>
                    <a:pt x="2426" y="2143"/>
                    <a:pt x="2268" y="1985"/>
                    <a:pt x="2268" y="1796"/>
                  </a:cubicBezTo>
                  <a:cubicBezTo>
                    <a:pt x="2268" y="1576"/>
                    <a:pt x="2426" y="1418"/>
                    <a:pt x="2615" y="1418"/>
                  </a:cubicBezTo>
                  <a:close/>
                  <a:moveTo>
                    <a:pt x="5608" y="1418"/>
                  </a:moveTo>
                  <a:cubicBezTo>
                    <a:pt x="5829" y="1418"/>
                    <a:pt x="5986" y="1576"/>
                    <a:pt x="5986" y="1796"/>
                  </a:cubicBezTo>
                  <a:cubicBezTo>
                    <a:pt x="5986" y="1985"/>
                    <a:pt x="5829" y="2143"/>
                    <a:pt x="5608" y="2143"/>
                  </a:cubicBezTo>
                  <a:cubicBezTo>
                    <a:pt x="5419" y="2143"/>
                    <a:pt x="5261" y="1985"/>
                    <a:pt x="5261" y="1796"/>
                  </a:cubicBezTo>
                  <a:cubicBezTo>
                    <a:pt x="5261" y="1576"/>
                    <a:pt x="5419" y="1418"/>
                    <a:pt x="5608" y="1418"/>
                  </a:cubicBezTo>
                  <a:close/>
                  <a:moveTo>
                    <a:pt x="5179" y="3978"/>
                  </a:moveTo>
                  <a:cubicBezTo>
                    <a:pt x="5269" y="3978"/>
                    <a:pt x="5356" y="4017"/>
                    <a:pt x="5419" y="4096"/>
                  </a:cubicBezTo>
                  <a:cubicBezTo>
                    <a:pt x="5576" y="4222"/>
                    <a:pt x="5576" y="4474"/>
                    <a:pt x="5450" y="4632"/>
                  </a:cubicBezTo>
                  <a:cubicBezTo>
                    <a:pt x="5104" y="4978"/>
                    <a:pt x="4631" y="5167"/>
                    <a:pt x="4159" y="5167"/>
                  </a:cubicBezTo>
                  <a:cubicBezTo>
                    <a:pt x="3655" y="5167"/>
                    <a:pt x="3182" y="4978"/>
                    <a:pt x="2836" y="4632"/>
                  </a:cubicBezTo>
                  <a:cubicBezTo>
                    <a:pt x="2678" y="4474"/>
                    <a:pt x="2678" y="4222"/>
                    <a:pt x="2836" y="4096"/>
                  </a:cubicBezTo>
                  <a:cubicBezTo>
                    <a:pt x="2914" y="4017"/>
                    <a:pt x="3009" y="3978"/>
                    <a:pt x="3099" y="3978"/>
                  </a:cubicBezTo>
                  <a:cubicBezTo>
                    <a:pt x="3190" y="3978"/>
                    <a:pt x="3277" y="4017"/>
                    <a:pt x="3340" y="4096"/>
                  </a:cubicBezTo>
                  <a:cubicBezTo>
                    <a:pt x="3560" y="4317"/>
                    <a:pt x="3844" y="4427"/>
                    <a:pt x="4127" y="4427"/>
                  </a:cubicBezTo>
                  <a:cubicBezTo>
                    <a:pt x="4411" y="4427"/>
                    <a:pt x="4694" y="4317"/>
                    <a:pt x="4915" y="4096"/>
                  </a:cubicBezTo>
                  <a:cubicBezTo>
                    <a:pt x="4994" y="4017"/>
                    <a:pt x="5088" y="3978"/>
                    <a:pt x="5179" y="3978"/>
                  </a:cubicBezTo>
                  <a:close/>
                  <a:moveTo>
                    <a:pt x="1922" y="0"/>
                  </a:moveTo>
                  <a:lnTo>
                    <a:pt x="0" y="1954"/>
                  </a:lnTo>
                  <a:lnTo>
                    <a:pt x="0" y="3277"/>
                  </a:lnTo>
                  <a:cubicBezTo>
                    <a:pt x="0" y="5514"/>
                    <a:pt x="1827" y="7404"/>
                    <a:pt x="4096" y="7404"/>
                  </a:cubicBezTo>
                  <a:cubicBezTo>
                    <a:pt x="6396" y="7404"/>
                    <a:pt x="8223" y="5514"/>
                    <a:pt x="8223" y="3277"/>
                  </a:cubicBezTo>
                  <a:lnTo>
                    <a:pt x="8223" y="1954"/>
                  </a:lnTo>
                  <a:lnTo>
                    <a:pt x="6301" y="0"/>
                  </a:lnTo>
                  <a:cubicBezTo>
                    <a:pt x="5624" y="394"/>
                    <a:pt x="4875" y="591"/>
                    <a:pt x="4123" y="591"/>
                  </a:cubicBezTo>
                  <a:cubicBezTo>
                    <a:pt x="3371" y="591"/>
                    <a:pt x="2615" y="394"/>
                    <a:pt x="1922" y="0"/>
                  </a:cubicBez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8"/>
            <p:cNvSpPr/>
            <p:nvPr/>
          </p:nvSpPr>
          <p:spPr>
            <a:xfrm>
              <a:off x="-53020225" y="4211800"/>
              <a:ext cx="74825" cy="83525"/>
            </a:xfrm>
            <a:custGeom>
              <a:avLst/>
              <a:gdLst/>
              <a:ahLst/>
              <a:cxnLst/>
              <a:rect l="l" t="t" r="r" b="b"/>
              <a:pathLst>
                <a:path w="2993" h="3341" extrusionOk="0">
                  <a:moveTo>
                    <a:pt x="2174" y="1"/>
                  </a:moveTo>
                  <a:cubicBezTo>
                    <a:pt x="2016" y="1387"/>
                    <a:pt x="1197" y="2615"/>
                    <a:pt x="0" y="3340"/>
                  </a:cubicBezTo>
                  <a:lnTo>
                    <a:pt x="2647" y="3340"/>
                  </a:lnTo>
                  <a:cubicBezTo>
                    <a:pt x="2836" y="3340"/>
                    <a:pt x="2993" y="3183"/>
                    <a:pt x="2993" y="2993"/>
                  </a:cubicBezTo>
                  <a:lnTo>
                    <a:pt x="2993" y="2867"/>
                  </a:lnTo>
                  <a:cubicBezTo>
                    <a:pt x="2993" y="1859"/>
                    <a:pt x="2710" y="883"/>
                    <a:pt x="2174" y="1"/>
                  </a:cubicBez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8"/>
            <p:cNvSpPr/>
            <p:nvPr/>
          </p:nvSpPr>
          <p:spPr>
            <a:xfrm>
              <a:off x="-53224225" y="4211025"/>
              <a:ext cx="74850" cy="83500"/>
            </a:xfrm>
            <a:custGeom>
              <a:avLst/>
              <a:gdLst/>
              <a:ahLst/>
              <a:cxnLst/>
              <a:rect l="l" t="t" r="r" b="b"/>
              <a:pathLst>
                <a:path w="2994" h="3340" extrusionOk="0">
                  <a:moveTo>
                    <a:pt x="851" y="0"/>
                  </a:moveTo>
                  <a:cubicBezTo>
                    <a:pt x="315" y="851"/>
                    <a:pt x="0" y="1796"/>
                    <a:pt x="0" y="2867"/>
                  </a:cubicBezTo>
                  <a:lnTo>
                    <a:pt x="0" y="2993"/>
                  </a:lnTo>
                  <a:cubicBezTo>
                    <a:pt x="0" y="3182"/>
                    <a:pt x="158" y="3340"/>
                    <a:pt x="378" y="3340"/>
                  </a:cubicBezTo>
                  <a:lnTo>
                    <a:pt x="2993" y="3340"/>
                  </a:lnTo>
                  <a:cubicBezTo>
                    <a:pt x="1859" y="2646"/>
                    <a:pt x="1040" y="1418"/>
                    <a:pt x="851" y="0"/>
                  </a:cubicBez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8"/>
            <p:cNvSpPr/>
            <p:nvPr/>
          </p:nvSpPr>
          <p:spPr>
            <a:xfrm>
              <a:off x="-52962725" y="4131475"/>
              <a:ext cx="18125" cy="63800"/>
            </a:xfrm>
            <a:custGeom>
              <a:avLst/>
              <a:gdLst/>
              <a:ahLst/>
              <a:cxnLst/>
              <a:rect l="l" t="t" r="r" b="b"/>
              <a:pathLst>
                <a:path w="725" h="2552" extrusionOk="0">
                  <a:moveTo>
                    <a:pt x="0" y="0"/>
                  </a:moveTo>
                  <a:lnTo>
                    <a:pt x="0" y="2394"/>
                  </a:lnTo>
                  <a:lnTo>
                    <a:pt x="0" y="2552"/>
                  </a:lnTo>
                  <a:cubicBezTo>
                    <a:pt x="410" y="2300"/>
                    <a:pt x="725" y="1827"/>
                    <a:pt x="725" y="1292"/>
                  </a:cubicBezTo>
                  <a:cubicBezTo>
                    <a:pt x="725" y="725"/>
                    <a:pt x="410" y="252"/>
                    <a:pt x="0" y="0"/>
                  </a:cubicBez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8"/>
            <p:cNvSpPr/>
            <p:nvPr/>
          </p:nvSpPr>
          <p:spPr>
            <a:xfrm>
              <a:off x="-53125775" y="3976300"/>
              <a:ext cx="82725" cy="26800"/>
            </a:xfrm>
            <a:custGeom>
              <a:avLst/>
              <a:gdLst/>
              <a:ahLst/>
              <a:cxnLst/>
              <a:rect l="l" t="t" r="r" b="b"/>
              <a:pathLst>
                <a:path w="3309" h="1072" extrusionOk="0">
                  <a:moveTo>
                    <a:pt x="1670" y="1"/>
                  </a:moveTo>
                  <a:cubicBezTo>
                    <a:pt x="914" y="1"/>
                    <a:pt x="284" y="442"/>
                    <a:pt x="0" y="1072"/>
                  </a:cubicBezTo>
                  <a:cubicBezTo>
                    <a:pt x="536" y="883"/>
                    <a:pt x="1072" y="757"/>
                    <a:pt x="1670" y="757"/>
                  </a:cubicBezTo>
                  <a:cubicBezTo>
                    <a:pt x="2269" y="757"/>
                    <a:pt x="2804" y="883"/>
                    <a:pt x="3308" y="1072"/>
                  </a:cubicBezTo>
                  <a:cubicBezTo>
                    <a:pt x="2993" y="442"/>
                    <a:pt x="2363" y="1"/>
                    <a:pt x="1670" y="1"/>
                  </a:cubicBezTo>
                  <a:close/>
                </a:path>
              </a:pathLst>
            </a:custGeom>
            <a:solidFill>
              <a:srgbClr val="312165">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2" name="Google Shape;2052;p88"/>
          <p:cNvSpPr txBox="1"/>
          <p:nvPr/>
        </p:nvSpPr>
        <p:spPr>
          <a:xfrm>
            <a:off x="712388" y="3757350"/>
            <a:ext cx="1414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Lato"/>
                <a:ea typeface="Lato"/>
                <a:cs typeface="Lato"/>
                <a:sym typeface="Lato"/>
              </a:rPr>
              <a:t>MACS/2</a:t>
            </a:r>
            <a:endParaRPr/>
          </a:p>
        </p:txBody>
      </p:sp>
      <p:sp>
        <p:nvSpPr>
          <p:cNvPr id="2053" name="Google Shape;2053;p88"/>
          <p:cNvSpPr txBox="1"/>
          <p:nvPr/>
        </p:nvSpPr>
        <p:spPr>
          <a:xfrm>
            <a:off x="2737675" y="3757350"/>
            <a:ext cx="1414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Lato"/>
                <a:ea typeface="Lato"/>
                <a:cs typeface="Lato"/>
                <a:sym typeface="Lato"/>
              </a:rPr>
              <a:t>MACS/2</a:t>
            </a:r>
            <a:endParaRPr/>
          </a:p>
        </p:txBody>
      </p:sp>
      <p:sp>
        <p:nvSpPr>
          <p:cNvPr id="2054" name="Google Shape;2054;p88"/>
          <p:cNvSpPr txBox="1"/>
          <p:nvPr/>
        </p:nvSpPr>
        <p:spPr>
          <a:xfrm>
            <a:off x="4701063" y="3757350"/>
            <a:ext cx="1414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Lato"/>
                <a:ea typeface="Lato"/>
                <a:cs typeface="Lato"/>
                <a:sym typeface="Lato"/>
              </a:rPr>
              <a:t>MACS/2</a:t>
            </a:r>
            <a:endParaRPr/>
          </a:p>
        </p:txBody>
      </p:sp>
      <p:sp>
        <p:nvSpPr>
          <p:cNvPr id="2055" name="Google Shape;2055;p88"/>
          <p:cNvSpPr txBox="1"/>
          <p:nvPr/>
        </p:nvSpPr>
        <p:spPr>
          <a:xfrm>
            <a:off x="6535088" y="3757350"/>
            <a:ext cx="1414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lt1"/>
                </a:solidFill>
                <a:latin typeface="Lato"/>
                <a:ea typeface="Lato"/>
                <a:cs typeface="Lato"/>
                <a:sym typeface="Lato"/>
              </a:rPr>
              <a:t>CS/2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9"/>
        <p:cNvGrpSpPr/>
        <p:nvPr/>
      </p:nvGrpSpPr>
      <p:grpSpPr>
        <a:xfrm>
          <a:off x="0" y="0"/>
          <a:ext cx="0" cy="0"/>
          <a:chOff x="0" y="0"/>
          <a:chExt cx="0" cy="0"/>
        </a:xfrm>
      </p:grpSpPr>
      <p:sp>
        <p:nvSpPr>
          <p:cNvPr id="2060" name="Google Shape;2060;p89"/>
          <p:cNvSpPr txBox="1">
            <a:spLocks noGrp="1"/>
          </p:cNvSpPr>
          <p:nvPr>
            <p:ph type="title"/>
          </p:nvPr>
        </p:nvSpPr>
        <p:spPr>
          <a:xfrm>
            <a:off x="952500" y="1330200"/>
            <a:ext cx="7239000" cy="2483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6000"/>
              <a:t>Demonstration</a:t>
            </a:r>
            <a:endParaRPr sz="6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64"/>
        <p:cNvGrpSpPr/>
        <p:nvPr/>
      </p:nvGrpSpPr>
      <p:grpSpPr>
        <a:xfrm>
          <a:off x="0" y="0"/>
          <a:ext cx="0" cy="0"/>
          <a:chOff x="0" y="0"/>
          <a:chExt cx="0" cy="0"/>
        </a:xfrm>
      </p:grpSpPr>
      <p:sp>
        <p:nvSpPr>
          <p:cNvPr id="2065" name="Google Shape;2065;p90"/>
          <p:cNvSpPr txBox="1">
            <a:spLocks noGrp="1"/>
          </p:cNvSpPr>
          <p:nvPr>
            <p:ph type="ctrTitle"/>
          </p:nvPr>
        </p:nvSpPr>
        <p:spPr>
          <a:xfrm>
            <a:off x="2849100" y="1741953"/>
            <a:ext cx="3445800" cy="165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700"/>
              <a:t>Posturitor</a:t>
            </a:r>
            <a:endParaRPr sz="5700">
              <a:solidFill>
                <a:srgbClr val="20124D"/>
              </a:solidFill>
            </a:endParaRPr>
          </a:p>
        </p:txBody>
      </p:sp>
      <p:sp>
        <p:nvSpPr>
          <p:cNvPr id="2066" name="Google Shape;2066;p90"/>
          <p:cNvSpPr txBox="1">
            <a:spLocks noGrp="1"/>
          </p:cNvSpPr>
          <p:nvPr>
            <p:ph type="subTitle" idx="1"/>
          </p:nvPr>
        </p:nvSpPr>
        <p:spPr>
          <a:xfrm>
            <a:off x="1290900" y="3126350"/>
            <a:ext cx="6562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400"/>
              <a:t>A solution to bad postures at a desk</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0"/>
        <p:cNvGrpSpPr/>
        <p:nvPr/>
      </p:nvGrpSpPr>
      <p:grpSpPr>
        <a:xfrm>
          <a:off x="0" y="0"/>
          <a:ext cx="0" cy="0"/>
          <a:chOff x="0" y="0"/>
          <a:chExt cx="0" cy="0"/>
        </a:xfrm>
      </p:grpSpPr>
      <p:pic>
        <p:nvPicPr>
          <p:cNvPr id="2071" name="Google Shape;2071;p91"/>
          <p:cNvPicPr preferRelativeResize="0"/>
          <p:nvPr/>
        </p:nvPicPr>
        <p:blipFill rotWithShape="1">
          <a:blip r:embed="rId3">
            <a:alphaModFix/>
          </a:blip>
          <a:srcRect l="34289" t="18495" r="31679" b="21689"/>
          <a:stretch/>
        </p:blipFill>
        <p:spPr>
          <a:xfrm>
            <a:off x="1331734" y="2172822"/>
            <a:ext cx="1030099" cy="1018424"/>
          </a:xfrm>
          <a:prstGeom prst="rect">
            <a:avLst/>
          </a:prstGeom>
          <a:noFill/>
          <a:ln>
            <a:noFill/>
          </a:ln>
        </p:spPr>
      </p:pic>
      <p:pic>
        <p:nvPicPr>
          <p:cNvPr id="2072" name="Google Shape;2072;p91"/>
          <p:cNvPicPr preferRelativeResize="0"/>
          <p:nvPr/>
        </p:nvPicPr>
        <p:blipFill rotWithShape="1">
          <a:blip r:embed="rId3">
            <a:alphaModFix/>
          </a:blip>
          <a:srcRect l="34289" t="18495" r="31679" b="21689"/>
          <a:stretch/>
        </p:blipFill>
        <p:spPr>
          <a:xfrm>
            <a:off x="4063538" y="1768759"/>
            <a:ext cx="1030099" cy="1018424"/>
          </a:xfrm>
          <a:prstGeom prst="rect">
            <a:avLst/>
          </a:prstGeom>
          <a:noFill/>
          <a:ln>
            <a:noFill/>
          </a:ln>
        </p:spPr>
      </p:pic>
      <p:pic>
        <p:nvPicPr>
          <p:cNvPr id="2073" name="Google Shape;2073;p91"/>
          <p:cNvPicPr preferRelativeResize="0"/>
          <p:nvPr/>
        </p:nvPicPr>
        <p:blipFill rotWithShape="1">
          <a:blip r:embed="rId3">
            <a:alphaModFix/>
          </a:blip>
          <a:srcRect l="34289" t="18495" r="31679" b="21689"/>
          <a:stretch/>
        </p:blipFill>
        <p:spPr>
          <a:xfrm>
            <a:off x="6772700" y="2172834"/>
            <a:ext cx="1030099" cy="1018424"/>
          </a:xfrm>
          <a:prstGeom prst="rect">
            <a:avLst/>
          </a:prstGeom>
          <a:noFill/>
          <a:ln>
            <a:noFill/>
          </a:ln>
        </p:spPr>
      </p:pic>
      <p:sp>
        <p:nvSpPr>
          <p:cNvPr id="2074" name="Google Shape;2074;p91"/>
          <p:cNvSpPr txBox="1">
            <a:spLocks noGrp="1"/>
          </p:cNvSpPr>
          <p:nvPr>
            <p:ph type="title" idx="4294967295"/>
          </p:nvPr>
        </p:nvSpPr>
        <p:spPr>
          <a:xfrm>
            <a:off x="713250" y="47245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700">
                <a:solidFill>
                  <a:schemeClr val="accent6"/>
                </a:solidFill>
              </a:rPr>
              <a:t>Functions</a:t>
            </a:r>
            <a:endParaRPr sz="4000"/>
          </a:p>
        </p:txBody>
      </p:sp>
      <p:sp>
        <p:nvSpPr>
          <p:cNvPr id="2075" name="Google Shape;2075;p91"/>
          <p:cNvSpPr txBox="1">
            <a:spLocks noGrp="1"/>
          </p:cNvSpPr>
          <p:nvPr>
            <p:ph type="subTitle" idx="4294967295"/>
          </p:nvPr>
        </p:nvSpPr>
        <p:spPr>
          <a:xfrm>
            <a:off x="605750" y="3288850"/>
            <a:ext cx="2419800" cy="1144800"/>
          </a:xfrm>
          <a:prstGeom prst="rect">
            <a:avLst/>
          </a:prstGeom>
        </p:spPr>
        <p:txBody>
          <a:bodyPr spcFirstLastPara="1" wrap="square" lIns="91425" tIns="91425" rIns="91425" bIns="91425" anchor="t" anchorCtr="0">
            <a:noAutofit/>
          </a:bodyPr>
          <a:lstStyle/>
          <a:p>
            <a:pPr marL="0" marR="38100" lvl="0" indent="0" algn="ctr" rtl="0">
              <a:spcBef>
                <a:spcPts val="0"/>
              </a:spcBef>
              <a:spcAft>
                <a:spcPts val="0"/>
              </a:spcAft>
              <a:buNone/>
            </a:pPr>
            <a:r>
              <a:rPr lang="en" sz="2000">
                <a:solidFill>
                  <a:schemeClr val="accent6"/>
                </a:solidFill>
                <a:latin typeface="Trebuchet MS"/>
                <a:ea typeface="Trebuchet MS"/>
                <a:cs typeface="Trebuchet MS"/>
                <a:sym typeface="Trebuchet MS"/>
              </a:rPr>
              <a:t>Unhealthy sitting postures</a:t>
            </a:r>
            <a:endParaRPr sz="2000">
              <a:solidFill>
                <a:schemeClr val="accent6"/>
              </a:solidFill>
              <a:latin typeface="Trebuchet MS"/>
              <a:ea typeface="Trebuchet MS"/>
              <a:cs typeface="Trebuchet MS"/>
              <a:sym typeface="Trebuchet MS"/>
            </a:endParaRPr>
          </a:p>
          <a:p>
            <a:pPr marL="0" lvl="0" indent="0" algn="ctr" rtl="0">
              <a:spcBef>
                <a:spcPts val="0"/>
              </a:spcBef>
              <a:spcAft>
                <a:spcPts val="1600"/>
              </a:spcAft>
              <a:buNone/>
            </a:pPr>
            <a:endParaRPr>
              <a:solidFill>
                <a:schemeClr val="accent6"/>
              </a:solidFill>
              <a:latin typeface="Trebuchet MS"/>
              <a:ea typeface="Trebuchet MS"/>
              <a:cs typeface="Trebuchet MS"/>
              <a:sym typeface="Trebuchet MS"/>
            </a:endParaRPr>
          </a:p>
        </p:txBody>
      </p:sp>
      <p:sp>
        <p:nvSpPr>
          <p:cNvPr id="2076" name="Google Shape;2076;p91"/>
          <p:cNvSpPr txBox="1">
            <a:spLocks noGrp="1"/>
          </p:cNvSpPr>
          <p:nvPr>
            <p:ph type="subTitle" idx="4294967295"/>
          </p:nvPr>
        </p:nvSpPr>
        <p:spPr>
          <a:xfrm>
            <a:off x="3286675" y="2939575"/>
            <a:ext cx="2499300" cy="1144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solidFill>
                  <a:schemeClr val="accent6"/>
                </a:solidFill>
                <a:latin typeface="Trebuchet MS"/>
                <a:ea typeface="Trebuchet MS"/>
                <a:cs typeface="Trebuchet MS"/>
                <a:sym typeface="Trebuchet MS"/>
              </a:rPr>
              <a:t>Users to adjust posture</a:t>
            </a:r>
            <a:endParaRPr sz="2000">
              <a:solidFill>
                <a:schemeClr val="accent6"/>
              </a:solidFill>
              <a:latin typeface="Trebuchet MS"/>
              <a:ea typeface="Trebuchet MS"/>
              <a:cs typeface="Trebuchet MS"/>
              <a:sym typeface="Trebuchet MS"/>
            </a:endParaRPr>
          </a:p>
        </p:txBody>
      </p:sp>
      <p:sp>
        <p:nvSpPr>
          <p:cNvPr id="2077" name="Google Shape;2077;p91"/>
          <p:cNvSpPr txBox="1">
            <a:spLocks noGrp="1"/>
          </p:cNvSpPr>
          <p:nvPr>
            <p:ph type="subTitle" idx="4294967295"/>
          </p:nvPr>
        </p:nvSpPr>
        <p:spPr>
          <a:xfrm>
            <a:off x="6058500" y="3288825"/>
            <a:ext cx="2603700" cy="114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accent6"/>
                </a:solidFill>
                <a:latin typeface="Trebuchet MS"/>
                <a:ea typeface="Trebuchet MS"/>
                <a:cs typeface="Trebuchet MS"/>
                <a:sym typeface="Trebuchet MS"/>
              </a:rPr>
              <a:t>Users for maintaining good sitting posture</a:t>
            </a:r>
            <a:endParaRPr sz="2000">
              <a:solidFill>
                <a:schemeClr val="accent6"/>
              </a:solidFill>
              <a:latin typeface="Trebuchet MS"/>
              <a:ea typeface="Trebuchet MS"/>
              <a:cs typeface="Trebuchet MS"/>
              <a:sym typeface="Trebuchet MS"/>
            </a:endParaRPr>
          </a:p>
          <a:p>
            <a:pPr marL="0" lvl="0" indent="0" algn="l" rtl="0">
              <a:spcBef>
                <a:spcPts val="1600"/>
              </a:spcBef>
              <a:spcAft>
                <a:spcPts val="1600"/>
              </a:spcAft>
              <a:buNone/>
            </a:pPr>
            <a:endParaRPr sz="2000">
              <a:solidFill>
                <a:schemeClr val="accent6"/>
              </a:solidFill>
              <a:latin typeface="Trebuchet MS"/>
              <a:ea typeface="Trebuchet MS"/>
              <a:cs typeface="Trebuchet MS"/>
              <a:sym typeface="Trebuchet MS"/>
            </a:endParaRPr>
          </a:p>
        </p:txBody>
      </p:sp>
      <p:sp>
        <p:nvSpPr>
          <p:cNvPr id="2078" name="Google Shape;2078;p91"/>
          <p:cNvSpPr txBox="1">
            <a:spLocks noGrp="1"/>
          </p:cNvSpPr>
          <p:nvPr>
            <p:ph type="title" idx="4294967295"/>
          </p:nvPr>
        </p:nvSpPr>
        <p:spPr>
          <a:xfrm rot="-12379">
            <a:off x="597126" y="2430788"/>
            <a:ext cx="2499316" cy="5025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1"/>
                </a:solidFill>
              </a:rPr>
              <a:t>Detect</a:t>
            </a:r>
            <a:endParaRPr sz="3200">
              <a:solidFill>
                <a:schemeClr val="lt1"/>
              </a:solidFill>
            </a:endParaRPr>
          </a:p>
        </p:txBody>
      </p:sp>
      <p:sp>
        <p:nvSpPr>
          <p:cNvPr id="2079" name="Google Shape;2079;p91"/>
          <p:cNvSpPr txBox="1">
            <a:spLocks noGrp="1"/>
          </p:cNvSpPr>
          <p:nvPr>
            <p:ph type="title" idx="4294967295"/>
          </p:nvPr>
        </p:nvSpPr>
        <p:spPr>
          <a:xfrm rot="-14524">
            <a:off x="3335977" y="2026725"/>
            <a:ext cx="2485222"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1"/>
                </a:solidFill>
              </a:rPr>
              <a:t>Advice</a:t>
            </a:r>
            <a:endParaRPr>
              <a:solidFill>
                <a:schemeClr val="lt1"/>
              </a:solidFill>
            </a:endParaRPr>
          </a:p>
        </p:txBody>
      </p:sp>
      <p:sp>
        <p:nvSpPr>
          <p:cNvPr id="2080" name="Google Shape;2080;p91"/>
          <p:cNvSpPr txBox="1">
            <a:spLocks noGrp="1"/>
          </p:cNvSpPr>
          <p:nvPr>
            <p:ph type="title" idx="4294967295"/>
          </p:nvPr>
        </p:nvSpPr>
        <p:spPr>
          <a:xfrm rot="-14549">
            <a:off x="6047239" y="2430787"/>
            <a:ext cx="2481022" cy="5025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3200">
                <a:solidFill>
                  <a:schemeClr val="lt1"/>
                </a:solidFill>
              </a:rPr>
              <a:t>Encourage</a:t>
            </a:r>
            <a:endParaRPr sz="32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4"/>
        <p:cNvGrpSpPr/>
        <p:nvPr/>
      </p:nvGrpSpPr>
      <p:grpSpPr>
        <a:xfrm>
          <a:off x="0" y="0"/>
          <a:ext cx="0" cy="0"/>
          <a:chOff x="0" y="0"/>
          <a:chExt cx="0" cy="0"/>
        </a:xfrm>
      </p:grpSpPr>
      <p:sp>
        <p:nvSpPr>
          <p:cNvPr id="2085" name="Google Shape;2085;p92"/>
          <p:cNvSpPr txBox="1">
            <a:spLocks noGrp="1"/>
          </p:cNvSpPr>
          <p:nvPr>
            <p:ph type="title"/>
          </p:nvPr>
        </p:nvSpPr>
        <p:spPr>
          <a:xfrm>
            <a:off x="713250" y="298264"/>
            <a:ext cx="7717500" cy="572700"/>
          </a:xfrm>
          <a:prstGeom prst="rect">
            <a:avLst/>
          </a:prstGeom>
        </p:spPr>
        <p:txBody>
          <a:bodyPr spcFirstLastPara="1" wrap="square" lIns="91425" tIns="91425" rIns="91425" bIns="91425" anchor="t" anchorCtr="0">
            <a:noAutofit/>
          </a:bodyPr>
          <a:lstStyle/>
          <a:p>
            <a:pPr marL="0" marR="38100" lvl="0" indent="0" algn="ctr" rtl="0">
              <a:spcBef>
                <a:spcPts val="0"/>
              </a:spcBef>
              <a:spcAft>
                <a:spcPts val="0"/>
              </a:spcAft>
              <a:buNone/>
            </a:pPr>
            <a:r>
              <a:rPr lang="en"/>
              <a:t>An AI Solution</a:t>
            </a:r>
            <a:endParaRPr/>
          </a:p>
          <a:p>
            <a:pPr marL="0" marR="38100" lvl="0" indent="0" algn="ctr" rtl="0">
              <a:lnSpc>
                <a:spcPct val="128571"/>
              </a:lnSpc>
              <a:spcBef>
                <a:spcPts val="0"/>
              </a:spcBef>
              <a:spcAft>
                <a:spcPts val="0"/>
              </a:spcAft>
              <a:buNone/>
            </a:pPr>
            <a:endParaRPr/>
          </a:p>
          <a:p>
            <a:pPr marL="0" lvl="0" indent="0" algn="ctr" rtl="0">
              <a:spcBef>
                <a:spcPts val="0"/>
              </a:spcBef>
              <a:spcAft>
                <a:spcPts val="0"/>
              </a:spcAft>
              <a:buNone/>
            </a:pPr>
            <a:endParaRPr/>
          </a:p>
        </p:txBody>
      </p:sp>
      <p:sp>
        <p:nvSpPr>
          <p:cNvPr id="2086" name="Google Shape;2086;p92"/>
          <p:cNvSpPr txBox="1">
            <a:spLocks noGrp="1"/>
          </p:cNvSpPr>
          <p:nvPr>
            <p:ph type="title" idx="4294967295"/>
          </p:nvPr>
        </p:nvSpPr>
        <p:spPr>
          <a:xfrm rot="-5179">
            <a:off x="937547" y="2504832"/>
            <a:ext cx="4779605" cy="4938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accent4"/>
                </a:solidFill>
              </a:rPr>
              <a:t>Feature Extraction</a:t>
            </a:r>
            <a:endParaRPr sz="2800">
              <a:solidFill>
                <a:schemeClr val="accent4"/>
              </a:solidFill>
            </a:endParaRPr>
          </a:p>
        </p:txBody>
      </p:sp>
      <p:sp>
        <p:nvSpPr>
          <p:cNvPr id="2087" name="Google Shape;2087;p92"/>
          <p:cNvSpPr txBox="1">
            <a:spLocks noGrp="1"/>
          </p:cNvSpPr>
          <p:nvPr>
            <p:ph type="title" idx="4294967295"/>
          </p:nvPr>
        </p:nvSpPr>
        <p:spPr>
          <a:xfrm rot="-4964">
            <a:off x="937998" y="3378854"/>
            <a:ext cx="4778705" cy="4938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accent4"/>
                </a:solidFill>
              </a:rPr>
              <a:t>Deep Neural Network</a:t>
            </a:r>
            <a:endParaRPr sz="2800">
              <a:solidFill>
                <a:schemeClr val="accent4"/>
              </a:solidFill>
            </a:endParaRPr>
          </a:p>
        </p:txBody>
      </p:sp>
      <p:sp>
        <p:nvSpPr>
          <p:cNvPr id="2088" name="Google Shape;2088;p92"/>
          <p:cNvSpPr txBox="1">
            <a:spLocks noGrp="1"/>
          </p:cNvSpPr>
          <p:nvPr>
            <p:ph type="title" idx="4294967295"/>
          </p:nvPr>
        </p:nvSpPr>
        <p:spPr>
          <a:xfrm rot="-4965">
            <a:off x="937848" y="1710803"/>
            <a:ext cx="4777505" cy="4938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accent4"/>
                </a:solidFill>
              </a:rPr>
              <a:t>Dataset Based on Real Life</a:t>
            </a:r>
            <a:endParaRPr sz="2800">
              <a:solidFill>
                <a:schemeClr val="accent4"/>
              </a:solidFill>
            </a:endParaRPr>
          </a:p>
        </p:txBody>
      </p:sp>
      <p:pic>
        <p:nvPicPr>
          <p:cNvPr id="2089" name="Google Shape;2089;p92"/>
          <p:cNvPicPr preferRelativeResize="0"/>
          <p:nvPr/>
        </p:nvPicPr>
        <p:blipFill rotWithShape="1">
          <a:blip r:embed="rId3">
            <a:alphaModFix/>
          </a:blip>
          <a:srcRect l="12930" r="14098"/>
          <a:stretch/>
        </p:blipFill>
        <p:spPr>
          <a:xfrm>
            <a:off x="5159125" y="1478750"/>
            <a:ext cx="3348474" cy="2645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ansport Consulting by Slidesgo">
  <a:themeElements>
    <a:clrScheme name="Simple Light">
      <a:dk1>
        <a:srgbClr val="FFFFFF"/>
      </a:dk1>
      <a:lt1>
        <a:srgbClr val="20124D"/>
      </a:lt1>
      <a:dk2>
        <a:srgbClr val="20124D"/>
      </a:dk2>
      <a:lt2>
        <a:srgbClr val="20124D"/>
      </a:lt2>
      <a:accent1>
        <a:srgbClr val="D9D2E9"/>
      </a:accent1>
      <a:accent2>
        <a:srgbClr val="B4A7D6"/>
      </a:accent2>
      <a:accent3>
        <a:srgbClr val="8C7CC3"/>
      </a:accent3>
      <a:accent4>
        <a:srgbClr val="F6B26B"/>
      </a:accent4>
      <a:accent5>
        <a:srgbClr val="20124D"/>
      </a:accent5>
      <a:accent6>
        <a:srgbClr val="351C75"/>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1021</Words>
  <Application>Microsoft Office PowerPoint</Application>
  <PresentationFormat>On-screen Show (16:9)</PresentationFormat>
  <Paragraphs>198</Paragraphs>
  <Slides>34</Slides>
  <Notes>34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34</vt:i4>
      </vt:variant>
    </vt:vector>
  </HeadingPairs>
  <TitlesOfParts>
    <vt:vector size="43" baseType="lpstr">
      <vt:lpstr>Oswald SemiBold</vt:lpstr>
      <vt:lpstr>Oswald</vt:lpstr>
      <vt:lpstr>Lato Black</vt:lpstr>
      <vt:lpstr>Trebuchet MS</vt:lpstr>
      <vt:lpstr>Lato</vt:lpstr>
      <vt:lpstr>Arial</vt:lpstr>
      <vt:lpstr>Simple Light</vt:lpstr>
      <vt:lpstr>Transport Consulting by Slidesgo</vt:lpstr>
      <vt:lpstr>Custom</vt:lpstr>
      <vt:lpstr>40 hrs</vt:lpstr>
      <vt:lpstr>PowerPoint Presentation</vt:lpstr>
      <vt:lpstr>PowerPoint Presentation</vt:lpstr>
      <vt:lpstr>PowerPoint Presentation</vt:lpstr>
      <vt:lpstr>Our Team - Into the Unknown</vt:lpstr>
      <vt:lpstr>Demonstration</vt:lpstr>
      <vt:lpstr>Posturitor</vt:lpstr>
      <vt:lpstr>Functions</vt:lpstr>
      <vt:lpstr>An AI Solution  </vt:lpstr>
      <vt:lpstr>Model Performance</vt:lpstr>
      <vt:lpstr>Positive Impact</vt:lpstr>
      <vt:lpstr>Thank you</vt:lpstr>
      <vt:lpstr>MOBILE APP</vt:lpstr>
      <vt:lpstr>MERCURY</vt:lpstr>
      <vt:lpstr>OUR SOLUTIONS</vt:lpstr>
      <vt:lpstr>MAIN COMPETITORS</vt:lpstr>
      <vt:lpstr>OUR SERVICES</vt:lpstr>
      <vt:lpstr>OUR COMPANY </vt:lpstr>
      <vt:lpstr>TWO COLUMNS</vt:lpstr>
      <vt:lpstr>MARKET RESEARCH</vt:lpstr>
      <vt:lpstr>ANALYSIS</vt:lpstr>
      <vt:lpstr>$50.00</vt:lpstr>
      <vt:lpstr>OUR PROCESS</vt:lpstr>
      <vt:lpstr>OUR CONSULTANTS</vt:lpstr>
      <vt:lpstr>NAME OF THE SECTION</vt:lpstr>
      <vt:lpstr>TESTIMONIALS</vt:lpstr>
      <vt:lpstr>Functions</vt:lpstr>
      <vt:lpstr>A PICTURE IS WORTH A THOUSAND WORDS</vt:lpstr>
      <vt:lpstr>OUR PARTNERS</vt:lpstr>
      <vt:lpstr>UPCOMING GOALS</vt:lpstr>
      <vt:lpstr>THANKS</vt:lpstr>
      <vt:lpstr>ALTERNATIVE RESOURCES</vt:lpstr>
      <vt:lpstr>RESOURCES</vt:lpstr>
      <vt:lpstr>Fonts &amp; colors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 hrs</dc:title>
  <cp:lastModifiedBy>#BIAN SI YUAN#</cp:lastModifiedBy>
  <cp:revision>1</cp:revision>
  <dcterms:modified xsi:type="dcterms:W3CDTF">2021-10-17T01:36:16Z</dcterms:modified>
</cp:coreProperties>
</file>