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regression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png"/><Relationship Id="rId4" Type="http://schemas.openxmlformats.org/officeDocument/2006/relationships/image" Target="../media/image02.png"/><Relationship Id="rId5" Type="http://schemas.openxmlformats.org/officeDocument/2006/relationships/image" Target="../media/image05.png"/><Relationship Id="rId6" Type="http://schemas.openxmlformats.org/officeDocument/2006/relationships/image" Target="../media/image08.png"/><Relationship Id="rId7" Type="http://schemas.openxmlformats.org/officeDocument/2006/relationships/image" Target="../media/image06.png"/><Relationship Id="rId8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Relationship Id="rId4" Type="http://schemas.openxmlformats.org/officeDocument/2006/relationships/image" Target="../media/image09.png"/><Relationship Id="rId5" Type="http://schemas.openxmlformats.org/officeDocument/2006/relationships/image" Target="../media/image01.png"/><Relationship Id="rId6" Type="http://schemas.openxmlformats.org/officeDocument/2006/relationships/image" Target="../media/image03.png"/><Relationship Id="rId7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 6: Farming Simulator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Robbie Mundle, Yucheng Liu, Jake Boyle, Arnold Zoundi, Nasser Al-Maadeed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 Breakdown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All charts were stored on OneDrive so that all members could have access </a:t>
            </a:r>
          </a:p>
        </p:txBody>
      </p:sp>
      <p:pic>
        <p:nvPicPr>
          <p:cNvPr descr="SEtasks.jp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" y="2356400"/>
            <a:ext cx="8591550" cy="164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Burnup Chart </a:t>
            </a:r>
          </a:p>
        </p:txBody>
      </p:sp>
      <p:pic>
        <p:nvPicPr>
          <p:cNvPr descr="iteration1 burnup.jpg"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462" y="1307649"/>
            <a:ext cx="5757074" cy="351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Testing via ANT and JUnit</a:t>
            </a:r>
          </a:p>
        </p:txBody>
      </p:sp>
      <p:pic>
        <p:nvPicPr>
          <p:cNvPr descr="Unittesting.jp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024" y="1277650"/>
            <a:ext cx="6283950" cy="36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Velocity Chart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962" y="1279350"/>
            <a:ext cx="5950075" cy="35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Difficulties 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Understanding the minecraft source code 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Lack of comments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Unclear method names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Reverse tracing method calls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SVN used with Eclipse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Commit and update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Understanding client and server code execution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Double method calls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Sources	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3F3F3"/>
                </a:solidFill>
              </a:rPr>
              <a:t>https://www.youtube.com/watch?v=WfAKqOVKge0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rgbClr val="F3F3F3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3F3F3"/>
                </a:solidFill>
              </a:rPr>
              <a:t>https://www.youtube.com/watch?v=kLR0swh-CeE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rgbClr val="F3F3F3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3F3F3"/>
                </a:solidFill>
              </a:rPr>
              <a:t>https://www.youtube.com/watch?v=w676ULysyvw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rgbClr val="F3F3F3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3F3F3"/>
                </a:solidFill>
              </a:rPr>
              <a:t>https://www.youtube.com/watch?v=PlluCNWSe2A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rgbClr val="F3F3F3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3F3F3"/>
                </a:solidFill>
              </a:rPr>
              <a:t>https://www.youtube.com/watch?v=kLR0swh-CeE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rgbClr val="F3F3F3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3F3F3"/>
                </a:solidFill>
              </a:rPr>
              <a:t>https://www.youtube.com/watch?v=w676ULysyvw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rgbClr val="F3F3F3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3F3F3"/>
                </a:solidFill>
              </a:rPr>
              <a:t>https://www.youtube.com/watch?v=PlluCNWSe2A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rgbClr val="F3F3F3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rgbClr val="F3F3F3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3F3F3"/>
                </a:solidFill>
              </a:rPr>
              <a:t>https://www.youtube.com/watch?v=-4ZY35Gthk0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Sources Continued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https://www.youtube.com/watch?v=-4ZY35Gthk0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http://www.planetminecraft.com/project/the-noobs-guide-to-creating-texture-packs/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http://www.minecraftrecipedesigner.com/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http://www.minecraftforge.net/forum/index.php?topic=6514.0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http://www.historyplace.com/worldhistory/famine/introduction.htm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http://www.minecraftforge.net/forum/index.php?topic=3544.0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http://www.minecraftforum.net/forums/mapping-and-modding/mapping-and-modding-tutorials/1571567-1-7-2-1-6-4-eventhandler-and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https://forums.bukkit.org/threads/prevent-players-from-throwing-items.143767/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http://mcreator.pylo.si/forum/5700/correct-gui-alignment-custom-images-gui-not-so-advanced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https://www.youtube.com/watch?v=2BSTpgRIMbs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Description </a:t>
            </a:r>
          </a:p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Increase awareness of the social and economic difficulties of farming in the mid 19th century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Dealing with rent payments which are controlled by the land owner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Rack Renting: Sub-dividing land into smaller units while increasing the rent costs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Implemented User Stories   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As a player I want to have farming tools of the era to help with my farm’s needs.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As a player I want to be charged fees at the end of the month for basic needs, as this will show the difficulties facing farmers in that time period.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Implemented User Stories 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As a player I want to be able to see the status of my farm and the daily weather conditions.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As a player I want to be able to choose a difficulty setting.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Tools (19th Century)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Reaper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Scythe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Hand pushed plough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Garden Hoe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Shovel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Irrigation Tool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descr="Scythe.png"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5425" y="1445250"/>
            <a:ext cx="1026575" cy="102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aper.png"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4050" y="1402137"/>
            <a:ext cx="1026575" cy="102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rrigationTool.png" id="55" name="Shape 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2275" y="3032487"/>
            <a:ext cx="1026575" cy="102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ndPlow.png" id="56" name="Shape 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1912" y="1402150"/>
            <a:ext cx="1026575" cy="102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stomShovel.png" id="57" name="Shape 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68425" y="1445250"/>
            <a:ext cx="1026575" cy="102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stomHoe.png" id="58" name="Shape 5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98000" y="3032487"/>
            <a:ext cx="1026575" cy="10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Items 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Pocket Watch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Dollar Bill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Barometer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Newspaper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Inventory Monitor</a:t>
            </a:r>
          </a:p>
        </p:txBody>
      </p:sp>
      <p:pic>
        <p:nvPicPr>
          <p:cNvPr descr="Newspaper.png"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312" y="2868325"/>
            <a:ext cx="1169500" cy="116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ometer.png"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5775" y="1200150"/>
            <a:ext cx="995550" cy="995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llar.png" id="67" name="Shape 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0012" y="2648350"/>
            <a:ext cx="1389475" cy="138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53925" y="2718900"/>
            <a:ext cx="1468325" cy="146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58950" y="1200150"/>
            <a:ext cx="1026650" cy="10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 Objective 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Player starts with tools listed in previous slides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Player has 5 days until rent money will be withdrawn from inventory via Inventory Monitor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After 1 week rent due will increase (rack renting)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Player can exchange various foods and crops for currency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If rent is NOT paid, then player is penalized a strike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After three strikes, game is over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Game Status 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200150"/>
            <a:ext cx="30891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Can be read from the newspaper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States number of strikes</a:t>
            </a:r>
          </a:p>
        </p:txBody>
      </p:sp>
      <p:pic>
        <p:nvPicPr>
          <p:cNvPr descr="NewspaperGui.PN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900" y="1037657"/>
            <a:ext cx="5154974" cy="306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 Structure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325" y="1122375"/>
            <a:ext cx="7734098" cy="360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