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59" r:id="rId2"/>
    <p:sldId id="261" r:id="rId3"/>
    <p:sldId id="304" r:id="rId4"/>
    <p:sldId id="306" r:id="rId5"/>
    <p:sldId id="305" r:id="rId6"/>
    <p:sldId id="312" r:id="rId7"/>
    <p:sldId id="314" r:id="rId8"/>
    <p:sldId id="310" r:id="rId9"/>
    <p:sldId id="311" r:id="rId10"/>
    <p:sldId id="308" r:id="rId11"/>
    <p:sldId id="309" r:id="rId12"/>
    <p:sldId id="313" r:id="rId13"/>
    <p:sldId id="277" r:id="rId14"/>
    <p:sldId id="292" r:id="rId15"/>
  </p:sldIdLst>
  <p:sldSz cx="9144000" cy="6858000" type="screen4x3"/>
  <p:notesSz cx="6858000" cy="9144000"/>
  <p:defaultTextStyle>
    <a:defPPr>
      <a:defRPr kumimoji="1" lang="ja-JP"/>
    </a:defPPr>
    <a:lvl1pPr marL="0" algn="l" defTabSz="914400" rtl="0" eaLnBrk="1" latinLnBrk="0" hangingPunct="1">
      <a:defRPr kumimoji="1" lang="ja-JP" sz="1800" kern="1200">
        <a:solidFill>
          <a:schemeClr val="tx1"/>
        </a:solidFill>
        <a:latin typeface="+mn-lt"/>
        <a:ea typeface="+mn-ea"/>
        <a:cs typeface="+mn-cs"/>
      </a:defRPr>
    </a:lvl1pPr>
    <a:lvl2pPr marL="457200" algn="l" defTabSz="914400" rtl="0" eaLnBrk="1" latinLnBrk="0" hangingPunct="1">
      <a:defRPr kumimoji="1" lang="ja-JP" sz="1800" kern="1200">
        <a:solidFill>
          <a:schemeClr val="tx1"/>
        </a:solidFill>
        <a:latin typeface="+mn-lt"/>
        <a:ea typeface="+mn-ea"/>
        <a:cs typeface="+mn-cs"/>
      </a:defRPr>
    </a:lvl2pPr>
    <a:lvl3pPr marL="914400" algn="l" defTabSz="914400" rtl="0" eaLnBrk="1" latinLnBrk="0" hangingPunct="1">
      <a:defRPr kumimoji="1" lang="ja-JP" sz="1800" kern="1200">
        <a:solidFill>
          <a:schemeClr val="tx1"/>
        </a:solidFill>
        <a:latin typeface="+mn-lt"/>
        <a:ea typeface="+mn-ea"/>
        <a:cs typeface="+mn-cs"/>
      </a:defRPr>
    </a:lvl3pPr>
    <a:lvl4pPr marL="1371600" algn="l" defTabSz="914400" rtl="0" eaLnBrk="1" latinLnBrk="0" hangingPunct="1">
      <a:defRPr kumimoji="1" lang="ja-JP" sz="1800" kern="1200">
        <a:solidFill>
          <a:schemeClr val="tx1"/>
        </a:solidFill>
        <a:latin typeface="+mn-lt"/>
        <a:ea typeface="+mn-ea"/>
        <a:cs typeface="+mn-cs"/>
      </a:defRPr>
    </a:lvl4pPr>
    <a:lvl5pPr marL="1828800" algn="l" defTabSz="914400" rtl="0" eaLnBrk="1" latinLnBrk="0" hangingPunct="1">
      <a:defRPr kumimoji="1" lang="ja-JP" sz="1800" kern="1200">
        <a:solidFill>
          <a:schemeClr val="tx1"/>
        </a:solidFill>
        <a:latin typeface="+mn-lt"/>
        <a:ea typeface="+mn-ea"/>
        <a:cs typeface="+mn-cs"/>
      </a:defRPr>
    </a:lvl5pPr>
    <a:lvl6pPr marL="2286000" algn="l" defTabSz="914400" rtl="0" eaLnBrk="1" latinLnBrk="0" hangingPunct="1">
      <a:defRPr kumimoji="1" lang="ja-JP" sz="1800" kern="1200">
        <a:solidFill>
          <a:schemeClr val="tx1"/>
        </a:solidFill>
        <a:latin typeface="+mn-lt"/>
        <a:ea typeface="+mn-ea"/>
        <a:cs typeface="+mn-cs"/>
      </a:defRPr>
    </a:lvl6pPr>
    <a:lvl7pPr marL="2743200" algn="l" defTabSz="914400" rtl="0" eaLnBrk="1" latinLnBrk="0" hangingPunct="1">
      <a:defRPr kumimoji="1" lang="ja-JP" sz="1800" kern="1200">
        <a:solidFill>
          <a:schemeClr val="tx1"/>
        </a:solidFill>
        <a:latin typeface="+mn-lt"/>
        <a:ea typeface="+mn-ea"/>
        <a:cs typeface="+mn-cs"/>
      </a:defRPr>
    </a:lvl7pPr>
    <a:lvl8pPr marL="3200400" algn="l" defTabSz="914400" rtl="0" eaLnBrk="1" latinLnBrk="0" hangingPunct="1">
      <a:defRPr kumimoji="1" lang="ja-JP" sz="1800" kern="1200">
        <a:solidFill>
          <a:schemeClr val="tx1"/>
        </a:solidFill>
        <a:latin typeface="+mn-lt"/>
        <a:ea typeface="+mn-ea"/>
        <a:cs typeface="+mn-cs"/>
      </a:defRPr>
    </a:lvl8pPr>
    <a:lvl9pPr marL="3657600" algn="l" defTabSz="914400" rtl="0" eaLnBrk="1" latinLnBrk="0" hangingPunct="1">
      <a:defRPr kumimoji="1" lang="ja-JP"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6827" autoAdjust="0"/>
  </p:normalViewPr>
  <p:slideViewPr>
    <p:cSldViewPr>
      <p:cViewPr>
        <p:scale>
          <a:sx n="72" d="100"/>
          <a:sy n="72" d="100"/>
        </p:scale>
        <p:origin x="-1688" y="-168"/>
      </p:cViewPr>
      <p:guideLst>
        <p:guide orient="horz" pos="2160"/>
        <p:guide pos="2880"/>
      </p:guideLst>
    </p:cSldViewPr>
  </p:slideViewPr>
  <p:outlineViewPr>
    <p:cViewPr>
      <p:scale>
        <a:sx n="33" d="100"/>
        <a:sy n="33" d="100"/>
      </p:scale>
      <p:origin x="78" y="6198"/>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kumimoji="1" lang="ja-JP" sz="1200"/>
            </a:lvl1pPr>
          </a:lstStyle>
          <a:p>
            <a:endParaRPr kumimoji="1" lang="ja-JP"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kumimoji="1" lang="ja-JP" sz="1200"/>
            </a:lvl1pPr>
          </a:lstStyle>
          <a:p>
            <a:fld id="{D83FDC75-7F73-4A4A-A77C-09AADF00E0EA}" type="datetimeFigureOut">
              <a:rPr kumimoji="1" lang="en-US" altLang="ja-JP" smtClean="0"/>
              <a:pPr/>
              <a:t>14/11/26</a:t>
            </a:fld>
            <a:endParaRPr kumimoji="1" lang="ja-JP"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kumimoji="1" lang="ja-JP" sz="1200"/>
            </a:lvl1pPr>
          </a:lstStyle>
          <a:p>
            <a:endParaRPr kumimoji="1" lang="ja-JP"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kumimoji="1" lang="ja-JP" sz="1200"/>
            </a:lvl1pPr>
          </a:lstStyle>
          <a:p>
            <a:fld id="{459226BF-1F13-42D3-80DC-373E7ADD1EBC}" type="slidenum">
              <a:rPr kumimoji="1" lang="ja-JP" smtClean="0"/>
              <a:pPr/>
              <a:t>‹#›</a:t>
            </a:fld>
            <a:endParaRPr kumimoji="1" lang="ja-JP" dirty="0"/>
          </a:p>
        </p:txBody>
      </p:sp>
    </p:spTree>
    <p:extLst>
      <p:ext uri="{BB962C8B-B14F-4D97-AF65-F5344CB8AC3E}">
        <p14:creationId xmlns:p14="http://schemas.microsoft.com/office/powerpoint/2010/main" val="4226391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kumimoji="1" lang="ja-JP" sz="1200"/>
            </a:lvl1pPr>
          </a:lstStyle>
          <a:p>
            <a:endParaRPr kumimoji="1" lang="ja-JP"/>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kumimoji="1" lang="ja-JP" sz="1200"/>
            </a:lvl1pPr>
          </a:lstStyle>
          <a:p>
            <a:fld id="{48AEF76B-3757-4A0B-AF93-28494465C1DD}" type="datetimeFigureOut">
              <a:pPr/>
              <a:t>14/11/26</a:t>
            </a:fld>
            <a:endParaRPr kumimoji="1" lang="ja-JP"/>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kumimoji="1" lang="ja-JP"/>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t>マスター テキストの書式設定</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kumimoji="1" lang="ja-JP" sz="1200"/>
            </a:lvl1pPr>
          </a:lstStyle>
          <a:p>
            <a:endParaRPr kumimoji="1" lang="ja-JP"/>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kumimoji="1" lang="ja-JP" sz="1200"/>
            </a:lvl1pPr>
          </a:lstStyle>
          <a:p>
            <a:fld id="{75693FD4-8F83-4EF7-AC3F-0DC0388986B0}" type="slidenum">
              <a:pPr/>
              <a:t>‹#›</a:t>
            </a:fld>
            <a:endParaRPr kumimoji="1" lang="ja-JP"/>
          </a:p>
        </p:txBody>
      </p:sp>
    </p:spTree>
    <p:extLst>
      <p:ext uri="{BB962C8B-B14F-4D97-AF65-F5344CB8AC3E}">
        <p14:creationId xmlns:p14="http://schemas.microsoft.com/office/powerpoint/2010/main" val="40303993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lang="ja-JP" sz="1200" kern="1200">
        <a:solidFill>
          <a:schemeClr val="tx1"/>
        </a:solidFill>
        <a:latin typeface="+mn-lt"/>
        <a:ea typeface="+mn-ea"/>
        <a:cs typeface="+mn-cs"/>
      </a:defRPr>
    </a:lvl1pPr>
    <a:lvl2pPr marL="457200" algn="l" defTabSz="914400" rtl="0" eaLnBrk="1" latinLnBrk="0" hangingPunct="1">
      <a:defRPr kumimoji="1" lang="ja-JP" sz="1200" kern="1200">
        <a:solidFill>
          <a:schemeClr val="tx1"/>
        </a:solidFill>
        <a:latin typeface="+mn-lt"/>
        <a:ea typeface="+mn-ea"/>
        <a:cs typeface="+mn-cs"/>
      </a:defRPr>
    </a:lvl2pPr>
    <a:lvl3pPr marL="914400" algn="l" defTabSz="914400" rtl="0" eaLnBrk="1" latinLnBrk="0" hangingPunct="1">
      <a:defRPr kumimoji="1" lang="ja-JP" sz="1200" kern="1200">
        <a:solidFill>
          <a:schemeClr val="tx1"/>
        </a:solidFill>
        <a:latin typeface="+mn-lt"/>
        <a:ea typeface="+mn-ea"/>
        <a:cs typeface="+mn-cs"/>
      </a:defRPr>
    </a:lvl3pPr>
    <a:lvl4pPr marL="1371600" algn="l" defTabSz="914400" rtl="0" eaLnBrk="1" latinLnBrk="0" hangingPunct="1">
      <a:defRPr kumimoji="1" lang="ja-JP" sz="1200" kern="1200">
        <a:solidFill>
          <a:schemeClr val="tx1"/>
        </a:solidFill>
        <a:latin typeface="+mn-lt"/>
        <a:ea typeface="+mn-ea"/>
        <a:cs typeface="+mn-cs"/>
      </a:defRPr>
    </a:lvl4pPr>
    <a:lvl5pPr marL="1828800" algn="l" defTabSz="914400" rtl="0" eaLnBrk="1" latinLnBrk="0" hangingPunct="1">
      <a:defRPr kumimoji="1" lang="ja-JP" sz="1200" kern="1200">
        <a:solidFill>
          <a:schemeClr val="tx1"/>
        </a:solidFill>
        <a:latin typeface="+mn-lt"/>
        <a:ea typeface="+mn-ea"/>
        <a:cs typeface="+mn-cs"/>
      </a:defRPr>
    </a:lvl5pPr>
    <a:lvl6pPr marL="2286000" algn="l" defTabSz="914400" rtl="0" eaLnBrk="1" latinLnBrk="0" hangingPunct="1">
      <a:defRPr kumimoji="1" lang="ja-JP" sz="1200" kern="1200">
        <a:solidFill>
          <a:schemeClr val="tx1"/>
        </a:solidFill>
        <a:latin typeface="+mn-lt"/>
        <a:ea typeface="+mn-ea"/>
        <a:cs typeface="+mn-cs"/>
      </a:defRPr>
    </a:lvl6pPr>
    <a:lvl7pPr marL="2743200" algn="l" defTabSz="914400" rtl="0" eaLnBrk="1" latinLnBrk="0" hangingPunct="1">
      <a:defRPr kumimoji="1" lang="ja-JP" sz="1200" kern="1200">
        <a:solidFill>
          <a:schemeClr val="tx1"/>
        </a:solidFill>
        <a:latin typeface="+mn-lt"/>
        <a:ea typeface="+mn-ea"/>
        <a:cs typeface="+mn-cs"/>
      </a:defRPr>
    </a:lvl7pPr>
    <a:lvl8pPr marL="3200400" algn="l" defTabSz="914400" rtl="0" eaLnBrk="1" latinLnBrk="0" hangingPunct="1">
      <a:defRPr kumimoji="1" lang="ja-JP" sz="1200" kern="1200">
        <a:solidFill>
          <a:schemeClr val="tx1"/>
        </a:solidFill>
        <a:latin typeface="+mn-lt"/>
        <a:ea typeface="+mn-ea"/>
        <a:cs typeface="+mn-cs"/>
      </a:defRPr>
    </a:lvl8pPr>
    <a:lvl9pPr marL="3657600" algn="l" defTabSz="914400" rtl="0" eaLnBrk="1" latinLnBrk="0" hangingPunct="1">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altLang="ja-JP" dirty="0" smtClean="0"/>
              <a:t>Hello.</a:t>
            </a:r>
            <a:r>
              <a:rPr kumimoji="1" lang="en-US" altLang="ja-JP" baseline="0" dirty="0" smtClean="0"/>
              <a:t> We are group#9.</a:t>
            </a:r>
          </a:p>
          <a:p>
            <a:r>
              <a:rPr kumimoji="1" lang="en-US" altLang="ja-JP" baseline="0" dirty="0" smtClean="0"/>
              <a:t>[Introduce all members].</a:t>
            </a:r>
          </a:p>
          <a:p>
            <a:r>
              <a:rPr kumimoji="1" lang="en-US" altLang="ja-JP" baseline="0" dirty="0" smtClean="0"/>
              <a:t>We made GS Shell.</a:t>
            </a:r>
            <a:endParaRPr kumimoji="1" lang="ja-JP" dirty="0"/>
          </a:p>
        </p:txBody>
      </p:sp>
      <p:sp>
        <p:nvSpPr>
          <p:cNvPr id="4" name="Slide Number Placeholder 3"/>
          <p:cNvSpPr>
            <a:spLocks noGrp="1"/>
          </p:cNvSpPr>
          <p:nvPr>
            <p:ph type="sldNum" sz="quarter" idx="10"/>
          </p:nvPr>
        </p:nvSpPr>
        <p:spPr/>
        <p:txBody>
          <a:bodyPr/>
          <a:lstStyle/>
          <a:p>
            <a:fld id="{EC6EAC7D-5A89-47C2-8ABA-56C9C2DEF7A4}" type="slidenum">
              <a:rPr kumimoji="1" lang="ja-JP" smtClean="0"/>
              <a:pPr/>
              <a:t>1</a:t>
            </a:fld>
            <a:endParaRPr kumimoji="1" lang="ja-JP"/>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0" dirty="0" smtClean="0"/>
              <a:t>Now we will show you our GS Shell.</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10</a:t>
            </a:fld>
            <a:endParaRPr kumimoji="1" lang="ja-J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Through this project, we learned</a:t>
            </a:r>
            <a:r>
              <a:rPr kumimoji="1" lang="en-US" altLang="ja-JP" baseline="0" dirty="0" smtClean="0"/>
              <a:t> C language and UNIX commands. We took basic C language course last year, and we used C in this course a lot, so we could gain C language skill, UNIX commands, and </a:t>
            </a:r>
            <a:r>
              <a:rPr kumimoji="1" lang="en-US" altLang="ja-JP" baseline="0" dirty="0" err="1" smtClean="0"/>
              <a:t>github</a:t>
            </a:r>
            <a:r>
              <a:rPr kumimoji="1" lang="en-US" altLang="ja-JP" baseline="0" dirty="0" smtClean="0"/>
              <a:t> commands also.</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We used mainly email to exchange ideas, and sometimes had meeting, and we found that meeting is better communication than email because we can see the problem, and we could give advice directly (e.g. fixing bug).</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When we finished coding, we found it difficult to combine three functionalities, so we needed to plan well.</a:t>
            </a:r>
          </a:p>
          <a:p>
            <a:pPr marL="0" marR="0" indent="0" algn="l" defTabSz="914400" rtl="0" eaLnBrk="1" fontAlgn="auto" latinLnBrk="0" hangingPunct="1">
              <a:lnSpc>
                <a:spcPct val="100000"/>
              </a:lnSpc>
              <a:spcBef>
                <a:spcPts val="0"/>
              </a:spcBef>
              <a:spcAft>
                <a:spcPts val="0"/>
              </a:spcAft>
              <a:buClrTx/>
              <a:buSzTx/>
              <a:buFontTx/>
              <a:buNone/>
              <a:tabLst/>
              <a:defRPr kumimoji="1" lang="ja-JP"/>
            </a:pPr>
            <a:endParaRPr kumimoji="1" lang="en-US" altLang="ja-JP" baseline="0"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11</a:t>
            </a:fld>
            <a:endParaRPr kumimoji="1" lang="ja-JP"/>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0" dirty="0" smtClean="0"/>
              <a:t>Now we will show you our GS Shell.</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12</a:t>
            </a:fld>
            <a:endParaRPr kumimoji="1" lang="ja-JP"/>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kumimoji="1" lang="ja-JP" dirty="0" smtClean="0"/>
              <a:t>Microsoft </a:t>
            </a:r>
            <a:r>
              <a:rPr kumimoji="1" lang="ja-JP" b="1" dirty="0" smtClean="0"/>
              <a:t>Engineering Excellence</a:t>
            </a:r>
            <a:endParaRPr kumimoji="1" lang="ja-JP" dirty="0" smtClean="0"/>
          </a:p>
        </p:txBody>
      </p:sp>
      <p:sp>
        <p:nvSpPr>
          <p:cNvPr id="41987" name="Rectangle 25"/>
          <p:cNvSpPr>
            <a:spLocks noGrp="1" noChangeArrowheads="1"/>
          </p:cNvSpPr>
          <p:nvPr>
            <p:ph type="ftr" sz="quarter" idx="4"/>
          </p:nvPr>
        </p:nvSpPr>
        <p:spPr>
          <a:noFill/>
        </p:spPr>
        <p:txBody>
          <a:bodyPr/>
          <a:lstStyle/>
          <a:p>
            <a:r>
              <a:rPr kumimoji="1" lang="ja-JP" dirty="0" smtClean="0"/>
              <a:t>Microsoft 社外秘</a:t>
            </a:r>
          </a:p>
        </p:txBody>
      </p:sp>
      <p:sp>
        <p:nvSpPr>
          <p:cNvPr id="41988" name="Rectangle 26"/>
          <p:cNvSpPr>
            <a:spLocks noGrp="1" noChangeArrowheads="1"/>
          </p:cNvSpPr>
          <p:nvPr>
            <p:ph type="sldNum" sz="quarter" idx="5"/>
          </p:nvPr>
        </p:nvSpPr>
        <p:spPr>
          <a:noFill/>
        </p:spPr>
        <p:txBody>
          <a:bodyPr/>
          <a:lstStyle/>
          <a:p>
            <a:fld id="{B2B44A5F-6CE4-493C-A0D7-6834FF76660C}" type="slidenum">
              <a:rPr kumimoji="1" lang="en-US" altLang="ja-JP" smtClean="0"/>
              <a:pPr/>
              <a:t>13</a:t>
            </a:fld>
            <a:endParaRPr kumimoji="1" lang="ja-JP"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kumimoji="1" lang="ja-JP"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dirty="0"/>
          </a:p>
        </p:txBody>
      </p:sp>
      <p:sp>
        <p:nvSpPr>
          <p:cNvPr id="4" name="Slide Number Placeholder 3"/>
          <p:cNvSpPr>
            <a:spLocks noGrp="1"/>
          </p:cNvSpPr>
          <p:nvPr>
            <p:ph type="sldNum" sz="quarter" idx="10"/>
          </p:nvPr>
        </p:nvSpPr>
        <p:spPr/>
        <p:txBody>
          <a:bodyPr/>
          <a:lstStyle/>
          <a:p>
            <a:fld id="{75693FD4-8F83-4EF7-AC3F-0DC0388986B0}" type="slidenum">
              <a:rPr kumimoji="1" lang="en-US" altLang="ja-JP" smtClean="0"/>
              <a:pPr/>
              <a:t>14</a:t>
            </a:fld>
            <a:endParaRPr kumimoji="1" 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kumimoji="1" lang="en-US" altLang="ja-JP" dirty="0" smtClean="0"/>
              <a:t>This</a:t>
            </a:r>
            <a:r>
              <a:rPr kumimoji="1" lang="en-US" altLang="ja-JP" baseline="0" dirty="0" smtClean="0"/>
              <a:t> is today’s outline.</a:t>
            </a:r>
          </a:p>
          <a:p>
            <a:pPr>
              <a:lnSpc>
                <a:spcPct val="80000"/>
              </a:lnSpc>
            </a:pPr>
            <a:r>
              <a:rPr kumimoji="1" lang="en-US" altLang="ja-JP" baseline="0" dirty="0" smtClean="0"/>
              <a:t>First, we will briefly explain what GS shell is.</a:t>
            </a:r>
          </a:p>
          <a:p>
            <a:pPr>
              <a:lnSpc>
                <a:spcPct val="80000"/>
              </a:lnSpc>
            </a:pPr>
            <a:r>
              <a:rPr kumimoji="1" lang="en-US" altLang="ja-JP" baseline="0" dirty="0" smtClean="0"/>
              <a:t>Next, we will explain three functionalities of GS shell.</a:t>
            </a:r>
          </a:p>
          <a:p>
            <a:pPr>
              <a:lnSpc>
                <a:spcPct val="80000"/>
              </a:lnSpc>
            </a:pPr>
            <a:r>
              <a:rPr kumimoji="1" lang="en-US" altLang="ja-JP" dirty="0" smtClean="0"/>
              <a:t>Then,</a:t>
            </a:r>
            <a:r>
              <a:rPr kumimoji="1" lang="en-US" altLang="ja-JP" baseline="0" dirty="0" smtClean="0"/>
              <a:t> we will show you our shell and what we learned through this project. </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ja-JP" smtClean="0"/>
              <a:pPr/>
              <a:t>2</a:t>
            </a:fld>
            <a:endParaRPr kumimoji="1" 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GS shell stands for “Getting</a:t>
            </a:r>
            <a:r>
              <a:rPr kumimoji="1" lang="en-US" altLang="ja-JP" baseline="0" dirty="0" smtClean="0"/>
              <a:t> Started Shell”.</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Our shell is good for</a:t>
            </a:r>
            <a:r>
              <a:rPr kumimoji="1" lang="en-US" altLang="ja-JP" baseline="0" dirty="0" smtClean="0"/>
              <a:t> people who is getting started with UNIX commands.</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We implemented three UNIX commands , Piping, History, and Tab completion using C language.</a:t>
            </a:r>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3</a:t>
            </a:fld>
            <a:endParaRPr kumimoji="1" lang="ja-JP"/>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Next, I</a:t>
            </a:r>
            <a:r>
              <a:rPr kumimoji="1" lang="en-US" altLang="ja-JP" baseline="0" dirty="0" smtClean="0"/>
              <a:t> will explain History.</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History is one of the simplest UNIX commands. It shows history of commands which a user type in command line.</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In our shell, there are two main functionalities: one is adding typed command and the other is viewing history of typed command.</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When a user typed a command, the shell stores it in a simple data structure.</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When a user wants to see history of typed commands, a user just need to type “history”, and the shell shows a list of those commands in time order.</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You can see a new command at the top, and an old command at the bottom. </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Another feature of we use simple data structure. It contains…..</a:t>
            </a:r>
          </a:p>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baseline="0" dirty="0" smtClean="0"/>
              <a:t>The shell can store maximum 100 </a:t>
            </a:r>
            <a:r>
              <a:rPr kumimoji="1" lang="en-US" altLang="ja-JP" baseline="0" dirty="0" err="1" smtClean="0"/>
              <a:t>commnads</a:t>
            </a:r>
            <a:r>
              <a:rPr kumimoji="1" lang="en-US" altLang="ja-JP" baseline="0" dirty="0" smtClean="0"/>
              <a:t>.</a:t>
            </a:r>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4</a:t>
            </a:fld>
            <a:endParaRPr kumimoji="1" 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I will explain piping.</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5</a:t>
            </a:fld>
            <a:endParaRPr kumimoji="1" lang="ja-JP"/>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I will explain piping.</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6</a:t>
            </a:fld>
            <a:endParaRPr kumimoji="1" lang="ja-JP"/>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I will explain piping.</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7</a:t>
            </a:fld>
            <a:endParaRPr kumimoji="1" lang="ja-JP"/>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I</a:t>
            </a:r>
            <a:r>
              <a:rPr kumimoji="1" lang="en-US" altLang="ja-JP" baseline="0" dirty="0" smtClean="0"/>
              <a:t> will explain Tab Completion.</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8</a:t>
            </a:fld>
            <a:endParaRPr kumimoji="1" 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kumimoji="1" lang="ja-JP"/>
            </a:pPr>
            <a:r>
              <a:rPr kumimoji="1" lang="en-US" altLang="ja-JP" dirty="0" smtClean="0"/>
              <a:t>I</a:t>
            </a:r>
            <a:r>
              <a:rPr kumimoji="1" lang="en-US" altLang="ja-JP" baseline="0" dirty="0" smtClean="0"/>
              <a:t> will explain Tab Completion.</a:t>
            </a:r>
            <a:endParaRPr kumimoji="1" lang="ja-JP" dirty="0" smtClean="0"/>
          </a:p>
        </p:txBody>
      </p:sp>
      <p:sp>
        <p:nvSpPr>
          <p:cNvPr id="4" name="Slide Number Placeholder 3"/>
          <p:cNvSpPr>
            <a:spLocks noGrp="1"/>
          </p:cNvSpPr>
          <p:nvPr>
            <p:ph type="sldNum" sz="quarter" idx="10"/>
          </p:nvPr>
        </p:nvSpPr>
        <p:spPr/>
        <p:txBody>
          <a:bodyPr/>
          <a:lstStyle/>
          <a:p>
            <a:fld id="{EC6EAC7D-5A89-47C2-8ABA-56C9C2DEF7A4}" type="slidenum">
              <a:rPr kumimoji="1" lang="en-US" altLang="ja-JP" smtClean="0"/>
              <a:pPr/>
              <a:t>9</a:t>
            </a:fld>
            <a:endParaRPr kumimoji="1" 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ja-JP" b="1" cap="small" baseline="0">
                <a:solidFill>
                  <a:srgbClr val="003300"/>
                </a:solidFill>
              </a:defRPr>
            </a:lvl1pPr>
          </a:lstStyle>
          <a:p>
            <a:r>
              <a:rPr kumimoji="0" lang="ja-JP"/>
              <a:t>マスター タイトルの書式設定</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ja-JP" sz="2000" b="0">
                <a:solidFill>
                  <a:schemeClr val="tx1"/>
                </a:solidFill>
                <a:latin typeface="Georgia" pitchFamily="18" charset="0"/>
              </a:defRPr>
            </a:lvl1pPr>
            <a:lvl2pPr marL="457200" indent="0" algn="ctr" eaLnBrk="1" latinLnBrk="0" hangingPunct="1">
              <a:buNone/>
              <a:defRPr kumimoji="0" lang="ja-JP">
                <a:solidFill>
                  <a:schemeClr val="tx1">
                    <a:tint val="75000"/>
                  </a:schemeClr>
                </a:solidFill>
              </a:defRPr>
            </a:lvl2pPr>
            <a:lvl3pPr marL="914400" indent="0" algn="ctr" eaLnBrk="1" latinLnBrk="0" hangingPunct="1">
              <a:buNone/>
              <a:defRPr kumimoji="0" lang="ja-JP">
                <a:solidFill>
                  <a:schemeClr val="tx1">
                    <a:tint val="75000"/>
                  </a:schemeClr>
                </a:solidFill>
              </a:defRPr>
            </a:lvl3pPr>
            <a:lvl4pPr marL="1371600" indent="0" algn="ctr" eaLnBrk="1" latinLnBrk="0" hangingPunct="1">
              <a:buNone/>
              <a:defRPr kumimoji="0" lang="ja-JP">
                <a:solidFill>
                  <a:schemeClr val="tx1">
                    <a:tint val="75000"/>
                  </a:schemeClr>
                </a:solidFill>
              </a:defRPr>
            </a:lvl4pPr>
            <a:lvl5pPr marL="1828800" indent="0" algn="ctr" eaLnBrk="1" latinLnBrk="0" hangingPunct="1">
              <a:buNone/>
              <a:defRPr kumimoji="0" lang="ja-JP">
                <a:solidFill>
                  <a:schemeClr val="tx1">
                    <a:tint val="75000"/>
                  </a:schemeClr>
                </a:solidFill>
              </a:defRPr>
            </a:lvl5pPr>
            <a:lvl6pPr marL="2286000" indent="0" algn="ctr" eaLnBrk="1" latinLnBrk="0" hangingPunct="1">
              <a:buNone/>
              <a:defRPr kumimoji="0" lang="ja-JP">
                <a:solidFill>
                  <a:schemeClr val="tx1">
                    <a:tint val="75000"/>
                  </a:schemeClr>
                </a:solidFill>
              </a:defRPr>
            </a:lvl6pPr>
            <a:lvl7pPr marL="2743200" indent="0" algn="ctr" eaLnBrk="1" latinLnBrk="0" hangingPunct="1">
              <a:buNone/>
              <a:defRPr kumimoji="0" lang="ja-JP">
                <a:solidFill>
                  <a:schemeClr val="tx1">
                    <a:tint val="75000"/>
                  </a:schemeClr>
                </a:solidFill>
              </a:defRPr>
            </a:lvl7pPr>
            <a:lvl8pPr marL="3200400" indent="0" algn="ctr" eaLnBrk="1" latinLnBrk="0" hangingPunct="1">
              <a:buNone/>
              <a:defRPr kumimoji="0" lang="ja-JP">
                <a:solidFill>
                  <a:schemeClr val="tx1">
                    <a:tint val="75000"/>
                  </a:schemeClr>
                </a:solidFill>
              </a:defRPr>
            </a:lvl8pPr>
            <a:lvl9pPr marL="3657600" indent="0" algn="ctr" eaLnBrk="1" latinLnBrk="0" hangingPunct="1">
              <a:buNone/>
              <a:defRPr kumimoji="0" lang="ja-JP">
                <a:solidFill>
                  <a:schemeClr val="tx1">
                    <a:tint val="75000"/>
                  </a:schemeClr>
                </a:solidFill>
              </a:defRPr>
            </a:lvl9pPr>
          </a:lstStyle>
          <a:p>
            <a:pPr eaLnBrk="1" latinLnBrk="0" hangingPunct="1"/>
            <a:r>
              <a:rPr lang="ja-JP" altLang="en-US" smtClean="0"/>
              <a:t>マスター サブタイトルの書式設定</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ja-JP" sz="2000" baseline="0"/>
            </a:lvl1pPr>
          </a:lstStyle>
          <a:p>
            <a:r>
              <a:rPr kumimoji="0" lang="ja-JP"/>
              <a:t>会社のロゴ</a:t>
            </a:r>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ja-JP" altLang="en-US" smtClean="0"/>
              <a:t>マスター タイトルの書式設定</a:t>
            </a:r>
            <a:endParaRPr/>
          </a:p>
        </p:txBody>
      </p:sp>
      <p:sp>
        <p:nvSpPr>
          <p:cNvPr id="3" name="Date Placeholder 2"/>
          <p:cNvSpPr>
            <a:spLocks noGrp="1"/>
          </p:cNvSpPr>
          <p:nvPr>
            <p:ph type="dt" sz="half" idx="10"/>
          </p:nvPr>
        </p:nvSpPr>
        <p:spPr/>
        <p:txBody>
          <a:bodyPr/>
          <a:lstStyle/>
          <a:p>
            <a:fld id="{757B281C-5159-4971-8228-52B9A72E9ED2}" type="datetimeFigureOut">
              <a:pPr/>
              <a:t>14/11/26</a:t>
            </a:fld>
            <a:endParaRPr kumimoji="0" lang="ja-JP"/>
          </a:p>
        </p:txBody>
      </p:sp>
      <p:sp>
        <p:nvSpPr>
          <p:cNvPr id="4" name="Footer Placeholder 3"/>
          <p:cNvSpPr>
            <a:spLocks noGrp="1"/>
          </p:cNvSpPr>
          <p:nvPr>
            <p:ph type="ftr" sz="quarter" idx="11"/>
          </p:nvPr>
        </p:nvSpPr>
        <p:spPr/>
        <p:txBody>
          <a:bodyPr/>
          <a:lstStyle/>
          <a:p>
            <a:endParaRPr kumimoji="0" lang="ja-JP"/>
          </a:p>
        </p:txBody>
      </p:sp>
      <p:sp>
        <p:nvSpPr>
          <p:cNvPr id="5" name="Slide Number Placeholder 4"/>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14/11/26</a:t>
            </a:fld>
            <a:endParaRPr kumimoji="0" lang="ja-JP"/>
          </a:p>
        </p:txBody>
      </p:sp>
      <p:sp>
        <p:nvSpPr>
          <p:cNvPr id="3" name="Footer Placeholder 2"/>
          <p:cNvSpPr>
            <a:spLocks noGrp="1"/>
          </p:cNvSpPr>
          <p:nvPr>
            <p:ph type="ftr" sz="quarter" idx="11"/>
          </p:nvPr>
        </p:nvSpPr>
        <p:spPr/>
        <p:txBody>
          <a:bodyPr/>
          <a:lstStyle/>
          <a:p>
            <a:endParaRPr kumimoji="0" lang="ja-JP"/>
          </a:p>
        </p:txBody>
      </p:sp>
      <p:sp>
        <p:nvSpPr>
          <p:cNvPr id="4" name="Slide Number Placeholder 3"/>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背景のみ">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14/11/26</a:t>
            </a:fld>
            <a:endParaRPr kumimoji="0" lang="ja-JP"/>
          </a:p>
        </p:txBody>
      </p:sp>
      <p:sp>
        <p:nvSpPr>
          <p:cNvPr id="4" name="Footer Placeholder 4"/>
          <p:cNvSpPr>
            <a:spLocks noGrp="1"/>
          </p:cNvSpPr>
          <p:nvPr>
            <p:ph type="ftr" sz="quarter" idx="11"/>
          </p:nvPr>
        </p:nvSpPr>
        <p:spPr>
          <a:xfrm>
            <a:off x="3352800" y="6356350"/>
            <a:ext cx="2895600" cy="365125"/>
          </a:xfrm>
        </p:spPr>
        <p:txBody>
          <a:bodyPr/>
          <a:lstStyle/>
          <a:p>
            <a:endParaRPr kumimoji="0" lang="ja-JP"/>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 ヘッダー">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ja-JP" sz="4000" b="1" cap="small" baseline="0">
                <a:solidFill>
                  <a:srgbClr val="003300"/>
                </a:solidFill>
              </a:defRPr>
            </a:lvl1pPr>
          </a:lstStyle>
          <a:p>
            <a:r>
              <a:rPr kumimoji="0" lang="ja-JP"/>
              <a:t>マスター タイトルの書式設定</a:t>
            </a:r>
          </a:p>
        </p:txBody>
      </p:sp>
      <p:sp>
        <p:nvSpPr>
          <p:cNvPr id="4" name="Date Placeholder 3"/>
          <p:cNvSpPr>
            <a:spLocks noGrp="1"/>
          </p:cNvSpPr>
          <p:nvPr>
            <p:ph type="dt" sz="half" idx="10"/>
          </p:nvPr>
        </p:nvSpPr>
        <p:spPr/>
        <p:txBody>
          <a:bodyPr/>
          <a:lstStyle/>
          <a:p>
            <a:fld id="{757B281C-5159-4971-8228-52B9A72E9ED2}" type="datetimeFigureOut">
              <a:pPr/>
              <a:t>14/11/26</a:t>
            </a:fld>
            <a:endParaRPr kumimoji="0" lang="ja-JP"/>
          </a:p>
        </p:txBody>
      </p:sp>
      <p:sp>
        <p:nvSpPr>
          <p:cNvPr id="5" name="Footer Placeholder 4"/>
          <p:cNvSpPr>
            <a:spLocks noGrp="1"/>
          </p:cNvSpPr>
          <p:nvPr>
            <p:ph type="ftr" sz="quarter" idx="11"/>
          </p:nvPr>
        </p:nvSpPr>
        <p:spPr/>
        <p:txBody>
          <a:bodyPr/>
          <a:lstStyle/>
          <a:p>
            <a:endParaRPr kumimoji="0" lang="ja-JP"/>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ja-JP"/>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ja-JP" sz="1800"/>
            </a:lvl1pPr>
          </a:lstStyle>
          <a:p>
            <a:r>
              <a:rPr kumimoji="0" lang="ja-JP"/>
              <a:t>会社のロゴ</a:t>
            </a:r>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ja-JP"/>
            </a:lvl1pPr>
          </a:lstStyle>
          <a:p>
            <a:r>
              <a:rPr kumimoji="0" lang="ja-JP"/>
              <a:t>マスター タイトルの書式設定</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ja-JP" sz="3200">
                <a:latin typeface="+mn-lt"/>
              </a:defRPr>
            </a:lvl1pPr>
            <a:lvl2pPr eaLnBrk="1" latinLnBrk="0" hangingPunct="1">
              <a:defRPr kumimoji="0" lang="ja-JP" sz="2800">
                <a:latin typeface="+mn-lt"/>
              </a:defRPr>
            </a:lvl2pPr>
            <a:lvl3pPr eaLnBrk="1" latinLnBrk="0" hangingPunct="1">
              <a:defRPr kumimoji="0" lang="ja-JP" sz="2400">
                <a:latin typeface="+mn-lt"/>
              </a:defRPr>
            </a:lvl3pPr>
            <a:lvl4pPr eaLnBrk="1" latinLnBrk="0" hangingPunct="1">
              <a:defRPr kumimoji="0" lang="ja-JP" sz="2400">
                <a:latin typeface="+mn-lt"/>
              </a:defRPr>
            </a:lvl4pPr>
            <a:lvl5pPr eaLnBrk="1" latinLnBrk="0" hangingPunct="1">
              <a:defRPr kumimoji="0" lang="ja-JP" sz="2400">
                <a:latin typeface="+mn-lt"/>
              </a:defRPr>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4" name="Date Placeholder 3"/>
          <p:cNvSpPr>
            <a:spLocks noGrp="1"/>
          </p:cNvSpPr>
          <p:nvPr>
            <p:ph type="dt" sz="half" idx="10"/>
          </p:nvPr>
        </p:nvSpPr>
        <p:spPr/>
        <p:txBody>
          <a:bodyPr/>
          <a:lstStyle/>
          <a:p>
            <a:fld id="{757B281C-5159-4971-8228-52B9A72E9ED2}" type="datetimeFigureOut">
              <a:pPr/>
              <a:t>14/11/26</a:t>
            </a:fld>
            <a:endParaRPr kumimoji="0" lang="ja-JP"/>
          </a:p>
        </p:txBody>
      </p:sp>
      <p:sp>
        <p:nvSpPr>
          <p:cNvPr id="5" name="Footer Placeholder 4"/>
          <p:cNvSpPr>
            <a:spLocks noGrp="1"/>
          </p:cNvSpPr>
          <p:nvPr>
            <p:ph type="ftr" sz="quarter" idx="11"/>
          </p:nvPr>
        </p:nvSpPr>
        <p:spPr/>
        <p:txBody>
          <a:bodyPr/>
          <a:lstStyle/>
          <a:p>
            <a:endParaRPr kumimoji="0" lang="ja-JP"/>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ja-JP" altLang="en-US" smtClean="0"/>
              <a:t>マスター タイトルの書式設定</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ja-JP" sz="2800"/>
            </a:lvl1pPr>
            <a:lvl2pPr eaLnBrk="1" latinLnBrk="0" hangingPunct="1">
              <a:defRPr kumimoji="0" lang="ja-JP" sz="2400"/>
            </a:lvl2pPr>
            <a:lvl3pPr eaLnBrk="1" latinLnBrk="0" hangingPunct="1">
              <a:defRPr kumimoji="0" lang="ja-JP" sz="2000"/>
            </a:lvl3pPr>
            <a:lvl4pPr eaLnBrk="1" latinLnBrk="0" hangingPunct="1">
              <a:defRPr kumimoji="0" lang="ja-JP" sz="1800"/>
            </a:lvl4pPr>
            <a:lvl5pPr eaLnBrk="1" latinLnBrk="0" hangingPunct="1">
              <a:defRPr kumimoji="0" lang="ja-JP" sz="1800"/>
            </a:lvl5pPr>
            <a:lvl6pPr eaLnBrk="1" latinLnBrk="0" hangingPunct="1">
              <a:defRPr kumimoji="0" lang="ja-JP" sz="1800"/>
            </a:lvl6pPr>
            <a:lvl7pPr eaLnBrk="1" latinLnBrk="0" hangingPunct="1">
              <a:defRPr kumimoji="0" lang="ja-JP" sz="1800"/>
            </a:lvl7pPr>
            <a:lvl8pPr eaLnBrk="1" latinLnBrk="0" hangingPunct="1">
              <a:defRPr kumimoji="0" lang="ja-JP" sz="1800"/>
            </a:lvl8pPr>
            <a:lvl9pPr eaLnBrk="1" latinLnBrk="0" hangingPunct="1">
              <a:defRPr kumimoji="0" lang="ja-JP"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ja-JP" sz="2800"/>
            </a:lvl1pPr>
            <a:lvl2pPr eaLnBrk="1" latinLnBrk="0" hangingPunct="1">
              <a:defRPr kumimoji="0" lang="ja-JP" sz="2400"/>
            </a:lvl2pPr>
            <a:lvl3pPr eaLnBrk="1" latinLnBrk="0" hangingPunct="1">
              <a:defRPr kumimoji="0" lang="ja-JP" sz="2000"/>
            </a:lvl3pPr>
            <a:lvl4pPr eaLnBrk="1" latinLnBrk="0" hangingPunct="1">
              <a:defRPr kumimoji="0" lang="ja-JP" sz="1800"/>
            </a:lvl4pPr>
            <a:lvl5pPr eaLnBrk="1" latinLnBrk="0" hangingPunct="1">
              <a:defRPr kumimoji="0" lang="ja-JP" sz="1800"/>
            </a:lvl5pPr>
            <a:lvl6pPr eaLnBrk="1" latinLnBrk="0" hangingPunct="1">
              <a:defRPr kumimoji="0" lang="ja-JP" sz="1800"/>
            </a:lvl6pPr>
            <a:lvl7pPr eaLnBrk="1" latinLnBrk="0" hangingPunct="1">
              <a:defRPr kumimoji="0" lang="ja-JP" sz="1800"/>
            </a:lvl7pPr>
            <a:lvl8pPr eaLnBrk="1" latinLnBrk="0" hangingPunct="1">
              <a:defRPr kumimoji="0" lang="ja-JP" sz="1800"/>
            </a:lvl8pPr>
            <a:lvl9pPr eaLnBrk="1" latinLnBrk="0" hangingPunct="1">
              <a:defRPr kumimoji="0" lang="ja-JP"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5" name="Date Placeholder 4"/>
          <p:cNvSpPr>
            <a:spLocks noGrp="1"/>
          </p:cNvSpPr>
          <p:nvPr>
            <p:ph type="dt" sz="half" idx="10"/>
          </p:nvPr>
        </p:nvSpPr>
        <p:spPr/>
        <p:txBody>
          <a:bodyPr/>
          <a:lstStyle/>
          <a:p>
            <a:fld id="{757B281C-5159-4971-8228-52B9A72E9ED2}" type="datetimeFigureOut">
              <a:pPr/>
              <a:t>14/11/26</a:t>
            </a:fld>
            <a:endParaRPr kumimoji="0" lang="ja-JP"/>
          </a:p>
        </p:txBody>
      </p:sp>
      <p:sp>
        <p:nvSpPr>
          <p:cNvPr id="6" name="Footer Placeholder 5"/>
          <p:cNvSpPr>
            <a:spLocks noGrp="1"/>
          </p:cNvSpPr>
          <p:nvPr>
            <p:ph type="ftr" sz="quarter" idx="11"/>
          </p:nvPr>
        </p:nvSpPr>
        <p:spPr/>
        <p:txBody>
          <a:bodyPr/>
          <a:lstStyle/>
          <a:p>
            <a:endParaRPr kumimoji="0" lang="ja-JP"/>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ja-JP"/>
            </a:lvl1pPr>
          </a:lstStyle>
          <a:p>
            <a:pPr eaLnBrk="1" latinLnBrk="0" hangingPunct="1"/>
            <a:r>
              <a:rPr lang="ja-JP" altLang="en-US" smtClean="0"/>
              <a:t>マスター タイトルの書式設定</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ja-JP" sz="2400" b="1"/>
            </a:lvl1pPr>
            <a:lvl2pPr marL="457200" indent="0" eaLnBrk="1" latinLnBrk="0" hangingPunct="1">
              <a:buNone/>
              <a:defRPr kumimoji="0" lang="ja-JP" sz="2000" b="1"/>
            </a:lvl2pPr>
            <a:lvl3pPr marL="914400" indent="0" eaLnBrk="1" latinLnBrk="0" hangingPunct="1">
              <a:buNone/>
              <a:defRPr kumimoji="0" lang="ja-JP" sz="1800" b="1"/>
            </a:lvl3pPr>
            <a:lvl4pPr marL="1371600" indent="0" eaLnBrk="1" latinLnBrk="0" hangingPunct="1">
              <a:buNone/>
              <a:defRPr kumimoji="0" lang="ja-JP" sz="1600" b="1"/>
            </a:lvl4pPr>
            <a:lvl5pPr marL="1828800" indent="0" eaLnBrk="1" latinLnBrk="0" hangingPunct="1">
              <a:buNone/>
              <a:defRPr kumimoji="0" lang="ja-JP" sz="1600" b="1"/>
            </a:lvl5pPr>
            <a:lvl6pPr marL="2286000" indent="0" eaLnBrk="1" latinLnBrk="0" hangingPunct="1">
              <a:buNone/>
              <a:defRPr kumimoji="0" lang="ja-JP" sz="1600" b="1"/>
            </a:lvl6pPr>
            <a:lvl7pPr marL="2743200" indent="0" eaLnBrk="1" latinLnBrk="0" hangingPunct="1">
              <a:buNone/>
              <a:defRPr kumimoji="0" lang="ja-JP" sz="1600" b="1"/>
            </a:lvl7pPr>
            <a:lvl8pPr marL="3200400" indent="0" eaLnBrk="1" latinLnBrk="0" hangingPunct="1">
              <a:buNone/>
              <a:defRPr kumimoji="0" lang="ja-JP" sz="1600" b="1"/>
            </a:lvl8pPr>
            <a:lvl9pPr marL="3657600" indent="0" eaLnBrk="1" latinLnBrk="0" hangingPunct="1">
              <a:buNone/>
              <a:defRPr kumimoji="0" lang="ja-JP" sz="1600" b="1"/>
            </a:lvl9pPr>
          </a:lstStyle>
          <a:p>
            <a:pPr lvl="0" eaLnBrk="1" latinLnBrk="0" hangingPunct="1"/>
            <a:r>
              <a:rPr lang="ja-JP" altLang="en-US" smtClean="0"/>
              <a:t>マスター テキストの書式設定</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ja-JP" sz="2400"/>
            </a:lvl1pPr>
            <a:lvl2pPr eaLnBrk="1" latinLnBrk="0" hangingPunct="1">
              <a:defRPr kumimoji="0" lang="ja-JP" sz="2000"/>
            </a:lvl2pPr>
            <a:lvl3pPr eaLnBrk="1" latinLnBrk="0" hangingPunct="1">
              <a:defRPr kumimoji="0" lang="ja-JP" sz="1800"/>
            </a:lvl3pPr>
            <a:lvl4pPr eaLnBrk="1" latinLnBrk="0" hangingPunct="1">
              <a:defRPr kumimoji="0" lang="ja-JP" sz="1600"/>
            </a:lvl4pPr>
            <a:lvl5pPr eaLnBrk="1" latinLnBrk="0" hangingPunct="1">
              <a:defRPr kumimoji="0" lang="ja-JP" sz="1600"/>
            </a:lvl5pPr>
            <a:lvl6pPr eaLnBrk="1" latinLnBrk="0" hangingPunct="1">
              <a:defRPr kumimoji="0" lang="ja-JP" sz="1600"/>
            </a:lvl6pPr>
            <a:lvl7pPr eaLnBrk="1" latinLnBrk="0" hangingPunct="1">
              <a:defRPr kumimoji="0" lang="ja-JP" sz="1600"/>
            </a:lvl7pPr>
            <a:lvl8pPr eaLnBrk="1" latinLnBrk="0" hangingPunct="1">
              <a:defRPr kumimoji="0" lang="ja-JP" sz="1600"/>
            </a:lvl8pPr>
            <a:lvl9pPr eaLnBrk="1" latinLnBrk="0" hangingPunct="1">
              <a:defRPr kumimoji="0" lang="ja-JP"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ja-JP" sz="2400" b="1"/>
            </a:lvl1pPr>
            <a:lvl2pPr marL="457200" indent="0" eaLnBrk="1" latinLnBrk="0" hangingPunct="1">
              <a:buNone/>
              <a:defRPr kumimoji="0" lang="ja-JP" sz="2000" b="1"/>
            </a:lvl2pPr>
            <a:lvl3pPr marL="914400" indent="0" eaLnBrk="1" latinLnBrk="0" hangingPunct="1">
              <a:buNone/>
              <a:defRPr kumimoji="0" lang="ja-JP" sz="1800" b="1"/>
            </a:lvl3pPr>
            <a:lvl4pPr marL="1371600" indent="0" eaLnBrk="1" latinLnBrk="0" hangingPunct="1">
              <a:buNone/>
              <a:defRPr kumimoji="0" lang="ja-JP" sz="1600" b="1"/>
            </a:lvl4pPr>
            <a:lvl5pPr marL="1828800" indent="0" eaLnBrk="1" latinLnBrk="0" hangingPunct="1">
              <a:buNone/>
              <a:defRPr kumimoji="0" lang="ja-JP" sz="1600" b="1"/>
            </a:lvl5pPr>
            <a:lvl6pPr marL="2286000" indent="0" eaLnBrk="1" latinLnBrk="0" hangingPunct="1">
              <a:buNone/>
              <a:defRPr kumimoji="0" lang="ja-JP" sz="1600" b="1"/>
            </a:lvl6pPr>
            <a:lvl7pPr marL="2743200" indent="0" eaLnBrk="1" latinLnBrk="0" hangingPunct="1">
              <a:buNone/>
              <a:defRPr kumimoji="0" lang="ja-JP" sz="1600" b="1"/>
            </a:lvl7pPr>
            <a:lvl8pPr marL="3200400" indent="0" eaLnBrk="1" latinLnBrk="0" hangingPunct="1">
              <a:buNone/>
              <a:defRPr kumimoji="0" lang="ja-JP" sz="1600" b="1"/>
            </a:lvl8pPr>
            <a:lvl9pPr marL="3657600" indent="0" eaLnBrk="1" latinLnBrk="0" hangingPunct="1">
              <a:buNone/>
              <a:defRPr kumimoji="0" lang="ja-JP" sz="1600" b="1"/>
            </a:lvl9pPr>
          </a:lstStyle>
          <a:p>
            <a:pPr lvl="0" eaLnBrk="1" latinLnBrk="0" hangingPunct="1"/>
            <a:r>
              <a:rPr lang="ja-JP" altLang="en-US" smtClean="0"/>
              <a:t>マスター テキストの書式設定</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ja-JP" sz="2400"/>
            </a:lvl1pPr>
            <a:lvl2pPr eaLnBrk="1" latinLnBrk="0" hangingPunct="1">
              <a:defRPr kumimoji="0" lang="ja-JP" sz="2000"/>
            </a:lvl2pPr>
            <a:lvl3pPr eaLnBrk="1" latinLnBrk="0" hangingPunct="1">
              <a:defRPr kumimoji="0" lang="ja-JP" sz="1800"/>
            </a:lvl3pPr>
            <a:lvl4pPr eaLnBrk="1" latinLnBrk="0" hangingPunct="1">
              <a:defRPr kumimoji="0" lang="ja-JP" sz="1600"/>
            </a:lvl4pPr>
            <a:lvl5pPr eaLnBrk="1" latinLnBrk="0" hangingPunct="1">
              <a:defRPr kumimoji="0" lang="ja-JP" sz="1600"/>
            </a:lvl5pPr>
            <a:lvl6pPr eaLnBrk="1" latinLnBrk="0" hangingPunct="1">
              <a:defRPr kumimoji="0" lang="ja-JP" sz="1600"/>
            </a:lvl6pPr>
            <a:lvl7pPr eaLnBrk="1" latinLnBrk="0" hangingPunct="1">
              <a:defRPr kumimoji="0" lang="ja-JP" sz="1600"/>
            </a:lvl7pPr>
            <a:lvl8pPr eaLnBrk="1" latinLnBrk="0" hangingPunct="1">
              <a:defRPr kumimoji="0" lang="ja-JP" sz="1600"/>
            </a:lvl8pPr>
            <a:lvl9pPr eaLnBrk="1" latinLnBrk="0" hangingPunct="1">
              <a:defRPr kumimoji="0" lang="ja-JP"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7" name="Date Placeholder 6"/>
          <p:cNvSpPr>
            <a:spLocks noGrp="1"/>
          </p:cNvSpPr>
          <p:nvPr>
            <p:ph type="dt" sz="half" idx="10"/>
          </p:nvPr>
        </p:nvSpPr>
        <p:spPr/>
        <p:txBody>
          <a:bodyPr/>
          <a:lstStyle/>
          <a:p>
            <a:fld id="{757B281C-5159-4971-8228-52B9A72E9ED2}" type="datetimeFigureOut">
              <a:pPr/>
              <a:t>14/11/26</a:t>
            </a:fld>
            <a:endParaRPr kumimoji="0" lang="ja-JP"/>
          </a:p>
        </p:txBody>
      </p:sp>
      <p:sp>
        <p:nvSpPr>
          <p:cNvPr id="8" name="Footer Placeholder 7"/>
          <p:cNvSpPr>
            <a:spLocks noGrp="1"/>
          </p:cNvSpPr>
          <p:nvPr>
            <p:ph type="ftr" sz="quarter" idx="11"/>
          </p:nvPr>
        </p:nvSpPr>
        <p:spPr/>
        <p:txBody>
          <a:bodyPr/>
          <a:lstStyle/>
          <a:p>
            <a:endParaRPr kumimoji="0" lang="ja-JP"/>
          </a:p>
        </p:txBody>
      </p:sp>
      <p:sp>
        <p:nvSpPr>
          <p:cNvPr id="9" name="Slide Number Placeholder 8"/>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ja-JP" sz="2000" b="1"/>
            </a:lvl1pPr>
          </a:lstStyle>
          <a:p>
            <a:pPr eaLnBrk="1" latinLnBrk="0" hangingPunct="1"/>
            <a:r>
              <a:rPr lang="ja-JP" altLang="en-US" smtClean="0"/>
              <a:t>マスター タイトルの書式設定</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ja-JP" sz="3200"/>
            </a:lvl1pPr>
            <a:lvl2pPr eaLnBrk="1" latinLnBrk="0" hangingPunct="1">
              <a:defRPr kumimoji="0" lang="ja-JP" sz="2800"/>
            </a:lvl2pPr>
            <a:lvl3pPr eaLnBrk="1" latinLnBrk="0" hangingPunct="1">
              <a:defRPr kumimoji="0" lang="ja-JP" sz="2400"/>
            </a:lvl3pPr>
            <a:lvl4pPr eaLnBrk="1" latinLnBrk="0" hangingPunct="1">
              <a:defRPr kumimoji="0" lang="ja-JP" sz="2000"/>
            </a:lvl4pPr>
            <a:lvl5pPr eaLnBrk="1" latinLnBrk="0" hangingPunct="1">
              <a:defRPr kumimoji="0" lang="ja-JP" sz="2000"/>
            </a:lvl5pPr>
            <a:lvl6pPr eaLnBrk="1" latinLnBrk="0" hangingPunct="1">
              <a:defRPr kumimoji="0" lang="ja-JP" sz="2000"/>
            </a:lvl6pPr>
            <a:lvl7pPr eaLnBrk="1" latinLnBrk="0" hangingPunct="1">
              <a:defRPr kumimoji="0" lang="ja-JP" sz="2000"/>
            </a:lvl7pPr>
            <a:lvl8pPr eaLnBrk="1" latinLnBrk="0" hangingPunct="1">
              <a:defRPr kumimoji="0" lang="ja-JP" sz="2000"/>
            </a:lvl8pPr>
            <a:lvl9pPr eaLnBrk="1" latinLnBrk="0" hangingPunct="1">
              <a:defRPr kumimoji="0" lang="ja-JP"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ja-JP" sz="1400"/>
            </a:lvl1pPr>
            <a:lvl2pPr marL="457200" indent="0" eaLnBrk="1" latinLnBrk="0" hangingPunct="1">
              <a:buNone/>
              <a:defRPr kumimoji="0" lang="ja-JP" sz="1200"/>
            </a:lvl2pPr>
            <a:lvl3pPr marL="914400" indent="0" eaLnBrk="1" latinLnBrk="0" hangingPunct="1">
              <a:buNone/>
              <a:defRPr kumimoji="0" lang="ja-JP" sz="1000"/>
            </a:lvl3pPr>
            <a:lvl4pPr marL="1371600" indent="0" eaLnBrk="1" latinLnBrk="0" hangingPunct="1">
              <a:buNone/>
              <a:defRPr kumimoji="0" lang="ja-JP" sz="900"/>
            </a:lvl4pPr>
            <a:lvl5pPr marL="1828800" indent="0" eaLnBrk="1" latinLnBrk="0" hangingPunct="1">
              <a:buNone/>
              <a:defRPr kumimoji="0" lang="ja-JP" sz="900"/>
            </a:lvl5pPr>
            <a:lvl6pPr marL="2286000" indent="0" eaLnBrk="1" latinLnBrk="0" hangingPunct="1">
              <a:buNone/>
              <a:defRPr kumimoji="0" lang="ja-JP" sz="900"/>
            </a:lvl6pPr>
            <a:lvl7pPr marL="2743200" indent="0" eaLnBrk="1" latinLnBrk="0" hangingPunct="1">
              <a:buNone/>
              <a:defRPr kumimoji="0" lang="ja-JP" sz="900"/>
            </a:lvl7pPr>
            <a:lvl8pPr marL="3200400" indent="0" eaLnBrk="1" latinLnBrk="0" hangingPunct="1">
              <a:buNone/>
              <a:defRPr kumimoji="0" lang="ja-JP" sz="900"/>
            </a:lvl8pPr>
            <a:lvl9pPr marL="3657600" indent="0" eaLnBrk="1" latinLnBrk="0" hangingPunct="1">
              <a:buNone/>
              <a:defRPr kumimoji="0" lang="ja-JP" sz="900"/>
            </a:lvl9pPr>
          </a:lstStyle>
          <a:p>
            <a:pPr lvl="0" eaLnBrk="1" latinLnBrk="0" hangingPunct="1"/>
            <a:r>
              <a:rPr lang="ja-JP" altLang="en-US" smtClean="0"/>
              <a:t>マスター テキストの書式設定</a:t>
            </a:r>
          </a:p>
        </p:txBody>
      </p:sp>
      <p:sp>
        <p:nvSpPr>
          <p:cNvPr id="5" name="Date Placeholder 4"/>
          <p:cNvSpPr>
            <a:spLocks noGrp="1"/>
          </p:cNvSpPr>
          <p:nvPr>
            <p:ph type="dt" sz="half" idx="10"/>
          </p:nvPr>
        </p:nvSpPr>
        <p:spPr/>
        <p:txBody>
          <a:bodyPr/>
          <a:lstStyle/>
          <a:p>
            <a:fld id="{757B281C-5159-4971-8228-52B9A72E9ED2}" type="datetimeFigureOut">
              <a:pPr/>
              <a:t>14/11/26</a:t>
            </a:fld>
            <a:endParaRPr kumimoji="0" lang="ja-JP"/>
          </a:p>
        </p:txBody>
      </p:sp>
      <p:sp>
        <p:nvSpPr>
          <p:cNvPr id="6" name="Footer Placeholder 5"/>
          <p:cNvSpPr>
            <a:spLocks noGrp="1"/>
          </p:cNvSpPr>
          <p:nvPr>
            <p:ph type="ftr" sz="quarter" idx="11"/>
          </p:nvPr>
        </p:nvSpPr>
        <p:spPr/>
        <p:txBody>
          <a:bodyPr/>
          <a:lstStyle/>
          <a:p>
            <a:endParaRPr kumimoji="0" lang="ja-JP"/>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ja-JP" sz="2000" b="1"/>
            </a:lvl1pPr>
          </a:lstStyle>
          <a:p>
            <a:pPr eaLnBrk="1" latinLnBrk="0" hangingPunct="1"/>
            <a:r>
              <a:rPr lang="ja-JP" altLang="en-US" smtClean="0"/>
              <a:t>マスター タイトルの書式設定</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ja-JP" sz="3200"/>
            </a:lvl1pPr>
            <a:lvl2pPr marL="457200" indent="0" eaLnBrk="1" latinLnBrk="0" hangingPunct="1">
              <a:buNone/>
              <a:defRPr kumimoji="0" lang="ja-JP" sz="2800"/>
            </a:lvl2pPr>
            <a:lvl3pPr marL="914400" indent="0" eaLnBrk="1" latinLnBrk="0" hangingPunct="1">
              <a:buNone/>
              <a:defRPr kumimoji="0" lang="ja-JP" sz="2400"/>
            </a:lvl3pPr>
            <a:lvl4pPr marL="1371600" indent="0" eaLnBrk="1" latinLnBrk="0" hangingPunct="1">
              <a:buNone/>
              <a:defRPr kumimoji="0" lang="ja-JP" sz="2000"/>
            </a:lvl4pPr>
            <a:lvl5pPr marL="1828800" indent="0" eaLnBrk="1" latinLnBrk="0" hangingPunct="1">
              <a:buNone/>
              <a:defRPr kumimoji="0" lang="ja-JP" sz="2000"/>
            </a:lvl5pPr>
            <a:lvl6pPr marL="2286000" indent="0" eaLnBrk="1" latinLnBrk="0" hangingPunct="1">
              <a:buNone/>
              <a:defRPr kumimoji="0" lang="ja-JP" sz="2000"/>
            </a:lvl6pPr>
            <a:lvl7pPr marL="2743200" indent="0" eaLnBrk="1" latinLnBrk="0" hangingPunct="1">
              <a:buNone/>
              <a:defRPr kumimoji="0" lang="ja-JP" sz="2000"/>
            </a:lvl7pPr>
            <a:lvl8pPr marL="3200400" indent="0" eaLnBrk="1" latinLnBrk="0" hangingPunct="1">
              <a:buNone/>
              <a:defRPr kumimoji="0" lang="ja-JP" sz="2000"/>
            </a:lvl8pPr>
            <a:lvl9pPr marL="3657600" indent="0" eaLnBrk="1" latinLnBrk="0" hangingPunct="1">
              <a:buNone/>
              <a:defRPr kumimoji="0" lang="ja-JP" sz="2000"/>
            </a:lvl9pPr>
          </a:lstStyle>
          <a:p>
            <a:pPr eaLnBrk="1" latinLnBrk="0" hangingPunct="1"/>
            <a:r>
              <a:rPr lang="ja-JP" altLang="en-US" smtClean="0"/>
              <a:t>アイコンをクリックして図を追加</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ja-JP" sz="1400"/>
            </a:lvl1pPr>
            <a:lvl2pPr marL="457200" indent="0" eaLnBrk="1" latinLnBrk="0" hangingPunct="1">
              <a:buNone/>
              <a:defRPr kumimoji="0" lang="ja-JP" sz="1200"/>
            </a:lvl2pPr>
            <a:lvl3pPr marL="914400" indent="0" eaLnBrk="1" latinLnBrk="0" hangingPunct="1">
              <a:buNone/>
              <a:defRPr kumimoji="0" lang="ja-JP" sz="1000"/>
            </a:lvl3pPr>
            <a:lvl4pPr marL="1371600" indent="0" eaLnBrk="1" latinLnBrk="0" hangingPunct="1">
              <a:buNone/>
              <a:defRPr kumimoji="0" lang="ja-JP" sz="900"/>
            </a:lvl4pPr>
            <a:lvl5pPr marL="1828800" indent="0" eaLnBrk="1" latinLnBrk="0" hangingPunct="1">
              <a:buNone/>
              <a:defRPr kumimoji="0" lang="ja-JP" sz="900"/>
            </a:lvl5pPr>
            <a:lvl6pPr marL="2286000" indent="0" eaLnBrk="1" latinLnBrk="0" hangingPunct="1">
              <a:buNone/>
              <a:defRPr kumimoji="0" lang="ja-JP" sz="900"/>
            </a:lvl6pPr>
            <a:lvl7pPr marL="2743200" indent="0" eaLnBrk="1" latinLnBrk="0" hangingPunct="1">
              <a:buNone/>
              <a:defRPr kumimoji="0" lang="ja-JP" sz="900"/>
            </a:lvl7pPr>
            <a:lvl8pPr marL="3200400" indent="0" eaLnBrk="1" latinLnBrk="0" hangingPunct="1">
              <a:buNone/>
              <a:defRPr kumimoji="0" lang="ja-JP" sz="900"/>
            </a:lvl8pPr>
            <a:lvl9pPr marL="3657600" indent="0" eaLnBrk="1" latinLnBrk="0" hangingPunct="1">
              <a:buNone/>
              <a:defRPr kumimoji="0" lang="ja-JP" sz="900"/>
            </a:lvl9pPr>
          </a:lstStyle>
          <a:p>
            <a:pPr lvl="0" eaLnBrk="1" latinLnBrk="0" hangingPunct="1"/>
            <a:r>
              <a:rPr lang="ja-JP" altLang="en-US" smtClean="0"/>
              <a:t>マスター テキストの書式設定</a:t>
            </a:r>
          </a:p>
        </p:txBody>
      </p:sp>
      <p:sp>
        <p:nvSpPr>
          <p:cNvPr id="5" name="Date Placeholder 4"/>
          <p:cNvSpPr>
            <a:spLocks noGrp="1"/>
          </p:cNvSpPr>
          <p:nvPr>
            <p:ph type="dt" sz="half" idx="10"/>
          </p:nvPr>
        </p:nvSpPr>
        <p:spPr/>
        <p:txBody>
          <a:bodyPr/>
          <a:lstStyle/>
          <a:p>
            <a:fld id="{757B281C-5159-4971-8228-52B9A72E9ED2}" type="datetimeFigureOut">
              <a:pPr/>
              <a:t>14/11/26</a:t>
            </a:fld>
            <a:endParaRPr kumimoji="0" lang="ja-JP"/>
          </a:p>
        </p:txBody>
      </p:sp>
      <p:sp>
        <p:nvSpPr>
          <p:cNvPr id="6" name="Footer Placeholder 5"/>
          <p:cNvSpPr>
            <a:spLocks noGrp="1"/>
          </p:cNvSpPr>
          <p:nvPr>
            <p:ph type="ftr" sz="quarter" idx="11"/>
          </p:nvPr>
        </p:nvSpPr>
        <p:spPr/>
        <p:txBody>
          <a:bodyPr/>
          <a:lstStyle/>
          <a:p>
            <a:endParaRPr kumimoji="0" lang="ja-JP"/>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ja-JP" altLang="en-US" smtClean="0"/>
              <a:t>マスター タイトルの書式設定</a:t>
            </a:r>
            <a:endParaRPr/>
          </a:p>
        </p:txBody>
      </p:sp>
      <p:sp>
        <p:nvSpPr>
          <p:cNvPr id="3" name="Vertical Text Placeholder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4" name="Date Placeholder 3"/>
          <p:cNvSpPr>
            <a:spLocks noGrp="1"/>
          </p:cNvSpPr>
          <p:nvPr>
            <p:ph type="dt" sz="half" idx="10"/>
          </p:nvPr>
        </p:nvSpPr>
        <p:spPr/>
        <p:txBody>
          <a:bodyPr/>
          <a:lstStyle/>
          <a:p>
            <a:fld id="{757B281C-5159-4971-8228-52B9A72E9ED2}" type="datetimeFigureOut">
              <a:pPr/>
              <a:t>14/11/26</a:t>
            </a:fld>
            <a:endParaRPr kumimoji="0" lang="ja-JP"/>
          </a:p>
        </p:txBody>
      </p:sp>
      <p:sp>
        <p:nvSpPr>
          <p:cNvPr id="5" name="Footer Placeholder 4"/>
          <p:cNvSpPr>
            <a:spLocks noGrp="1"/>
          </p:cNvSpPr>
          <p:nvPr>
            <p:ph type="ftr" sz="quarter" idx="11"/>
          </p:nvPr>
        </p:nvSpPr>
        <p:spPr/>
        <p:txBody>
          <a:bodyPr/>
          <a:lstStyle/>
          <a:p>
            <a:endParaRPr kumimoji="0" lang="ja-JP"/>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ja-JP" altLang="en-US" smtClean="0"/>
              <a:t>マスター タイトルの書式設定</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a:p>
        </p:txBody>
      </p:sp>
      <p:sp>
        <p:nvSpPr>
          <p:cNvPr id="4" name="Date Placeholder 3"/>
          <p:cNvSpPr>
            <a:spLocks noGrp="1"/>
          </p:cNvSpPr>
          <p:nvPr>
            <p:ph type="dt" sz="half" idx="10"/>
          </p:nvPr>
        </p:nvSpPr>
        <p:spPr/>
        <p:txBody>
          <a:bodyPr/>
          <a:lstStyle/>
          <a:p>
            <a:fld id="{757B281C-5159-4971-8228-52B9A72E9ED2}" type="datetimeFigureOut">
              <a:pPr/>
              <a:t>14/11/26</a:t>
            </a:fld>
            <a:endParaRPr kumimoji="0" lang="ja-JP"/>
          </a:p>
        </p:txBody>
      </p:sp>
      <p:sp>
        <p:nvSpPr>
          <p:cNvPr id="5" name="Footer Placeholder 4"/>
          <p:cNvSpPr>
            <a:spLocks noGrp="1"/>
          </p:cNvSpPr>
          <p:nvPr>
            <p:ph type="ftr" sz="quarter" idx="11"/>
          </p:nvPr>
        </p:nvSpPr>
        <p:spPr/>
        <p:txBody>
          <a:bodyPr/>
          <a:lstStyle/>
          <a:p>
            <a:endParaRPr kumimoji="0" lang="ja-JP"/>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ja-JP"/>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ja-JP" altLang="en-US" smtClean="0"/>
              <a:t>マスター タイトルの書式設定</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ja-JP" sz="1200">
                <a:solidFill>
                  <a:schemeClr val="tx1">
                    <a:tint val="75000"/>
                  </a:schemeClr>
                </a:solidFill>
              </a:defRPr>
            </a:lvl1pPr>
          </a:lstStyle>
          <a:p>
            <a:fld id="{757B281C-5159-4971-8228-52B9A72E9ED2}" type="datetimeFigureOut">
              <a:pPr/>
              <a:t>14/11/26</a:t>
            </a:fld>
            <a:endParaRPr kumimoji="0" lang="ja-JP"/>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ja-JP" sz="1200">
                <a:solidFill>
                  <a:schemeClr val="tx1">
                    <a:tint val="75000"/>
                  </a:schemeClr>
                </a:solidFill>
              </a:defRPr>
            </a:lvl1pPr>
          </a:lstStyle>
          <a:p>
            <a:endParaRPr kumimoji="0" lang="ja-JP"/>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ja-JP" sz="1200">
                <a:solidFill>
                  <a:schemeClr val="tx1">
                    <a:tint val="75000"/>
                  </a:schemeClr>
                </a:solidFill>
              </a:defRPr>
            </a:lvl1pPr>
          </a:lstStyle>
          <a:p>
            <a:fld id="{33D6E5A2-EC83-451F-A719-9AC1370DD5CF}" type="slidenum">
              <a:pPr/>
              <a:t>‹#›</a:t>
            </a:fld>
            <a:endParaRPr kumimoji="0" lang="ja-JP"/>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kumimoji="1" lang="ja-JP"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lang="ja-JP"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lang="ja-JP"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lang="ja-JP"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lang="ja-JP"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lang="ja-JP" sz="2000" kern="1200">
          <a:solidFill>
            <a:schemeClr val="tx1"/>
          </a:solidFill>
          <a:latin typeface="+mn-lt"/>
          <a:ea typeface="+mn-ea"/>
          <a:cs typeface="+mn-cs"/>
        </a:defRPr>
      </a:lvl9pPr>
    </p:bodyStyle>
    <p:otherStyle>
      <a:defPPr>
        <a:defRPr kumimoji="0" lang="ja-JP"/>
      </a:defPPr>
      <a:lvl1pPr marL="0" algn="l" defTabSz="914400" rtl="0" eaLnBrk="1" latinLnBrk="0" hangingPunct="1">
        <a:defRPr kumimoji="1" lang="ja-JP" sz="1800" kern="1200">
          <a:solidFill>
            <a:schemeClr val="tx1"/>
          </a:solidFill>
          <a:latin typeface="+mn-lt"/>
          <a:ea typeface="+mn-ea"/>
          <a:cs typeface="+mn-cs"/>
        </a:defRPr>
      </a:lvl1pPr>
      <a:lvl2pPr marL="457200" algn="l" defTabSz="914400" rtl="0" eaLnBrk="1" latinLnBrk="0" hangingPunct="1">
        <a:defRPr kumimoji="1" lang="ja-JP" sz="1800" kern="1200">
          <a:solidFill>
            <a:schemeClr val="tx1"/>
          </a:solidFill>
          <a:latin typeface="+mn-lt"/>
          <a:ea typeface="+mn-ea"/>
          <a:cs typeface="+mn-cs"/>
        </a:defRPr>
      </a:lvl2pPr>
      <a:lvl3pPr marL="914400" algn="l" defTabSz="914400" rtl="0" eaLnBrk="1" latinLnBrk="0" hangingPunct="1">
        <a:defRPr kumimoji="1" lang="ja-JP" sz="1800" kern="1200">
          <a:solidFill>
            <a:schemeClr val="tx1"/>
          </a:solidFill>
          <a:latin typeface="+mn-lt"/>
          <a:ea typeface="+mn-ea"/>
          <a:cs typeface="+mn-cs"/>
        </a:defRPr>
      </a:lvl3pPr>
      <a:lvl4pPr marL="1371600" algn="l" defTabSz="914400" rtl="0" eaLnBrk="1" latinLnBrk="0" hangingPunct="1">
        <a:defRPr kumimoji="1" lang="ja-JP" sz="1800" kern="1200">
          <a:solidFill>
            <a:schemeClr val="tx1"/>
          </a:solidFill>
          <a:latin typeface="+mn-lt"/>
          <a:ea typeface="+mn-ea"/>
          <a:cs typeface="+mn-cs"/>
        </a:defRPr>
      </a:lvl4pPr>
      <a:lvl5pPr marL="1828800" algn="l" defTabSz="914400" rtl="0" eaLnBrk="1" latinLnBrk="0" hangingPunct="1">
        <a:defRPr kumimoji="1" lang="ja-JP" sz="1800" kern="1200">
          <a:solidFill>
            <a:schemeClr val="tx1"/>
          </a:solidFill>
          <a:latin typeface="+mn-lt"/>
          <a:ea typeface="+mn-ea"/>
          <a:cs typeface="+mn-cs"/>
        </a:defRPr>
      </a:lvl5pPr>
      <a:lvl6pPr marL="2286000" algn="l" defTabSz="914400" rtl="0" eaLnBrk="1" latinLnBrk="0" hangingPunct="1">
        <a:defRPr kumimoji="1" lang="ja-JP" sz="1800" kern="1200">
          <a:solidFill>
            <a:schemeClr val="tx1"/>
          </a:solidFill>
          <a:latin typeface="+mn-lt"/>
          <a:ea typeface="+mn-ea"/>
          <a:cs typeface="+mn-cs"/>
        </a:defRPr>
      </a:lvl6pPr>
      <a:lvl7pPr marL="2743200" algn="l" defTabSz="914400" rtl="0" eaLnBrk="1" latinLnBrk="0" hangingPunct="1">
        <a:defRPr kumimoji="1" lang="ja-JP" sz="1800" kern="1200">
          <a:solidFill>
            <a:schemeClr val="tx1"/>
          </a:solidFill>
          <a:latin typeface="+mn-lt"/>
          <a:ea typeface="+mn-ea"/>
          <a:cs typeface="+mn-cs"/>
        </a:defRPr>
      </a:lvl7pPr>
      <a:lvl8pPr marL="3200400" algn="l" defTabSz="914400" rtl="0" eaLnBrk="1" latinLnBrk="0" hangingPunct="1">
        <a:defRPr kumimoji="1" lang="ja-JP" sz="1800" kern="1200">
          <a:solidFill>
            <a:schemeClr val="tx1"/>
          </a:solidFill>
          <a:latin typeface="+mn-lt"/>
          <a:ea typeface="+mn-ea"/>
          <a:cs typeface="+mn-cs"/>
        </a:defRPr>
      </a:lvl8pPr>
      <a:lvl9pPr marL="3657600" algn="l" defTabSz="914400" rtl="0" eaLnBrk="1" latinLnBrk="0" hangingPunct="1">
        <a:defRPr kumimoji="1" lang="ja-JP"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4" Type="http://schemas.openxmlformats.org/officeDocument/2006/relationships/slideLayout" Target="../slideLayouts/slideLayout5.xml"/><Relationship Id="rId5" Type="http://schemas.openxmlformats.org/officeDocument/2006/relationships/notesSlide" Target="../notesSlides/notesSlide10.xml"/><Relationship Id="rId6" Type="http://schemas.openxmlformats.org/officeDocument/2006/relationships/image" Target="../media/image9.tiff"/><Relationship Id="rId1" Type="http://schemas.openxmlformats.org/officeDocument/2006/relationships/tags" Target="../tags/tag28.xml"/><Relationship Id="rId2" Type="http://schemas.openxmlformats.org/officeDocument/2006/relationships/tags" Target="../tags/tag29.xml"/></Relationships>
</file>

<file path=ppt/slides/_rels/slide11.xml.rels><?xml version="1.0" encoding="UTF-8" standalone="yes"?>
<Relationships xmlns="http://schemas.openxmlformats.org/package/2006/relationships"><Relationship Id="rId3" Type="http://schemas.openxmlformats.org/officeDocument/2006/relationships/tags" Target="../tags/tag33.xml"/><Relationship Id="rId4" Type="http://schemas.openxmlformats.org/officeDocument/2006/relationships/slideLayout" Target="../slideLayouts/slideLayout5.xml"/><Relationship Id="rId5" Type="http://schemas.openxmlformats.org/officeDocument/2006/relationships/notesSlide" Target="../notesSlides/notesSlide11.xml"/><Relationship Id="rId1" Type="http://schemas.openxmlformats.org/officeDocument/2006/relationships/tags" Target="../tags/tag31.xml"/><Relationship Id="rId2" Type="http://schemas.openxmlformats.org/officeDocument/2006/relationships/tags" Target="../tags/tag32.xml"/></Relationships>
</file>

<file path=ppt/slides/_rels/slide12.xml.rels><?xml version="1.0" encoding="UTF-8" standalone="yes"?>
<Relationships xmlns="http://schemas.openxmlformats.org/package/2006/relationships"><Relationship Id="rId3" Type="http://schemas.openxmlformats.org/officeDocument/2006/relationships/tags" Target="../tags/tag36.xml"/><Relationship Id="rId4" Type="http://schemas.openxmlformats.org/officeDocument/2006/relationships/slideLayout" Target="../slideLayouts/slideLayout5.xml"/><Relationship Id="rId5" Type="http://schemas.openxmlformats.org/officeDocument/2006/relationships/notesSlide" Target="../notesSlides/notesSlide12.xml"/><Relationship Id="rId1" Type="http://schemas.openxmlformats.org/officeDocument/2006/relationships/tags" Target="../tags/tag34.xml"/><Relationship Id="rId2" Type="http://schemas.openxmlformats.org/officeDocument/2006/relationships/tags" Target="../tags/tag35.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slideLayout" Target="../slideLayouts/slideLayout2.xml"/><Relationship Id="rId5" Type="http://schemas.openxmlformats.org/officeDocument/2006/relationships/notesSlide" Target="../notesSlides/notesSlide13.xml"/><Relationship Id="rId1" Type="http://schemas.openxmlformats.org/officeDocument/2006/relationships/tags" Target="../tags/tag37.xml"/><Relationship Id="rId2"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jpe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3.xml"/><Relationship Id="rId5" Type="http://schemas.openxmlformats.org/officeDocument/2006/relationships/notesSlide" Target="../notesSlides/notesSlide2.xml"/><Relationship Id="rId1" Type="http://schemas.openxmlformats.org/officeDocument/2006/relationships/tags" Target="../tags/tag4.xml"/><Relationship Id="rId2"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5.xml"/><Relationship Id="rId5" Type="http://schemas.openxmlformats.org/officeDocument/2006/relationships/notesSlide" Target="../notesSlides/notesSlide3.xml"/><Relationship Id="rId1" Type="http://schemas.openxmlformats.org/officeDocument/2006/relationships/tags" Target="../tags/tag7.xml"/><Relationship Id="rId2"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Layout" Target="../slideLayouts/slideLayout5.xml"/><Relationship Id="rId5" Type="http://schemas.openxmlformats.org/officeDocument/2006/relationships/notesSlide" Target="../notesSlides/notesSlide4.xml"/><Relationship Id="rId1" Type="http://schemas.openxmlformats.org/officeDocument/2006/relationships/tags" Target="../tags/tag10.xml"/><Relationship Id="rId2"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slideLayout" Target="../slideLayouts/slideLayout5.xml"/><Relationship Id="rId5" Type="http://schemas.openxmlformats.org/officeDocument/2006/relationships/notesSlide" Target="../notesSlides/notesSlide5.xml"/><Relationship Id="rId1" Type="http://schemas.openxmlformats.org/officeDocument/2006/relationships/tags" Target="../tags/tag13.xml"/><Relationship Id="rId2"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slideLayout" Target="../slideLayouts/slideLayout5.xml"/><Relationship Id="rId5" Type="http://schemas.openxmlformats.org/officeDocument/2006/relationships/notesSlide" Target="../notesSlides/notesSlide6.xml"/><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tags" Target="../tags/tag16.xml"/><Relationship Id="rId2"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4" Type="http://schemas.openxmlformats.org/officeDocument/2006/relationships/slideLayout" Target="../slideLayouts/slideLayout5.xml"/><Relationship Id="rId5" Type="http://schemas.openxmlformats.org/officeDocument/2006/relationships/notesSlide" Target="../notesSlides/notesSlide7.xml"/><Relationship Id="rId6" Type="http://schemas.openxmlformats.org/officeDocument/2006/relationships/image" Target="../media/image8.tiff"/><Relationship Id="rId1" Type="http://schemas.openxmlformats.org/officeDocument/2006/relationships/tags" Target="../tags/tag19.xml"/><Relationship Id="rId2" Type="http://schemas.openxmlformats.org/officeDocument/2006/relationships/tags" Target="../tags/tag20.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4" Type="http://schemas.openxmlformats.org/officeDocument/2006/relationships/slideLayout" Target="../slideLayouts/slideLayout5.xml"/><Relationship Id="rId5" Type="http://schemas.openxmlformats.org/officeDocument/2006/relationships/notesSlide" Target="../notesSlides/notesSlide8.xml"/><Relationship Id="rId1" Type="http://schemas.openxmlformats.org/officeDocument/2006/relationships/tags" Target="../tags/tag22.xml"/><Relationship Id="rId2"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tags" Target="../tags/tag27.xml"/><Relationship Id="rId4" Type="http://schemas.openxmlformats.org/officeDocument/2006/relationships/slideLayout" Target="../slideLayouts/slideLayout5.xml"/><Relationship Id="rId5" Type="http://schemas.openxmlformats.org/officeDocument/2006/relationships/notesSlide" Target="../notesSlides/notesSlide9.xml"/><Relationship Id="rId1" Type="http://schemas.openxmlformats.org/officeDocument/2006/relationships/tags" Target="../tags/tag25.xml"/><Relationship Id="rId2"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907704" y="836712"/>
            <a:ext cx="6719304" cy="1470025"/>
          </a:xfrm>
        </p:spPr>
        <p:txBody>
          <a:bodyPr>
            <a:noAutofit/>
          </a:bodyPr>
          <a:lstStyle/>
          <a:p>
            <a:r>
              <a:rPr kumimoji="1" lang="en-US" altLang="ja-JP" sz="4800" dirty="0" smtClean="0">
                <a:latin typeface="Copperplate Gothic Bold"/>
                <a:cs typeface="Copperplate Gothic Bold"/>
              </a:rPr>
              <a:t>CSCI3431 Project</a:t>
            </a:r>
            <a:br>
              <a:rPr kumimoji="1" lang="en-US" altLang="ja-JP" sz="4800" dirty="0" smtClean="0">
                <a:latin typeface="Copperplate Gothic Bold"/>
                <a:cs typeface="Copperplate Gothic Bold"/>
              </a:rPr>
            </a:br>
            <a:r>
              <a:rPr kumimoji="1" lang="en-US" altLang="ja-JP" sz="4800" dirty="0" smtClean="0">
                <a:latin typeface="Copperplate Gothic Bold"/>
                <a:cs typeface="Copperplate Gothic Bold"/>
              </a:rPr>
              <a:t>Group#9</a:t>
            </a:r>
            <a:br>
              <a:rPr kumimoji="1" lang="en-US" altLang="ja-JP" sz="4800" dirty="0" smtClean="0">
                <a:latin typeface="Copperplate Gothic Bold"/>
                <a:cs typeface="Copperplate Gothic Bold"/>
              </a:rPr>
            </a:br>
            <a:r>
              <a:rPr kumimoji="1" lang="en-US" altLang="ja-JP" sz="4800" dirty="0" smtClean="0">
                <a:latin typeface="Copperplate Gothic Bold"/>
                <a:cs typeface="Copperplate Gothic Bold"/>
              </a:rPr>
              <a:t>GS Shell</a:t>
            </a:r>
            <a:endParaRPr kumimoji="1" lang="ja-JP" sz="4800" dirty="0">
              <a:latin typeface="Copperplate Gothic Bold"/>
              <a:cs typeface="Copperplate Gothic Bold"/>
            </a:endParaRPr>
          </a:p>
        </p:txBody>
      </p:sp>
      <p:sp>
        <p:nvSpPr>
          <p:cNvPr id="3" name="Subtitle 2"/>
          <p:cNvSpPr>
            <a:spLocks noGrp="1"/>
          </p:cNvSpPr>
          <p:nvPr>
            <p:ph type="subTitle" idx="1"/>
            <p:custDataLst>
              <p:tags r:id="rId3"/>
            </p:custDataLst>
          </p:nvPr>
        </p:nvSpPr>
        <p:spPr>
          <a:xfrm>
            <a:off x="3779912" y="3573016"/>
            <a:ext cx="4772528" cy="2160240"/>
          </a:xfrm>
        </p:spPr>
        <p:txBody>
          <a:bodyPr>
            <a:noAutofit/>
          </a:bodyPr>
          <a:lstStyle/>
          <a:p>
            <a:r>
              <a:rPr kumimoji="1" lang="en-US" altLang="ja-JP" sz="2400" dirty="0" err="1">
                <a:latin typeface="+mn-lt"/>
                <a:cs typeface="Times New Roman"/>
              </a:rPr>
              <a:t>Lianzhu</a:t>
            </a:r>
            <a:r>
              <a:rPr kumimoji="1" lang="en-US" altLang="ja-JP" sz="2400" dirty="0">
                <a:latin typeface="+mn-lt"/>
                <a:cs typeface="Times New Roman"/>
              </a:rPr>
              <a:t> </a:t>
            </a:r>
            <a:r>
              <a:rPr kumimoji="1" lang="en-US" altLang="ja-JP" sz="2400" dirty="0" smtClean="0">
                <a:latin typeface="+mn-lt"/>
                <a:cs typeface="Times New Roman"/>
              </a:rPr>
              <a:t>Shi</a:t>
            </a:r>
            <a:endParaRPr kumimoji="1" lang="en-US" altLang="ja-JP" sz="2400" dirty="0">
              <a:latin typeface="+mn-lt"/>
              <a:cs typeface="Times New Roman"/>
            </a:endParaRPr>
          </a:p>
          <a:p>
            <a:r>
              <a:rPr kumimoji="1" lang="en-US" altLang="ja-JP" sz="2400" dirty="0" err="1" smtClean="0">
                <a:latin typeface="+mn-lt"/>
                <a:cs typeface="Times New Roman"/>
              </a:rPr>
              <a:t>Yucheng</a:t>
            </a:r>
            <a:r>
              <a:rPr kumimoji="1" lang="en-US" altLang="ja-JP" sz="2400" dirty="0" smtClean="0">
                <a:latin typeface="+mn-lt"/>
                <a:cs typeface="Times New Roman"/>
              </a:rPr>
              <a:t> Liu</a:t>
            </a:r>
            <a:endParaRPr kumimoji="1" lang="en-US" altLang="ja-JP" sz="2400" dirty="0">
              <a:latin typeface="+mn-lt"/>
              <a:cs typeface="Times New Roman"/>
            </a:endParaRPr>
          </a:p>
          <a:p>
            <a:r>
              <a:rPr kumimoji="1" lang="en-US" altLang="ja-JP" sz="2400" dirty="0" err="1">
                <a:latin typeface="+mn-lt"/>
                <a:cs typeface="Times New Roman"/>
              </a:rPr>
              <a:t>Yiying</a:t>
            </a:r>
            <a:r>
              <a:rPr kumimoji="1" lang="en-US" altLang="ja-JP" sz="2400" dirty="0">
                <a:latin typeface="+mn-lt"/>
                <a:cs typeface="Times New Roman"/>
              </a:rPr>
              <a:t> Zhang</a:t>
            </a:r>
          </a:p>
          <a:p>
            <a:r>
              <a:rPr kumimoji="1" lang="en-US" altLang="ja-JP" sz="2400" dirty="0" err="1" smtClean="0">
                <a:latin typeface="+mn-lt"/>
                <a:cs typeface="Times New Roman"/>
              </a:rPr>
              <a:t>Tsubasa</a:t>
            </a:r>
            <a:r>
              <a:rPr kumimoji="1" lang="en-US" altLang="ja-JP" sz="2400" dirty="0" smtClean="0">
                <a:latin typeface="+mn-lt"/>
                <a:cs typeface="Times New Roman"/>
              </a:rPr>
              <a:t> </a:t>
            </a:r>
            <a:r>
              <a:rPr kumimoji="1" lang="en-US" altLang="ja-JP" sz="2400" dirty="0" err="1" smtClean="0">
                <a:latin typeface="+mn-lt"/>
                <a:cs typeface="Times New Roman"/>
              </a:rPr>
              <a:t>Hirooka</a:t>
            </a:r>
            <a:endParaRPr kumimoji="1" lang="en-US" altLang="ja-JP" sz="2400" dirty="0" smtClean="0">
              <a:latin typeface="+mn-lt"/>
              <a:cs typeface="Times New Roman"/>
            </a:endParaRPr>
          </a:p>
          <a:p>
            <a:endParaRPr kumimoji="1" lang="en-US" altLang="ja-JP" sz="2400" dirty="0" smtClean="0">
              <a:latin typeface="+mn-lt"/>
              <a:cs typeface="Times New Roman"/>
            </a:endParaRPr>
          </a:p>
          <a:p>
            <a:r>
              <a:rPr kumimoji="1" lang="en-US" altLang="ja-JP" sz="2400" dirty="0" smtClean="0">
                <a:latin typeface="+mn-lt"/>
                <a:cs typeface="Times New Roman"/>
              </a:rPr>
              <a:t>2014/11/27</a:t>
            </a:r>
            <a:endParaRPr kumimoji="1" lang="ja-JP" sz="2400" dirty="0">
              <a:latin typeface="+mn-lt"/>
              <a:cs typeface="Times New Roman"/>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Ⅲ.</a:t>
            </a:r>
            <a:r>
              <a:rPr lang="ja-JP" altLang="en-US" sz="2800" b="1" dirty="0">
                <a:latin typeface="Copperplate Gothic Bold"/>
                <a:cs typeface="Copperplate Gothic Bold"/>
              </a:rPr>
              <a:t> </a:t>
            </a:r>
            <a:r>
              <a:rPr lang="en-US" altLang="ja-JP" sz="2800" b="1" dirty="0" smtClean="0">
                <a:latin typeface="Copperplate Gothic Bold"/>
                <a:cs typeface="Copperplate Gothic Bold"/>
              </a:rPr>
              <a:t>Demo</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5800" y="1340768"/>
            <a:ext cx="8322568" cy="2376264"/>
          </a:xfrm>
        </p:spPr>
        <p:txBody>
          <a:bodyPr>
            <a:normAutofit/>
          </a:bodyPr>
          <a:lstStyle/>
          <a:p>
            <a:pPr marL="0" indent="0">
              <a:buNone/>
            </a:pPr>
            <a:r>
              <a:rPr kumimoji="1" lang="ja-JP" altLang="en-US" dirty="0" smtClean="0"/>
              <a:t> </a:t>
            </a:r>
            <a:endParaRPr kumimoji="1" lang="en-US" altLang="ja-JP" dirty="0" smtClean="0"/>
          </a:p>
          <a:p>
            <a:pPr marL="0" indent="0">
              <a:buNone/>
            </a:pPr>
            <a:endParaRPr kumimoji="1" lang="en-US" altLang="ja-JP" dirty="0" smtClean="0"/>
          </a:p>
          <a:p>
            <a:pPr marL="0" indent="0">
              <a:buNone/>
            </a:pPr>
            <a:r>
              <a:rPr kumimoji="1" lang="ja-JP" altLang="en-US" dirty="0" smtClean="0"/>
              <a:t> </a:t>
            </a:r>
            <a:endParaRPr kumimoji="1" lang="ja-JP" altLang="en-US" i="1" dirty="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pic>
        <p:nvPicPr>
          <p:cNvPr id="3" name="图片 2" descr="Demo.tif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568" y="1124744"/>
            <a:ext cx="8267653" cy="5071593"/>
          </a:xfrm>
          <a:prstGeom prst="rect">
            <a:avLst/>
          </a:prstGeom>
        </p:spPr>
      </p:pic>
    </p:spTree>
    <p:custDataLst>
      <p:tags r:id="rId1"/>
    </p:custDataLst>
    <p:extLst>
      <p:ext uri="{BB962C8B-B14F-4D97-AF65-F5344CB8AC3E}">
        <p14:creationId xmlns:p14="http://schemas.microsoft.com/office/powerpoint/2010/main" val="3460357415"/>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Ⅳ.</a:t>
            </a:r>
            <a:r>
              <a:rPr lang="ja-JP" altLang="en-US" sz="2800" b="1" dirty="0">
                <a:latin typeface="Copperplate Gothic Bold"/>
                <a:cs typeface="Copperplate Gothic Bold"/>
              </a:rPr>
              <a:t> </a:t>
            </a:r>
            <a:r>
              <a:rPr lang="en-US" altLang="ja-JP" sz="2800" b="1" dirty="0">
                <a:latin typeface="Copperplate Gothic Bold"/>
                <a:cs typeface="Copperplate Gothic Bold"/>
              </a:rPr>
              <a:t>Outcome (What we learned)</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5800" y="1340768"/>
            <a:ext cx="8322568" cy="3888432"/>
          </a:xfrm>
        </p:spPr>
        <p:txBody>
          <a:bodyPr>
            <a:noAutofit/>
          </a:bodyPr>
          <a:lstStyle/>
          <a:p>
            <a:pPr marL="0" indent="0">
              <a:lnSpc>
                <a:spcPct val="150000"/>
              </a:lnSpc>
              <a:buNone/>
            </a:pPr>
            <a:r>
              <a:rPr kumimoji="1" lang="ja-JP" altLang="en-US" sz="2800" dirty="0"/>
              <a:t>・ </a:t>
            </a:r>
            <a:r>
              <a:rPr kumimoji="1" lang="en-US" altLang="ja-JP" sz="2800" dirty="0" smtClean="0"/>
              <a:t>Obtained skills </a:t>
            </a:r>
            <a:r>
              <a:rPr kumimoji="1" lang="en-US" altLang="ja-JP" dirty="0" smtClean="0"/>
              <a:t>(C language and UNIX commands)</a:t>
            </a:r>
          </a:p>
          <a:p>
            <a:pPr marL="0" indent="0">
              <a:lnSpc>
                <a:spcPct val="150000"/>
              </a:lnSpc>
              <a:buNone/>
            </a:pPr>
            <a:r>
              <a:rPr kumimoji="1" lang="ja-JP" altLang="en-US" sz="2800" dirty="0" smtClean="0"/>
              <a:t>・ </a:t>
            </a:r>
            <a:r>
              <a:rPr kumimoji="1" lang="en-US" altLang="ja-JP" sz="2800" dirty="0" smtClean="0"/>
              <a:t>Learned document management </a:t>
            </a:r>
            <a:r>
              <a:rPr kumimoji="1" lang="en-US" altLang="ja-JP" dirty="0" smtClean="0"/>
              <a:t>(</a:t>
            </a:r>
            <a:r>
              <a:rPr kumimoji="1" lang="en-US" altLang="ja-JP" dirty="0" err="1" smtClean="0"/>
              <a:t>Github</a:t>
            </a:r>
            <a:r>
              <a:rPr kumimoji="1" lang="en-US" altLang="ja-JP" dirty="0" smtClean="0"/>
              <a:t>)</a:t>
            </a:r>
          </a:p>
          <a:p>
            <a:pPr marL="0" indent="0">
              <a:lnSpc>
                <a:spcPct val="150000"/>
              </a:lnSpc>
              <a:buNone/>
            </a:pPr>
            <a:r>
              <a:rPr kumimoji="1" lang="ja-JP" altLang="en-US" sz="2800" dirty="0" smtClean="0"/>
              <a:t>・ </a:t>
            </a:r>
            <a:r>
              <a:rPr kumimoji="1" lang="en-US" altLang="ja-JP" sz="2800" dirty="0" smtClean="0"/>
              <a:t>Communication</a:t>
            </a:r>
          </a:p>
          <a:p>
            <a:pPr marL="0" indent="0">
              <a:lnSpc>
                <a:spcPct val="150000"/>
              </a:lnSpc>
              <a:buNone/>
            </a:pPr>
            <a:r>
              <a:rPr kumimoji="1" lang="en-US" altLang="ja-JP" dirty="0" smtClean="0"/>
              <a:t>         </a:t>
            </a:r>
            <a:r>
              <a:rPr kumimoji="1" lang="en-US" altLang="ja-JP" dirty="0"/>
              <a:t>- email and meeting</a:t>
            </a:r>
            <a:endParaRPr kumimoji="1" lang="en-US" altLang="ja-JP" dirty="0" smtClean="0"/>
          </a:p>
          <a:p>
            <a:pPr marL="0" indent="0">
              <a:lnSpc>
                <a:spcPct val="150000"/>
              </a:lnSpc>
              <a:buNone/>
            </a:pPr>
            <a:r>
              <a:rPr kumimoji="1" lang="ja-JP" altLang="en-US" sz="2800" dirty="0" smtClean="0"/>
              <a:t>・ </a:t>
            </a:r>
            <a:r>
              <a:rPr kumimoji="1" lang="en-US" altLang="ja-JP" sz="2800" dirty="0"/>
              <a:t>Planning is </a:t>
            </a:r>
            <a:r>
              <a:rPr kumimoji="1" lang="en-US" altLang="ja-JP" sz="2800" dirty="0" smtClean="0"/>
              <a:t>important</a:t>
            </a:r>
          </a:p>
          <a:p>
            <a:pPr marL="0" indent="0">
              <a:lnSpc>
                <a:spcPct val="150000"/>
              </a:lnSpc>
              <a:buNone/>
            </a:pPr>
            <a:r>
              <a:rPr kumimoji="1" lang="en-US" altLang="ja-JP" dirty="0"/>
              <a:t> </a:t>
            </a:r>
            <a:r>
              <a:rPr kumimoji="1" lang="en-US" altLang="ja-JP" dirty="0" smtClean="0"/>
              <a:t>        - difficult to combine 3 functionalities at the end</a:t>
            </a:r>
          </a:p>
          <a:p>
            <a:pPr marL="0" indent="0">
              <a:lnSpc>
                <a:spcPct val="150000"/>
              </a:lnSpc>
              <a:buNone/>
            </a:pPr>
            <a:endParaRPr kumimoji="1" lang="en-US" altLang="ja-JP" sz="2800" dirty="0" smtClean="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319722049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CA" altLang="ja-JP" sz="2800" b="1" dirty="0">
                <a:latin typeface="Copperplate Gothic Bold"/>
                <a:cs typeface="Copperplate Gothic Bold"/>
              </a:rPr>
              <a:t>Resources</a:t>
            </a:r>
          </a:p>
        </p:txBody>
      </p:sp>
      <p:sp>
        <p:nvSpPr>
          <p:cNvPr id="7" name="コンテンツ プレースホルダー 6"/>
          <p:cNvSpPr>
            <a:spLocks noGrp="1"/>
          </p:cNvSpPr>
          <p:nvPr>
            <p:ph sz="half" idx="2"/>
          </p:nvPr>
        </p:nvSpPr>
        <p:spPr>
          <a:xfrm>
            <a:off x="685800" y="1340768"/>
            <a:ext cx="8322568" cy="2376264"/>
          </a:xfrm>
        </p:spPr>
        <p:txBody>
          <a:bodyPr>
            <a:normAutofit fontScale="25000" lnSpcReduction="20000"/>
          </a:bodyPr>
          <a:lstStyle/>
          <a:p>
            <a:pPr marL="0" indent="0">
              <a:buNone/>
            </a:pPr>
            <a:r>
              <a:rPr kumimoji="1" lang="ja-JP" altLang="en-US" dirty="0" smtClean="0"/>
              <a:t> </a:t>
            </a:r>
            <a:endParaRPr kumimoji="1" lang="en-US" altLang="ja-JP" dirty="0" smtClean="0"/>
          </a:p>
          <a:p>
            <a:pPr marL="0" indent="0">
              <a:buNone/>
            </a:pPr>
            <a:endParaRPr kumimoji="1" lang="en-US" altLang="ja-JP" dirty="0" smtClean="0"/>
          </a:p>
          <a:p>
            <a:pPr marL="0" indent="0">
              <a:lnSpc>
                <a:spcPct val="310000"/>
              </a:lnSpc>
              <a:buNone/>
            </a:pPr>
            <a:r>
              <a:rPr kumimoji="1" lang="ja-JP" altLang="en-US" sz="9600" dirty="0" smtClean="0"/>
              <a:t>・</a:t>
            </a:r>
            <a:r>
              <a:rPr kumimoji="1" lang="en-US" altLang="ja-JP" sz="9600" dirty="0" smtClean="0"/>
              <a:t> </a:t>
            </a:r>
            <a:r>
              <a:rPr kumimoji="1" lang="en-US" altLang="ja-JP" sz="9600" dirty="0"/>
              <a:t>http://www.math.utah.edu/docs/info/rlman_toc.html#</a:t>
            </a:r>
            <a:r>
              <a:rPr kumimoji="1" lang="en-US" altLang="ja-JP" sz="9600" dirty="0" smtClean="0"/>
              <a:t>SEC21</a:t>
            </a:r>
          </a:p>
          <a:p>
            <a:pPr marL="0" indent="0">
              <a:lnSpc>
                <a:spcPct val="310000"/>
              </a:lnSpc>
              <a:buNone/>
            </a:pPr>
            <a:r>
              <a:rPr kumimoji="1" lang="ja-JP" altLang="en-US" sz="9600" dirty="0" smtClean="0"/>
              <a:t>・</a:t>
            </a:r>
            <a:r>
              <a:rPr kumimoji="1" lang="en-US" altLang="ja-JP" sz="9600" dirty="0" smtClean="0"/>
              <a:t> http</a:t>
            </a:r>
            <a:r>
              <a:rPr kumimoji="1" lang="en-US" altLang="ja-JP" sz="9600" dirty="0"/>
              <a:t>://en.wikipedia.org/wiki/Redirection_(computing</a:t>
            </a:r>
            <a:r>
              <a:rPr kumimoji="1" lang="en-US" altLang="ja-JP" sz="9600" dirty="0" smtClean="0"/>
              <a:t>)</a:t>
            </a:r>
          </a:p>
          <a:p>
            <a:pPr marL="0" indent="0">
              <a:buNone/>
            </a:pPr>
            <a:endParaRPr kumimoji="1" lang="ja-JP" altLang="en-US" i="1" dirty="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229811203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3131840" y="2852936"/>
            <a:ext cx="4991472" cy="1029072"/>
          </a:xfrm>
        </p:spPr>
        <p:txBody>
          <a:bodyPr>
            <a:normAutofit/>
          </a:bodyPr>
          <a:lstStyle/>
          <a:p>
            <a:pPr>
              <a:defRPr kumimoji="1" lang="ja-JP"/>
            </a:pPr>
            <a:r>
              <a:rPr kumimoji="1" lang="en-US" altLang="ja-JP" sz="6000" dirty="0" smtClean="0">
                <a:latin typeface="Copperplate Gothic Bold"/>
                <a:cs typeface="Copperplate Gothic Bold"/>
              </a:rPr>
              <a:t>Question</a:t>
            </a:r>
            <a:endParaRPr kumimoji="1" lang="ja-JP" sz="6000" dirty="0">
              <a:latin typeface="Copperplate Gothic Bold"/>
              <a:cs typeface="Copperplate Gothic Bold"/>
            </a:endParaRPr>
          </a:p>
        </p:txBody>
      </p:sp>
      <p:sp>
        <p:nvSpPr>
          <p:cNvPr id="3" name="Rectangle 2"/>
          <p:cNvSpPr txBox="1">
            <a:spLocks noChangeArrowheads="1"/>
          </p:cNvSpPr>
          <p:nvPr>
            <p:custDataLst>
              <p:tags r:id="rId3"/>
            </p:custDataLst>
          </p:nvPr>
        </p:nvSpPr>
        <p:spPr>
          <a:xfrm>
            <a:off x="179512" y="4941168"/>
            <a:ext cx="8784976" cy="1605136"/>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kumimoji="0" lang="ja-JP" sz="4000" b="1" kern="1200" cap="small" baseline="0">
                <a:solidFill>
                  <a:srgbClr val="003300"/>
                </a:solidFill>
                <a:latin typeface="+mj-lt"/>
                <a:ea typeface="+mj-ea"/>
                <a:cs typeface="+mj-cs"/>
              </a:defRPr>
            </a:lvl1pPr>
          </a:lstStyle>
          <a:p>
            <a:pPr>
              <a:defRPr kumimoji="1" lang="ja-JP"/>
            </a:pPr>
            <a:endParaRPr lang="en-US" altLang="ja-JP" sz="3200" dirty="0"/>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sp>
        <p:nvSpPr>
          <p:cNvPr id="7" name="TextBox 6"/>
          <p:cNvSpPr txBox="1"/>
          <p:nvPr/>
        </p:nvSpPr>
        <p:spPr>
          <a:xfrm>
            <a:off x="1115616" y="4653136"/>
            <a:ext cx="6740361" cy="836409"/>
          </a:xfrm>
          <a:prstGeom prst="rect">
            <a:avLst/>
          </a:prstGeom>
          <a:noFill/>
        </p:spPr>
        <p:txBody>
          <a:bodyPr wrap="square" rtlCol="0">
            <a:noAutofit/>
          </a:bodyPr>
          <a:lstStyle/>
          <a:p>
            <a:r>
              <a:rPr lang="en-US" altLang="ja-JP" sz="3200" b="1" dirty="0"/>
              <a:t>Thank You for Your Kind </a:t>
            </a:r>
            <a:r>
              <a:rPr lang="en-US" altLang="ja-JP" sz="3200" b="1" dirty="0" smtClean="0"/>
              <a:t>Attention.</a:t>
            </a: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300192" y="620688"/>
            <a:ext cx="2150654" cy="30578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0765318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kumimoji="1" lang="en-US" altLang="ja-JP" b="1" dirty="0" smtClean="0">
                <a:latin typeface="Copperplate Gothic Bold"/>
                <a:cs typeface="Copperplate Gothic Bold"/>
              </a:rPr>
              <a:t>Outline</a:t>
            </a:r>
            <a:endParaRPr kumimoji="1" lang="ja-JP" b="1" dirty="0">
              <a:latin typeface="Copperplate Gothic Bold"/>
              <a:cs typeface="Copperplate Gothic Bold"/>
            </a:endParaRPr>
          </a:p>
        </p:txBody>
      </p:sp>
      <p:sp>
        <p:nvSpPr>
          <p:cNvPr id="5" name="Content Placeholder 4"/>
          <p:cNvSpPr>
            <a:spLocks noGrp="1"/>
          </p:cNvSpPr>
          <p:nvPr>
            <p:ph idx="1"/>
            <p:custDataLst>
              <p:tags r:id="rId3"/>
            </p:custDataLst>
          </p:nvPr>
        </p:nvSpPr>
        <p:spPr>
          <a:xfrm>
            <a:off x="762000" y="1340768"/>
            <a:ext cx="8077200" cy="5256584"/>
          </a:xfrm>
        </p:spPr>
        <p:txBody>
          <a:bodyPr>
            <a:noAutofit/>
          </a:bodyPr>
          <a:lstStyle/>
          <a:p>
            <a:pPr marL="0" indent="0">
              <a:buNone/>
            </a:pPr>
            <a:r>
              <a:rPr lang="en-US" altLang="ja-JP" dirty="0" smtClean="0"/>
              <a:t>Ⅰ.</a:t>
            </a:r>
            <a:r>
              <a:rPr lang="ja-JP" altLang="en-US" dirty="0" smtClean="0"/>
              <a:t> </a:t>
            </a:r>
            <a:r>
              <a:rPr lang="en-US" altLang="ja-JP" dirty="0" smtClean="0"/>
              <a:t>Introduction</a:t>
            </a:r>
            <a:endParaRPr lang="en-CA" altLang="ja-JP" dirty="0" smtClean="0"/>
          </a:p>
          <a:p>
            <a:pPr marL="0" indent="0">
              <a:buNone/>
            </a:pPr>
            <a:r>
              <a:rPr lang="en-US" altLang="ja-JP" dirty="0" smtClean="0"/>
              <a:t>Ⅱ.</a:t>
            </a:r>
            <a:r>
              <a:rPr lang="ja-JP" altLang="en-US" dirty="0" smtClean="0"/>
              <a:t> </a:t>
            </a:r>
            <a:r>
              <a:rPr lang="en-CA" altLang="ja-JP" dirty="0" err="1" smtClean="0"/>
              <a:t>Funtions</a:t>
            </a:r>
            <a:endParaRPr lang="en-CA" altLang="ja-JP" dirty="0" smtClean="0"/>
          </a:p>
          <a:p>
            <a:pPr marL="0" indent="0">
              <a:buNone/>
            </a:pPr>
            <a:r>
              <a:rPr lang="en-CA" altLang="ja-JP" dirty="0" smtClean="0"/>
              <a:t>	- </a:t>
            </a:r>
            <a:r>
              <a:rPr lang="en-US" altLang="ja-JP" dirty="0" smtClean="0"/>
              <a:t>History</a:t>
            </a:r>
            <a:endParaRPr lang="en-CA" altLang="ja-JP" dirty="0"/>
          </a:p>
          <a:p>
            <a:pPr marL="0" indent="0">
              <a:buNone/>
            </a:pPr>
            <a:r>
              <a:rPr lang="en-US" altLang="ja-JP" dirty="0"/>
              <a:t> </a:t>
            </a:r>
            <a:r>
              <a:rPr lang="en-US" altLang="ja-JP" dirty="0" smtClean="0"/>
              <a:t>     	- Piping</a:t>
            </a:r>
            <a:endParaRPr lang="en-CA" altLang="ja-JP" dirty="0" smtClean="0"/>
          </a:p>
          <a:p>
            <a:pPr marL="0" indent="0">
              <a:buNone/>
            </a:pPr>
            <a:r>
              <a:rPr lang="en-US" altLang="ja-JP" dirty="0"/>
              <a:t>	</a:t>
            </a:r>
            <a:r>
              <a:rPr lang="en-US" altLang="ja-JP" dirty="0" smtClean="0"/>
              <a:t>- Redirection</a:t>
            </a:r>
          </a:p>
          <a:p>
            <a:pPr marL="0" indent="0">
              <a:buNone/>
            </a:pPr>
            <a:r>
              <a:rPr lang="en-US" altLang="ja-JP" dirty="0"/>
              <a:t>	</a:t>
            </a:r>
            <a:r>
              <a:rPr lang="en-US" altLang="ja-JP" dirty="0" smtClean="0"/>
              <a:t>- Tab Completion</a:t>
            </a:r>
          </a:p>
          <a:p>
            <a:pPr marL="0" indent="0">
              <a:buNone/>
            </a:pPr>
            <a:r>
              <a:rPr lang="en-US" altLang="ja-JP" dirty="0" smtClean="0"/>
              <a:t>Ⅲ.</a:t>
            </a:r>
            <a:r>
              <a:rPr lang="ja-JP" altLang="en-US" dirty="0" smtClean="0"/>
              <a:t> </a:t>
            </a:r>
            <a:r>
              <a:rPr lang="en-US" altLang="ja-JP" dirty="0" smtClean="0"/>
              <a:t>Demo</a:t>
            </a:r>
            <a:endParaRPr lang="en-CA" altLang="ja-JP" dirty="0" smtClean="0"/>
          </a:p>
          <a:p>
            <a:pPr marL="0" indent="0">
              <a:buNone/>
            </a:pPr>
            <a:r>
              <a:rPr lang="en-US" altLang="ja-JP" dirty="0" smtClean="0"/>
              <a:t>Ⅳ.</a:t>
            </a:r>
            <a:r>
              <a:rPr lang="ja-JP" altLang="en-US" dirty="0"/>
              <a:t> </a:t>
            </a:r>
            <a:r>
              <a:rPr lang="en-US" altLang="ja-JP" dirty="0" smtClean="0"/>
              <a:t>Outcome (What we learned)</a:t>
            </a:r>
            <a:endParaRPr kumimoji="1" lang="ja-JP" dirty="0"/>
          </a:p>
        </p:txBody>
      </p:sp>
    </p:spTree>
    <p:custDataLst>
      <p:tags r:id="rId1"/>
    </p:custData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pPr marL="0" indent="0"/>
            <a:r>
              <a:rPr lang="en-US" altLang="ja-JP" sz="2800" b="1" dirty="0" smtClean="0">
                <a:latin typeface="Copperplate Gothic Bold"/>
                <a:cs typeface="Copperplate Gothic Bold"/>
              </a:rPr>
              <a:t>Ⅰ.</a:t>
            </a:r>
            <a:r>
              <a:rPr lang="ja-JP" altLang="en-US" sz="2800" b="1" dirty="0" smtClean="0">
                <a:latin typeface="Copperplate Gothic Bold"/>
                <a:cs typeface="Copperplate Gothic Bold"/>
              </a:rPr>
              <a:t> </a:t>
            </a:r>
            <a:r>
              <a:rPr lang="en-US" altLang="ja-JP" sz="2800" b="1" dirty="0" smtClean="0">
                <a:latin typeface="Copperplate Gothic Bold"/>
                <a:cs typeface="Copperplate Gothic Bold"/>
              </a:rPr>
              <a:t>Introduction</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5800" y="1340768"/>
            <a:ext cx="8322568" cy="2376264"/>
          </a:xfrm>
        </p:spPr>
        <p:txBody>
          <a:bodyPr>
            <a:noAutofit/>
          </a:bodyPr>
          <a:lstStyle/>
          <a:p>
            <a:pPr marL="0" indent="0">
              <a:lnSpc>
                <a:spcPct val="200000"/>
              </a:lnSpc>
              <a:buNone/>
            </a:pPr>
            <a:r>
              <a:rPr kumimoji="1" lang="ja-JP" altLang="en-US" sz="2800" dirty="0"/>
              <a:t>・ </a:t>
            </a:r>
            <a:r>
              <a:rPr kumimoji="1" lang="en-US" altLang="ja-JP" sz="2800" dirty="0"/>
              <a:t>GS Shell </a:t>
            </a:r>
            <a:endParaRPr kumimoji="1" lang="en-US" altLang="ja-JP" sz="2800" dirty="0" smtClean="0"/>
          </a:p>
          <a:p>
            <a:pPr marL="0" indent="0">
              <a:lnSpc>
                <a:spcPct val="200000"/>
              </a:lnSpc>
              <a:buNone/>
            </a:pPr>
            <a:r>
              <a:rPr kumimoji="1" lang="ja-JP" altLang="en-US" sz="2800" dirty="0" smtClean="0"/>
              <a:t>・ </a:t>
            </a:r>
            <a:r>
              <a:rPr kumimoji="1" lang="en-US" altLang="ja-JP" sz="2800" dirty="0" smtClean="0"/>
              <a:t>Getting started with UNIX commands</a:t>
            </a:r>
          </a:p>
          <a:p>
            <a:pPr marL="0" indent="0">
              <a:lnSpc>
                <a:spcPct val="200000"/>
              </a:lnSpc>
              <a:buNone/>
            </a:pPr>
            <a:r>
              <a:rPr kumimoji="1" lang="ja-JP" altLang="en-US" sz="2800" dirty="0" smtClean="0"/>
              <a:t>・ </a:t>
            </a:r>
            <a:r>
              <a:rPr kumimoji="1" lang="en-US" altLang="ja-JP" sz="2800" dirty="0" smtClean="0"/>
              <a:t>Written by C language</a:t>
            </a:r>
          </a:p>
          <a:p>
            <a:pPr marL="0" indent="0">
              <a:lnSpc>
                <a:spcPct val="200000"/>
              </a:lnSpc>
              <a:buNone/>
            </a:pPr>
            <a:r>
              <a:rPr kumimoji="1" lang="ja-JP" altLang="en-US" sz="2800" dirty="0"/>
              <a:t>・ </a:t>
            </a:r>
            <a:r>
              <a:rPr kumimoji="1" lang="en-US" altLang="ja-JP" sz="2800" dirty="0"/>
              <a:t>Implemented four functions</a:t>
            </a:r>
          </a:p>
          <a:p>
            <a:pPr marL="0" indent="0">
              <a:lnSpc>
                <a:spcPct val="200000"/>
              </a:lnSpc>
              <a:buNone/>
            </a:pPr>
            <a:endParaRPr kumimoji="1" lang="ja-JP" altLang="en-US" sz="2800" i="1" dirty="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263766894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Ⅱ.</a:t>
            </a:r>
            <a:r>
              <a:rPr lang="ja-JP" altLang="en-US" sz="2800" b="1" dirty="0">
                <a:latin typeface="Copperplate Gothic Bold"/>
                <a:cs typeface="Copperplate Gothic Bold"/>
              </a:rPr>
              <a:t> </a:t>
            </a:r>
            <a:r>
              <a:rPr lang="en-CA" altLang="ja-JP" sz="2800" b="1" dirty="0" smtClean="0">
                <a:latin typeface="Copperplate Gothic Bold"/>
                <a:cs typeface="Copperplate Gothic Bold"/>
              </a:rPr>
              <a:t>Function 1: </a:t>
            </a:r>
            <a:r>
              <a:rPr lang="en-US" altLang="ja-JP" sz="2800" b="1" dirty="0" smtClean="0">
                <a:latin typeface="Copperplate Gothic Bold"/>
                <a:cs typeface="Copperplate Gothic Bold"/>
              </a:rPr>
              <a:t>History</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3568" y="1412776"/>
            <a:ext cx="8322568" cy="2376264"/>
          </a:xfrm>
        </p:spPr>
        <p:txBody>
          <a:bodyPr>
            <a:normAutofit fontScale="25000" lnSpcReduction="20000"/>
          </a:bodyPr>
          <a:lstStyle/>
          <a:p>
            <a:pPr marL="0" indent="0">
              <a:lnSpc>
                <a:spcPct val="200000"/>
              </a:lnSpc>
              <a:buNone/>
            </a:pPr>
            <a:r>
              <a:rPr kumimoji="1" lang="ja-JP" altLang="en-US" sz="11200" dirty="0" smtClean="0"/>
              <a:t>・ </a:t>
            </a:r>
            <a:r>
              <a:rPr kumimoji="1" lang="en-US" altLang="ja-JP" sz="11200" dirty="0" smtClean="0"/>
              <a:t>Viewing history of typed command</a:t>
            </a:r>
          </a:p>
          <a:p>
            <a:pPr marL="0" indent="0">
              <a:lnSpc>
                <a:spcPct val="200000"/>
              </a:lnSpc>
              <a:buNone/>
            </a:pPr>
            <a:r>
              <a:rPr kumimoji="1" lang="ja-JP" altLang="en-US" sz="11200" dirty="0"/>
              <a:t>・ </a:t>
            </a:r>
            <a:r>
              <a:rPr kumimoji="1" lang="en-US" altLang="ja-JP" sz="11200" dirty="0"/>
              <a:t>Adding typed command</a:t>
            </a:r>
          </a:p>
          <a:p>
            <a:pPr marL="0" indent="0">
              <a:lnSpc>
                <a:spcPct val="200000"/>
              </a:lnSpc>
              <a:buNone/>
            </a:pPr>
            <a:r>
              <a:rPr kumimoji="1" lang="ja-JP" altLang="en-US" sz="11200" dirty="0" smtClean="0"/>
              <a:t>・ </a:t>
            </a:r>
            <a:r>
              <a:rPr kumimoji="1" lang="en-US" altLang="ja-JP" sz="11200" dirty="0" smtClean="0"/>
              <a:t>Use simple data structure</a:t>
            </a:r>
          </a:p>
          <a:p>
            <a:pPr marL="0" indent="0">
              <a:lnSpc>
                <a:spcPct val="200000"/>
              </a:lnSpc>
              <a:buNone/>
            </a:pPr>
            <a:r>
              <a:rPr kumimoji="1" lang="ja-JP" altLang="en-US" sz="11200" dirty="0" smtClean="0"/>
              <a:t>・ </a:t>
            </a:r>
            <a:r>
              <a:rPr kumimoji="1" lang="en-US" altLang="ja-JP" sz="11200" dirty="0" smtClean="0"/>
              <a:t>Store 100 commands</a:t>
            </a:r>
          </a:p>
          <a:p>
            <a:pPr marL="0" indent="0">
              <a:buNone/>
            </a:pPr>
            <a:endParaRPr kumimoji="1" lang="en-US" altLang="ja-JP" dirty="0" smtClean="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3176522516"/>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Ⅱ.</a:t>
            </a:r>
            <a:r>
              <a:rPr lang="ja-JP" altLang="en-US" sz="2800" b="1" dirty="0">
                <a:latin typeface="Copperplate Gothic Bold"/>
                <a:cs typeface="Copperplate Gothic Bold"/>
              </a:rPr>
              <a:t> </a:t>
            </a:r>
            <a:r>
              <a:rPr lang="en-CA" altLang="ja-JP" sz="2800" b="1" dirty="0">
                <a:latin typeface="Copperplate Gothic Bold"/>
                <a:cs typeface="Copperplate Gothic Bold"/>
              </a:rPr>
              <a:t>Function </a:t>
            </a:r>
            <a:r>
              <a:rPr lang="en-CA" altLang="ja-JP" sz="2800" b="1" dirty="0" smtClean="0">
                <a:latin typeface="Copperplate Gothic Bold"/>
                <a:cs typeface="Copperplate Gothic Bold"/>
              </a:rPr>
              <a:t>2: </a:t>
            </a:r>
            <a:r>
              <a:rPr lang="en-US" altLang="ja-JP" sz="2800" b="1" dirty="0" err="1" smtClean="0">
                <a:latin typeface="Copperplate Gothic Bold"/>
                <a:cs typeface="Copperplate Gothic Bold"/>
              </a:rPr>
              <a:t>Pipline</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5800" y="1340768"/>
            <a:ext cx="8322568" cy="2376264"/>
          </a:xfrm>
        </p:spPr>
        <p:txBody>
          <a:bodyPr>
            <a:noAutofit/>
          </a:bodyPr>
          <a:lstStyle/>
          <a:p>
            <a:pPr marL="0" indent="0">
              <a:lnSpc>
                <a:spcPct val="200000"/>
              </a:lnSpc>
              <a:buNone/>
            </a:pPr>
            <a:r>
              <a:rPr kumimoji="1" lang="ja-JP" altLang="en-US" dirty="0" smtClean="0"/>
              <a:t>・</a:t>
            </a:r>
            <a:r>
              <a:rPr kumimoji="1" lang="en-US" altLang="ja-JP" dirty="0" smtClean="0"/>
              <a:t> connect </a:t>
            </a:r>
            <a:r>
              <a:rPr kumimoji="1" lang="en-US" altLang="ja-JP" dirty="0"/>
              <a:t>multiple commands together with the symbol “|”</a:t>
            </a:r>
            <a:endParaRPr kumimoji="1" lang="en-US" altLang="ja-JP" dirty="0" smtClean="0"/>
          </a:p>
          <a:p>
            <a:pPr marL="0" indent="0">
              <a:lnSpc>
                <a:spcPct val="200000"/>
              </a:lnSpc>
              <a:buNone/>
            </a:pPr>
            <a:r>
              <a:rPr kumimoji="1" lang="ja-JP" altLang="en-US" dirty="0" smtClean="0"/>
              <a:t>・</a:t>
            </a:r>
            <a:r>
              <a:rPr kumimoji="1" lang="en-US" altLang="ja-JP" dirty="0" smtClean="0"/>
              <a:t> use two methods</a:t>
            </a:r>
          </a:p>
          <a:p>
            <a:pPr marL="0" indent="0">
              <a:lnSpc>
                <a:spcPct val="150000"/>
              </a:lnSpc>
              <a:buNone/>
            </a:pPr>
            <a:r>
              <a:rPr kumimoji="1" lang="en-US" altLang="zh-CN" dirty="0"/>
              <a:t> </a:t>
            </a:r>
            <a:r>
              <a:rPr kumimoji="1" lang="en-US" altLang="zh-CN" dirty="0" smtClean="0"/>
              <a:t>       - </a:t>
            </a:r>
            <a:r>
              <a:rPr lang="en-US" altLang="zh-CN" dirty="0" err="1" smtClean="0"/>
              <a:t>do_simple_cmd</a:t>
            </a:r>
            <a:r>
              <a:rPr lang="en-US" altLang="zh-CN" dirty="0" smtClean="0"/>
              <a:t>()</a:t>
            </a:r>
          </a:p>
          <a:p>
            <a:pPr marL="0" indent="0">
              <a:lnSpc>
                <a:spcPct val="150000"/>
              </a:lnSpc>
              <a:buNone/>
            </a:pPr>
            <a:r>
              <a:rPr kumimoji="1" lang="en-US" altLang="zh-CN" dirty="0"/>
              <a:t> </a:t>
            </a:r>
            <a:r>
              <a:rPr kumimoji="1" lang="en-US" altLang="zh-CN" dirty="0" smtClean="0"/>
              <a:t>       - </a:t>
            </a:r>
            <a:r>
              <a:rPr lang="en-US" altLang="zh-CN" dirty="0" err="1"/>
              <a:t>do_list_cmd</a:t>
            </a:r>
            <a:r>
              <a:rPr lang="en-US" altLang="zh-CN" dirty="0"/>
              <a:t> </a:t>
            </a:r>
            <a:r>
              <a:rPr lang="en-US" altLang="zh-CN" dirty="0" smtClean="0"/>
              <a:t>(</a:t>
            </a:r>
            <a:r>
              <a:rPr lang="en-US" altLang="zh-CN" dirty="0"/>
              <a:t>)</a:t>
            </a:r>
            <a:endParaRPr kumimoji="1" lang="en-US" altLang="ja-JP" dirty="0" smtClean="0"/>
          </a:p>
          <a:p>
            <a:pPr marL="0" indent="0">
              <a:lnSpc>
                <a:spcPct val="200000"/>
              </a:lnSpc>
              <a:buNone/>
            </a:pPr>
            <a:r>
              <a:rPr kumimoji="1" lang="ja-JP" altLang="en-US" dirty="0" smtClean="0"/>
              <a:t>・ </a:t>
            </a:r>
            <a:r>
              <a:rPr kumimoji="1" lang="en-CA" altLang="ja-JP" dirty="0" smtClean="0"/>
              <a:t>pre-pipe and post-pipe</a:t>
            </a:r>
            <a:endParaRPr kumimoji="1" lang="ja-JP" altLang="en-US" i="1" dirty="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1989231675"/>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Ⅱ.</a:t>
            </a:r>
            <a:r>
              <a:rPr lang="ja-JP" altLang="en-US" sz="2800" b="1" dirty="0">
                <a:latin typeface="Copperplate Gothic Bold"/>
                <a:cs typeface="Copperplate Gothic Bold"/>
              </a:rPr>
              <a:t> </a:t>
            </a:r>
            <a:r>
              <a:rPr lang="en-CA" altLang="ja-JP" sz="2800" b="1" dirty="0">
                <a:latin typeface="Copperplate Gothic Bold"/>
                <a:cs typeface="Copperplate Gothic Bold"/>
              </a:rPr>
              <a:t>Function </a:t>
            </a:r>
            <a:r>
              <a:rPr lang="en-CA" altLang="ja-JP" sz="2800" b="1" dirty="0" smtClean="0">
                <a:latin typeface="Copperplate Gothic Bold"/>
                <a:cs typeface="Copperplate Gothic Bold"/>
              </a:rPr>
              <a:t>2: </a:t>
            </a:r>
            <a:r>
              <a:rPr lang="en-US" altLang="ja-JP" sz="2800" b="1" dirty="0" err="1" smtClean="0">
                <a:latin typeface="Copperplate Gothic Bold"/>
                <a:cs typeface="Copperplate Gothic Bold"/>
              </a:rPr>
              <a:t>Pipline</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3568" y="908720"/>
            <a:ext cx="3886200" cy="2376264"/>
          </a:xfrm>
        </p:spPr>
        <p:txBody>
          <a:bodyPr>
            <a:noAutofit/>
          </a:bodyPr>
          <a:lstStyle/>
          <a:p>
            <a:pPr marL="0" indent="0">
              <a:lnSpc>
                <a:spcPct val="200000"/>
              </a:lnSpc>
              <a:buNone/>
            </a:pPr>
            <a:r>
              <a:rPr kumimoji="1" lang="ja-JP" altLang="en-US" dirty="0" smtClean="0"/>
              <a:t>・</a:t>
            </a:r>
            <a:r>
              <a:rPr kumimoji="1" lang="en-US" altLang="ja-JP" dirty="0" smtClean="0"/>
              <a:t> pre-pipe</a:t>
            </a:r>
          </a:p>
          <a:p>
            <a:pPr marL="0" indent="0">
              <a:buNone/>
            </a:pPr>
            <a:r>
              <a:rPr lang="en-US" altLang="zh-CN" sz="1200" dirty="0"/>
              <a:t> </a:t>
            </a:r>
            <a:r>
              <a:rPr lang="en-US" altLang="zh-CN" sz="1200" dirty="0" smtClean="0"/>
              <a:t>   </a:t>
            </a:r>
            <a:endParaRPr kumimoji="1" lang="en-US" altLang="ja-JP" sz="1200" dirty="0" smtClean="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
        <p:nvSpPr>
          <p:cNvPr id="5" name="コンテンツ プレースホルダー 6"/>
          <p:cNvSpPr>
            <a:spLocks noGrp="1"/>
          </p:cNvSpPr>
          <p:nvPr>
            <p:ph sz="half" idx="2"/>
          </p:nvPr>
        </p:nvSpPr>
        <p:spPr>
          <a:xfrm>
            <a:off x="683568" y="3284984"/>
            <a:ext cx="3886200" cy="2376264"/>
          </a:xfrm>
        </p:spPr>
        <p:txBody>
          <a:bodyPr>
            <a:noAutofit/>
          </a:bodyPr>
          <a:lstStyle/>
          <a:p>
            <a:pPr marL="0" indent="0">
              <a:lnSpc>
                <a:spcPct val="200000"/>
              </a:lnSpc>
              <a:buNone/>
            </a:pPr>
            <a:r>
              <a:rPr kumimoji="1" lang="ja-JP" altLang="en-US" dirty="0" smtClean="0"/>
              <a:t>・</a:t>
            </a:r>
            <a:r>
              <a:rPr kumimoji="1" lang="en-US" altLang="ja-JP" dirty="0" smtClean="0"/>
              <a:t> post-pipe</a:t>
            </a:r>
          </a:p>
          <a:p>
            <a:pPr marL="0" indent="0">
              <a:buNone/>
            </a:pPr>
            <a:r>
              <a:rPr lang="en-US" altLang="zh-CN" sz="1200" dirty="0"/>
              <a:t> </a:t>
            </a:r>
            <a:r>
              <a:rPr lang="en-US" altLang="zh-CN" sz="1200" dirty="0" smtClean="0"/>
              <a:t>      </a:t>
            </a:r>
            <a:endParaRPr kumimoji="1" lang="en-US" altLang="ja-JP" sz="1200" dirty="0" smtClean="0"/>
          </a:p>
        </p:txBody>
      </p:sp>
      <p:pic>
        <p:nvPicPr>
          <p:cNvPr id="4" name="图片 3" descr="4BC14606-4AFE-4223-9C8E-BF6C20DABE3B.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1640" y="1844824"/>
            <a:ext cx="3797300" cy="1257300"/>
          </a:xfrm>
          <a:prstGeom prst="rect">
            <a:avLst/>
          </a:prstGeom>
        </p:spPr>
      </p:pic>
      <p:pic>
        <p:nvPicPr>
          <p:cNvPr id="9" name="图片 8" descr="E0D1BFE3-E365-4985-8C7D-FC7EAD804A58.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1640" y="4293096"/>
            <a:ext cx="3924300" cy="1181100"/>
          </a:xfrm>
          <a:prstGeom prst="rect">
            <a:avLst/>
          </a:prstGeom>
        </p:spPr>
      </p:pic>
    </p:spTree>
    <p:custDataLst>
      <p:tags r:id="rId1"/>
    </p:custDataLst>
    <p:extLst>
      <p:ext uri="{BB962C8B-B14F-4D97-AF65-F5344CB8AC3E}">
        <p14:creationId xmlns:p14="http://schemas.microsoft.com/office/powerpoint/2010/main" val="799151230"/>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Ⅱ.</a:t>
            </a:r>
            <a:r>
              <a:rPr lang="ja-JP" altLang="en-US" sz="2800" b="1" dirty="0">
                <a:latin typeface="Copperplate Gothic Bold"/>
                <a:cs typeface="Copperplate Gothic Bold"/>
              </a:rPr>
              <a:t> </a:t>
            </a:r>
            <a:r>
              <a:rPr lang="en-CA" altLang="ja-JP" sz="2800" b="1" dirty="0">
                <a:latin typeface="Copperplate Gothic Bold"/>
                <a:cs typeface="Copperplate Gothic Bold"/>
              </a:rPr>
              <a:t>Function </a:t>
            </a:r>
            <a:r>
              <a:rPr lang="en-CA" altLang="ja-JP" sz="2800" b="1" dirty="0" smtClean="0">
                <a:latin typeface="Copperplate Gothic Bold"/>
                <a:cs typeface="Copperplate Gothic Bold"/>
              </a:rPr>
              <a:t>2: </a:t>
            </a:r>
            <a:r>
              <a:rPr lang="en-US" altLang="ja-JP" sz="2800" b="1" dirty="0" err="1" smtClean="0">
                <a:latin typeface="Copperplate Gothic Bold"/>
                <a:cs typeface="Copperplate Gothic Bold"/>
              </a:rPr>
              <a:t>Pipline</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3568" y="908720"/>
            <a:ext cx="3886200" cy="2376264"/>
          </a:xfrm>
        </p:spPr>
        <p:txBody>
          <a:bodyPr>
            <a:noAutofit/>
          </a:bodyPr>
          <a:lstStyle/>
          <a:p>
            <a:pPr marL="0" indent="0">
              <a:lnSpc>
                <a:spcPct val="200000"/>
              </a:lnSpc>
              <a:buNone/>
            </a:pPr>
            <a:endParaRPr kumimoji="1" lang="en-US" altLang="ja-JP" dirty="0" smtClean="0"/>
          </a:p>
          <a:p>
            <a:pPr marL="0" indent="0">
              <a:buNone/>
            </a:pPr>
            <a:r>
              <a:rPr lang="en-US" altLang="zh-CN" sz="1200" dirty="0"/>
              <a:t> </a:t>
            </a:r>
            <a:r>
              <a:rPr lang="en-US" altLang="zh-CN" sz="1200" dirty="0" smtClean="0"/>
              <a:t>   </a:t>
            </a:r>
            <a:endParaRPr kumimoji="1" lang="en-US" altLang="ja-JP" sz="1200" dirty="0" smtClean="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pic>
        <p:nvPicPr>
          <p:cNvPr id="8" name="图片 7" descr="Pipeline.tif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592" y="1556792"/>
            <a:ext cx="7810500" cy="4013200"/>
          </a:xfrm>
          <a:prstGeom prst="rect">
            <a:avLst/>
          </a:prstGeom>
        </p:spPr>
      </p:pic>
    </p:spTree>
    <p:custDataLst>
      <p:tags r:id="rId1"/>
    </p:custDataLst>
    <p:extLst>
      <p:ext uri="{BB962C8B-B14F-4D97-AF65-F5344CB8AC3E}">
        <p14:creationId xmlns:p14="http://schemas.microsoft.com/office/powerpoint/2010/main" val="1455265224"/>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Ⅱ.</a:t>
            </a:r>
            <a:r>
              <a:rPr lang="ja-JP" altLang="en-US" sz="2800" b="1" dirty="0">
                <a:latin typeface="Copperplate Gothic Bold"/>
                <a:cs typeface="Copperplate Gothic Bold"/>
              </a:rPr>
              <a:t> </a:t>
            </a:r>
            <a:r>
              <a:rPr lang="en-CA" altLang="ja-JP" sz="2800" b="1" dirty="0">
                <a:latin typeface="Copperplate Gothic Bold"/>
                <a:cs typeface="Copperplate Gothic Bold"/>
              </a:rPr>
              <a:t>Function </a:t>
            </a:r>
            <a:r>
              <a:rPr lang="en-CA" altLang="ja-JP" sz="2800" b="1" dirty="0" smtClean="0">
                <a:latin typeface="Copperplate Gothic Bold"/>
                <a:cs typeface="Copperplate Gothic Bold"/>
              </a:rPr>
              <a:t>3: </a:t>
            </a:r>
            <a:r>
              <a:rPr lang="en-US" altLang="ja-JP" sz="2800" b="1" dirty="0" smtClean="0">
                <a:latin typeface="Copperplate Gothic Bold"/>
                <a:cs typeface="Copperplate Gothic Bold"/>
              </a:rPr>
              <a:t>Redirection</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5800" y="1340768"/>
            <a:ext cx="8322568" cy="3960440"/>
          </a:xfrm>
        </p:spPr>
        <p:txBody>
          <a:bodyPr>
            <a:noAutofit/>
          </a:bodyPr>
          <a:lstStyle/>
          <a:p>
            <a:pPr marL="0" indent="0">
              <a:lnSpc>
                <a:spcPct val="200000"/>
              </a:lnSpc>
              <a:buNone/>
            </a:pPr>
            <a:r>
              <a:rPr kumimoji="1" lang="ja-JP" altLang="en-US" dirty="0" smtClean="0"/>
              <a:t>・</a:t>
            </a:r>
            <a:r>
              <a:rPr kumimoji="1" lang="en-US" altLang="ja-JP" dirty="0" smtClean="0"/>
              <a:t> implemented by placing certain characters between commands</a:t>
            </a:r>
          </a:p>
          <a:p>
            <a:pPr marL="0" indent="0">
              <a:lnSpc>
                <a:spcPct val="200000"/>
              </a:lnSpc>
              <a:buNone/>
            </a:pPr>
            <a:r>
              <a:rPr kumimoji="1" lang="ja-JP" altLang="en-US" dirty="0" smtClean="0"/>
              <a:t>・</a:t>
            </a:r>
            <a:r>
              <a:rPr kumimoji="1" lang="en-US" altLang="ja-JP" dirty="0" smtClean="0"/>
              <a:t> “&lt;” – redirect input</a:t>
            </a:r>
          </a:p>
          <a:p>
            <a:pPr marL="0" indent="0">
              <a:lnSpc>
                <a:spcPct val="200000"/>
              </a:lnSpc>
              <a:buNone/>
            </a:pPr>
            <a:r>
              <a:rPr kumimoji="1" lang="en-US" altLang="ja-JP" dirty="0" smtClean="0"/>
              <a:t>   “&gt;” – redirect output</a:t>
            </a:r>
          </a:p>
          <a:p>
            <a:pPr marL="0" indent="0">
              <a:lnSpc>
                <a:spcPct val="200000"/>
              </a:lnSpc>
              <a:buNone/>
            </a:pPr>
            <a:r>
              <a:rPr kumimoji="1" lang="ja-JP" altLang="en-US" dirty="0" smtClean="0"/>
              <a:t>・ </a:t>
            </a:r>
            <a:r>
              <a:rPr kumimoji="1" lang="en-CA" altLang="ja-JP" dirty="0" smtClean="0"/>
              <a:t>e.g.	</a:t>
            </a:r>
            <a:r>
              <a:rPr lang="en-US" altLang="zh-CN" i="1" dirty="0" err="1"/>
              <a:t>ls</a:t>
            </a:r>
            <a:r>
              <a:rPr lang="en-US" altLang="zh-CN" i="1" dirty="0"/>
              <a:t> &gt; </a:t>
            </a:r>
            <a:r>
              <a:rPr lang="en-US" altLang="zh-CN" i="1" dirty="0" err="1" smtClean="0"/>
              <a:t>fi.txt</a:t>
            </a:r>
            <a:endParaRPr lang="en-US" altLang="zh-CN" i="1" dirty="0" smtClean="0"/>
          </a:p>
          <a:p>
            <a:pPr marL="0" indent="0">
              <a:lnSpc>
                <a:spcPct val="200000"/>
              </a:lnSpc>
              <a:buNone/>
            </a:pPr>
            <a:r>
              <a:rPr kumimoji="1" lang="en-US" altLang="ja-JP" i="1" dirty="0" smtClean="0"/>
              <a:t>   </a:t>
            </a:r>
            <a:r>
              <a:rPr kumimoji="1" lang="en-US" altLang="ja-JP" dirty="0" smtClean="0"/>
              <a:t>store the result of command “</a:t>
            </a:r>
            <a:r>
              <a:rPr kumimoji="1" lang="en-US" altLang="ja-JP" dirty="0" err="1" smtClean="0"/>
              <a:t>ls</a:t>
            </a:r>
            <a:r>
              <a:rPr kumimoji="1" lang="en-US" altLang="ja-JP" dirty="0" smtClean="0"/>
              <a:t>” into file </a:t>
            </a:r>
            <a:r>
              <a:rPr kumimoji="1" lang="en-US" altLang="ja-JP" dirty="0" err="1" smtClean="0"/>
              <a:t>fi.txt</a:t>
            </a:r>
            <a:endParaRPr kumimoji="1" lang="ja-JP" altLang="en-US" i="1" dirty="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2697040007"/>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74638"/>
            <a:ext cx="8077200" cy="778098"/>
          </a:xfrm>
        </p:spPr>
        <p:txBody>
          <a:bodyPr>
            <a:noAutofit/>
          </a:bodyPr>
          <a:lstStyle/>
          <a:p>
            <a:r>
              <a:rPr lang="en-US" altLang="ja-JP" sz="2800" b="1" dirty="0">
                <a:latin typeface="Copperplate Gothic Bold"/>
                <a:cs typeface="Copperplate Gothic Bold"/>
              </a:rPr>
              <a:t>Ⅱ.</a:t>
            </a:r>
            <a:r>
              <a:rPr lang="ja-JP" altLang="en-US" sz="2800" b="1" dirty="0">
                <a:latin typeface="Copperplate Gothic Bold"/>
                <a:cs typeface="Copperplate Gothic Bold"/>
              </a:rPr>
              <a:t> </a:t>
            </a:r>
            <a:r>
              <a:rPr lang="en-CA" altLang="ja-JP" sz="2800" b="1" dirty="0">
                <a:latin typeface="Copperplate Gothic Bold"/>
                <a:cs typeface="Copperplate Gothic Bold"/>
              </a:rPr>
              <a:t>Function </a:t>
            </a:r>
            <a:r>
              <a:rPr lang="en-CA" altLang="ja-JP" sz="2800" b="1" dirty="0" smtClean="0">
                <a:latin typeface="Copperplate Gothic Bold"/>
                <a:cs typeface="Copperplate Gothic Bold"/>
              </a:rPr>
              <a:t>4: </a:t>
            </a:r>
            <a:r>
              <a:rPr lang="en-US" altLang="ja-JP" sz="2800" b="1" dirty="0" smtClean="0">
                <a:latin typeface="Copperplate Gothic Bold"/>
                <a:cs typeface="Copperplate Gothic Bold"/>
              </a:rPr>
              <a:t>Tab Completion</a:t>
            </a:r>
            <a:endParaRPr lang="en-CA" altLang="ja-JP" sz="2800" b="1" dirty="0">
              <a:latin typeface="Copperplate Gothic Bold"/>
              <a:cs typeface="Copperplate Gothic Bold"/>
            </a:endParaRPr>
          </a:p>
        </p:txBody>
      </p:sp>
      <p:sp>
        <p:nvSpPr>
          <p:cNvPr id="7" name="コンテンツ プレースホルダー 6"/>
          <p:cNvSpPr>
            <a:spLocks noGrp="1"/>
          </p:cNvSpPr>
          <p:nvPr>
            <p:ph sz="half" idx="2"/>
          </p:nvPr>
        </p:nvSpPr>
        <p:spPr>
          <a:xfrm>
            <a:off x="685800" y="1340768"/>
            <a:ext cx="8322568" cy="2376264"/>
          </a:xfrm>
        </p:spPr>
        <p:txBody>
          <a:bodyPr>
            <a:noAutofit/>
          </a:bodyPr>
          <a:lstStyle/>
          <a:p>
            <a:pPr marL="0" indent="0">
              <a:lnSpc>
                <a:spcPct val="200000"/>
              </a:lnSpc>
              <a:buNone/>
            </a:pPr>
            <a:r>
              <a:rPr kumimoji="1" lang="ja-JP" altLang="en-US" sz="2800" dirty="0" smtClean="0"/>
              <a:t>・</a:t>
            </a:r>
            <a:r>
              <a:rPr kumimoji="1" lang="en-US" altLang="ja-JP" sz="2800" dirty="0" smtClean="0"/>
              <a:t> search files and commands stored in current directory</a:t>
            </a:r>
            <a:r>
              <a:rPr kumimoji="1" lang="ja-JP" altLang="en-US" sz="2800" dirty="0" smtClean="0"/>
              <a:t> </a:t>
            </a:r>
            <a:endParaRPr kumimoji="1" lang="en-US" altLang="ja-JP" sz="2800" dirty="0" smtClean="0"/>
          </a:p>
          <a:p>
            <a:pPr marL="0" indent="0">
              <a:lnSpc>
                <a:spcPct val="200000"/>
              </a:lnSpc>
              <a:buNone/>
            </a:pPr>
            <a:r>
              <a:rPr kumimoji="1" lang="ja-JP" altLang="en-US" sz="2800" dirty="0" smtClean="0"/>
              <a:t>・</a:t>
            </a:r>
            <a:r>
              <a:rPr kumimoji="1" lang="en-US" altLang="ja-JP" sz="2800" dirty="0" smtClean="0"/>
              <a:t> auto-complete the command or the file name</a:t>
            </a:r>
          </a:p>
          <a:p>
            <a:pPr marL="0" indent="0">
              <a:lnSpc>
                <a:spcPct val="200000"/>
              </a:lnSpc>
              <a:buNone/>
            </a:pPr>
            <a:r>
              <a:rPr kumimoji="1" lang="ja-JP" altLang="en-US" sz="2800" dirty="0" smtClean="0"/>
              <a:t>・ </a:t>
            </a:r>
            <a:r>
              <a:rPr kumimoji="1" lang="en-CA" altLang="ja-JP" sz="2800" dirty="0" smtClean="0"/>
              <a:t>reduce mistakes and save time</a:t>
            </a:r>
            <a:endParaRPr kumimoji="1" lang="ja-JP" altLang="en-US" sz="2800" i="1" dirty="0"/>
          </a:p>
        </p:txBody>
      </p:sp>
      <p:sp>
        <p:nvSpPr>
          <p:cNvPr id="6" name="Title 1"/>
          <p:cNvSpPr txBox="1">
            <a:spLocks/>
          </p:cNvSpPr>
          <p:nvPr>
            <p:custDataLst>
              <p:tags r:id="rId3"/>
            </p:custDataLst>
          </p:nvPr>
        </p:nvSpPr>
        <p:spPr>
          <a:xfrm>
            <a:off x="7164288" y="5661248"/>
            <a:ext cx="1844080" cy="108850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lang="ja-JP" sz="4400" kern="1200">
                <a:solidFill>
                  <a:schemeClr val="tx1"/>
                </a:solidFill>
                <a:latin typeface="+mj-lt"/>
                <a:ea typeface="+mj-ea"/>
                <a:cs typeface="+mj-cs"/>
              </a:defRPr>
            </a:lvl1pPr>
          </a:lstStyle>
          <a:p>
            <a:pPr algn="r"/>
            <a:endParaRPr lang="en-US" altLang="ja-JP" sz="1700" dirty="0"/>
          </a:p>
        </p:txBody>
      </p:sp>
    </p:spTree>
    <p:custDataLst>
      <p:tags r:id="rId1"/>
    </p:custDataLst>
    <p:extLst>
      <p:ext uri="{BB962C8B-B14F-4D97-AF65-F5344CB8AC3E}">
        <p14:creationId xmlns:p14="http://schemas.microsoft.com/office/powerpoint/2010/main" val="60385822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5.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6.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9.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5.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6.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8.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1.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4.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5.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6.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7.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38.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39.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heme/theme1.xml><?xml version="1.0" encoding="utf-8"?>
<a:theme xmlns:a="http://schemas.openxmlformats.org/drawingml/2006/main" name="トレーニング">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704</Words>
  <Application>Microsoft Macintosh PowerPoint</Application>
  <PresentationFormat>全屏显示(4:3)</PresentationFormat>
  <Paragraphs>112</Paragraphs>
  <Slides>14</Slides>
  <Notes>14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トレーニング</vt:lpstr>
      <vt:lpstr>CSCI3431 Project Group#9 GS Shell</vt:lpstr>
      <vt:lpstr>Outline</vt:lpstr>
      <vt:lpstr>Ⅰ. Introduction</vt:lpstr>
      <vt:lpstr>Ⅱ. Function 1: History</vt:lpstr>
      <vt:lpstr>Ⅱ. Function 2: Pipline</vt:lpstr>
      <vt:lpstr>Ⅱ. Function 2: Pipline</vt:lpstr>
      <vt:lpstr>Ⅱ. Function 2: Pipline</vt:lpstr>
      <vt:lpstr>Ⅱ. Function 3: Redirection</vt:lpstr>
      <vt:lpstr>Ⅱ. Function 4: Tab Completion</vt:lpstr>
      <vt:lpstr>Ⅲ. Demo</vt:lpstr>
      <vt:lpstr>Ⅳ. Outcome (What we learned)</vt:lpstr>
      <vt:lpstr>Resources</vt:lpstr>
      <vt:lpstr>Question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2012-07-15T22:32:28Z</dcterms:created>
  <dcterms:modified xsi:type="dcterms:W3CDTF">2014-11-26T16:37:15Z</dcterms:modified>
</cp:coreProperties>
</file>