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64" r:id="rId5"/>
    <p:sldId id="259" r:id="rId6"/>
    <p:sldId id="260" r:id="rId7"/>
    <p:sldId id="265" r:id="rId8"/>
    <p:sldId id="261" r:id="rId9"/>
    <p:sldId id="266" r:id="rId10"/>
    <p:sldId id="272" r:id="rId11"/>
    <p:sldId id="273" r:id="rId12"/>
    <p:sldId id="262" r:id="rId13"/>
    <p:sldId id="269" r:id="rId14"/>
    <p:sldId id="268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iuyucheng:Documents:University_Courses:CSCI%204144:Project:New:Tables%20&amp;%20Fig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iuyucheng:Documents:University_Courses:CSCI%204144:Project:New:Tables%20&amp;%20Figur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iuyucheng:Documents:University_Courses:CSCI%204144:Project:New:Tables%20&amp;%20Figur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iuyucheng:Downloads:Comparis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iuyucheng:Downloads:Comparis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iuyucheng:Downloads:Comparis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iuyucheng:Downloads: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 k = 3</c:v>
          </c:tx>
          <c:cat>
            <c:numRef>
              <c:f>工作表1!$A$2:$A$4</c:f>
              <c:numCache>
                <c:formatCode>General</c:formatCode>
                <c:ptCount val="3"/>
                <c:pt idx="0">
                  <c:v>25.0</c:v>
                </c:pt>
                <c:pt idx="1">
                  <c:v>15.0</c:v>
                </c:pt>
                <c:pt idx="2">
                  <c:v>29.0</c:v>
                </c:pt>
              </c:numCache>
            </c:num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62.22</c:v>
                </c:pt>
                <c:pt idx="1">
                  <c:v>45.73</c:v>
                </c:pt>
                <c:pt idx="2">
                  <c:v>53.03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8371088"/>
        <c:axId val="1325192784"/>
      </c:lineChart>
      <c:catAx>
        <c:axId val="1908371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sz="1000" b="1" i="0" u="none" strike="noStrike" baseline="0">
                    <a:effectLst/>
                  </a:rPr>
                  <a:t>Cluster Size</a:t>
                </a:r>
                <a:r>
                  <a:rPr lang="en-US" altLang="zh-CN" sz="1000" b="1" i="0" u="none" strike="noStrike" baseline="0"/>
                  <a:t> </a:t>
                </a:r>
                <a:endParaRPr lang="zh-CN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25192784"/>
        <c:crosses val="autoZero"/>
        <c:auto val="1"/>
        <c:lblAlgn val="ctr"/>
        <c:lblOffset val="100"/>
        <c:noMultiLvlLbl val="0"/>
      </c:catAx>
      <c:valAx>
        <c:axId val="13251927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 sz="1000" b="1" i="0" u="none" strike="noStrike" baseline="0">
                    <a:effectLst/>
                  </a:rPr>
                  <a:t>Overall Performance</a:t>
                </a:r>
                <a:r>
                  <a:rPr lang="en-US" altLang="zh-CN" sz="1000" b="1" i="0" u="none" strike="noStrike" baseline="0"/>
                  <a:t> </a:t>
                </a:r>
                <a:endParaRPr lang="zh-CN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8371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 k = 4</c:v>
          </c:tx>
          <c:cat>
            <c:numRef>
              <c:f>工作表2!$A$2:$A$5</c:f>
              <c:numCache>
                <c:formatCode>General</c:formatCode>
                <c:ptCount val="4"/>
                <c:pt idx="0">
                  <c:v>24.0</c:v>
                </c:pt>
                <c:pt idx="1">
                  <c:v>16.0</c:v>
                </c:pt>
                <c:pt idx="2">
                  <c:v>30.0</c:v>
                </c:pt>
                <c:pt idx="3">
                  <c:v>9.0</c:v>
                </c:pt>
              </c:numCache>
            </c:numRef>
          </c:cat>
          <c:val>
            <c:numRef>
              <c:f>工作表2!$B$2:$B$5</c:f>
              <c:numCache>
                <c:formatCode>General</c:formatCode>
                <c:ptCount val="4"/>
                <c:pt idx="0">
                  <c:v>50.08</c:v>
                </c:pt>
                <c:pt idx="1">
                  <c:v>65.0</c:v>
                </c:pt>
                <c:pt idx="2">
                  <c:v>58.89</c:v>
                </c:pt>
                <c:pt idx="3">
                  <c:v>43.65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8639520"/>
        <c:axId val="1908628704"/>
      </c:lineChart>
      <c:catAx>
        <c:axId val="1908639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sz="1000" b="1" i="0" u="none" strike="noStrike" baseline="0">
                    <a:effectLst/>
                  </a:rPr>
                  <a:t>Cluster Size</a:t>
                </a:r>
                <a:r>
                  <a:rPr lang="en-US" altLang="zh-CN" sz="1000" b="1" i="0" u="none" strike="noStrike" baseline="0"/>
                  <a:t> </a:t>
                </a:r>
                <a:endParaRPr lang="zh-CN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8628704"/>
        <c:crosses val="autoZero"/>
        <c:auto val="1"/>
        <c:lblAlgn val="ctr"/>
        <c:lblOffset val="100"/>
        <c:noMultiLvlLbl val="0"/>
      </c:catAx>
      <c:valAx>
        <c:axId val="19086287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 sz="1000" b="1" i="0" u="none" strike="noStrike" baseline="0">
                    <a:effectLst/>
                  </a:rPr>
                  <a:t>Overall Performance</a:t>
                </a:r>
                <a:r>
                  <a:rPr lang="en-US" altLang="zh-CN" sz="1000" b="1" i="0" u="none" strike="noStrike" baseline="0"/>
                  <a:t> </a:t>
                </a:r>
                <a:endParaRPr lang="zh-CN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8639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 k = 5</c:v>
          </c:tx>
          <c:cat>
            <c:numRef>
              <c:f>'[Tables &amp; Figures.xlsx]工作表3'!$A$2:$A$6</c:f>
              <c:numCache>
                <c:formatCode>General</c:formatCode>
                <c:ptCount val="5"/>
                <c:pt idx="0">
                  <c:v>19.0</c:v>
                </c:pt>
                <c:pt idx="1">
                  <c:v>17.0</c:v>
                </c:pt>
                <c:pt idx="2">
                  <c:v>9.0</c:v>
                </c:pt>
                <c:pt idx="3">
                  <c:v>14.0</c:v>
                </c:pt>
                <c:pt idx="4">
                  <c:v>20.0</c:v>
                </c:pt>
              </c:numCache>
            </c:numRef>
          </c:cat>
          <c:val>
            <c:numRef>
              <c:f>'[Tables &amp; Figures.xlsx]工作表3'!$B$2:$B$6</c:f>
              <c:numCache>
                <c:formatCode>General</c:formatCode>
                <c:ptCount val="5"/>
                <c:pt idx="0">
                  <c:v>49.85</c:v>
                </c:pt>
                <c:pt idx="1">
                  <c:v>60.97</c:v>
                </c:pt>
                <c:pt idx="2">
                  <c:v>43.65</c:v>
                </c:pt>
                <c:pt idx="3">
                  <c:v>64.93</c:v>
                </c:pt>
                <c:pt idx="4">
                  <c:v>55.79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8590560"/>
        <c:axId val="1908597968"/>
      </c:lineChart>
      <c:catAx>
        <c:axId val="19085905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sz="1000" b="1" i="0" u="none" strike="noStrike" baseline="0">
                    <a:effectLst/>
                  </a:rPr>
                  <a:t>Cluster Size</a:t>
                </a:r>
                <a:r>
                  <a:rPr lang="en-US" altLang="zh-CN" sz="1000" b="1" i="0" u="none" strike="noStrike" baseline="0"/>
                  <a:t> </a:t>
                </a:r>
                <a:endParaRPr lang="zh-CN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8597968"/>
        <c:crosses val="autoZero"/>
        <c:auto val="1"/>
        <c:lblAlgn val="ctr"/>
        <c:lblOffset val="100"/>
        <c:noMultiLvlLbl val="0"/>
      </c:catAx>
      <c:valAx>
        <c:axId val="19085979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 sz="1000" b="1" i="0" u="none" strike="noStrike" baseline="0">
                    <a:effectLst/>
                  </a:rPr>
                  <a:t>Overall Performance</a:t>
                </a:r>
                <a:r>
                  <a:rPr lang="en-US" altLang="zh-CN" sz="1000" b="1" i="0" u="none" strike="noStrike" baseline="0"/>
                  <a:t> </a:t>
                </a:r>
                <a:endParaRPr lang="zh-CN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85905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Accuracy of k-means</c:v>
          </c:tx>
          <c:invertIfNegative val="0"/>
          <c:val>
            <c:numRef>
              <c:f>工作表1!$A$1:$A$1000</c:f>
              <c:numCache>
                <c:formatCode>General</c:formatCode>
                <c:ptCount val="1000"/>
                <c:pt idx="0">
                  <c:v>0.405405405405405</c:v>
                </c:pt>
                <c:pt idx="1">
                  <c:v>0.945945945945945</c:v>
                </c:pt>
                <c:pt idx="2">
                  <c:v>0.378378378378378</c:v>
                </c:pt>
                <c:pt idx="3">
                  <c:v>0.432432432432432</c:v>
                </c:pt>
                <c:pt idx="4">
                  <c:v>0.027027027027027</c:v>
                </c:pt>
                <c:pt idx="5">
                  <c:v>0.243243243243243</c:v>
                </c:pt>
                <c:pt idx="6">
                  <c:v>0.459459459459459</c:v>
                </c:pt>
                <c:pt idx="7">
                  <c:v>0.459459459459459</c:v>
                </c:pt>
                <c:pt idx="8">
                  <c:v>0.0</c:v>
                </c:pt>
                <c:pt idx="9">
                  <c:v>0.891891891891891</c:v>
                </c:pt>
                <c:pt idx="10">
                  <c:v>0.837837837837837</c:v>
                </c:pt>
                <c:pt idx="11">
                  <c:v>0.162162162162162</c:v>
                </c:pt>
                <c:pt idx="12">
                  <c:v>0.459459459459459</c:v>
                </c:pt>
                <c:pt idx="13">
                  <c:v>0.837837837837837</c:v>
                </c:pt>
                <c:pt idx="14">
                  <c:v>0.27027027027027</c:v>
                </c:pt>
                <c:pt idx="15">
                  <c:v>0.324324324324324</c:v>
                </c:pt>
                <c:pt idx="16">
                  <c:v>0.486486486486486</c:v>
                </c:pt>
                <c:pt idx="17">
                  <c:v>0.054054054054054</c:v>
                </c:pt>
                <c:pt idx="18">
                  <c:v>0.27027027027027</c:v>
                </c:pt>
                <c:pt idx="19">
                  <c:v>0.027027027027027</c:v>
                </c:pt>
                <c:pt idx="20">
                  <c:v>0.081081081081081</c:v>
                </c:pt>
                <c:pt idx="21">
                  <c:v>0.405405405405405</c:v>
                </c:pt>
                <c:pt idx="22">
                  <c:v>0.675675675675675</c:v>
                </c:pt>
                <c:pt idx="23">
                  <c:v>0.621621621621621</c:v>
                </c:pt>
                <c:pt idx="24">
                  <c:v>0.891891891891891</c:v>
                </c:pt>
                <c:pt idx="25">
                  <c:v>0.324324324324324</c:v>
                </c:pt>
                <c:pt idx="26">
                  <c:v>0.351351351351351</c:v>
                </c:pt>
                <c:pt idx="27">
                  <c:v>0.405405405405405</c:v>
                </c:pt>
                <c:pt idx="28">
                  <c:v>0.891891891891891</c:v>
                </c:pt>
                <c:pt idx="29">
                  <c:v>0.486486486486486</c:v>
                </c:pt>
                <c:pt idx="30">
                  <c:v>0.945945945945945</c:v>
                </c:pt>
                <c:pt idx="31">
                  <c:v>0.864864864864864</c:v>
                </c:pt>
                <c:pt idx="32">
                  <c:v>0.027027027027027</c:v>
                </c:pt>
                <c:pt idx="33">
                  <c:v>0.297297297297297</c:v>
                </c:pt>
                <c:pt idx="34">
                  <c:v>0.567567567567567</c:v>
                </c:pt>
                <c:pt idx="35">
                  <c:v>0.324324324324324</c:v>
                </c:pt>
                <c:pt idx="36">
                  <c:v>0.135135135135135</c:v>
                </c:pt>
                <c:pt idx="37">
                  <c:v>0.27027027027027</c:v>
                </c:pt>
                <c:pt idx="38">
                  <c:v>0.081081081081081</c:v>
                </c:pt>
                <c:pt idx="39">
                  <c:v>0.324324324324324</c:v>
                </c:pt>
                <c:pt idx="40">
                  <c:v>0.054054054054054</c:v>
                </c:pt>
                <c:pt idx="41">
                  <c:v>0.0</c:v>
                </c:pt>
                <c:pt idx="42">
                  <c:v>0.81081081081081</c:v>
                </c:pt>
                <c:pt idx="43">
                  <c:v>0.513513513513513</c:v>
                </c:pt>
                <c:pt idx="44">
                  <c:v>0.297297297297297</c:v>
                </c:pt>
                <c:pt idx="45">
                  <c:v>0.0</c:v>
                </c:pt>
                <c:pt idx="46">
                  <c:v>0.054054054054054</c:v>
                </c:pt>
                <c:pt idx="47">
                  <c:v>0.027027027027027</c:v>
                </c:pt>
                <c:pt idx="48">
                  <c:v>0.0</c:v>
                </c:pt>
                <c:pt idx="49">
                  <c:v>0.459459459459459</c:v>
                </c:pt>
                <c:pt idx="50">
                  <c:v>0.945945945945945</c:v>
                </c:pt>
                <c:pt idx="51">
                  <c:v>0.432432432432432</c:v>
                </c:pt>
                <c:pt idx="52">
                  <c:v>0.837837837837837</c:v>
                </c:pt>
                <c:pt idx="53">
                  <c:v>0.189189189189189</c:v>
                </c:pt>
                <c:pt idx="54">
                  <c:v>0.891891891891891</c:v>
                </c:pt>
                <c:pt idx="55">
                  <c:v>0.027027027027027</c:v>
                </c:pt>
                <c:pt idx="56">
                  <c:v>0.243243243243243</c:v>
                </c:pt>
                <c:pt idx="57">
                  <c:v>0.351351351351351</c:v>
                </c:pt>
                <c:pt idx="58">
                  <c:v>0.351351351351351</c:v>
                </c:pt>
                <c:pt idx="59">
                  <c:v>0.297297297297297</c:v>
                </c:pt>
                <c:pt idx="60">
                  <c:v>0.297297297297297</c:v>
                </c:pt>
                <c:pt idx="61">
                  <c:v>0.27027027027027</c:v>
                </c:pt>
                <c:pt idx="62">
                  <c:v>0.243243243243243</c:v>
                </c:pt>
                <c:pt idx="63">
                  <c:v>0.297297297297297</c:v>
                </c:pt>
                <c:pt idx="64">
                  <c:v>0.945945945945945</c:v>
                </c:pt>
                <c:pt idx="65">
                  <c:v>0.297297297297297</c:v>
                </c:pt>
                <c:pt idx="66">
                  <c:v>0.0</c:v>
                </c:pt>
                <c:pt idx="67">
                  <c:v>0.081081081081081</c:v>
                </c:pt>
                <c:pt idx="68">
                  <c:v>0.729729729729729</c:v>
                </c:pt>
                <c:pt idx="69">
                  <c:v>0.027027027027027</c:v>
                </c:pt>
                <c:pt idx="70">
                  <c:v>0.675675675675675</c:v>
                </c:pt>
                <c:pt idx="71">
                  <c:v>0.918918918918919</c:v>
                </c:pt>
                <c:pt idx="72">
                  <c:v>0.459459459459459</c:v>
                </c:pt>
                <c:pt idx="73">
                  <c:v>0.27027027027027</c:v>
                </c:pt>
                <c:pt idx="74">
                  <c:v>0.513513513513513</c:v>
                </c:pt>
                <c:pt idx="75">
                  <c:v>0.054054054054054</c:v>
                </c:pt>
                <c:pt idx="76">
                  <c:v>0.081081081081081</c:v>
                </c:pt>
                <c:pt idx="77">
                  <c:v>0.351351351351351</c:v>
                </c:pt>
                <c:pt idx="78">
                  <c:v>0.027027027027027</c:v>
                </c:pt>
                <c:pt idx="79">
                  <c:v>0.027027027027027</c:v>
                </c:pt>
                <c:pt idx="80">
                  <c:v>0.297297297297297</c:v>
                </c:pt>
                <c:pt idx="81">
                  <c:v>0.621621621621621</c:v>
                </c:pt>
                <c:pt idx="82">
                  <c:v>0.27027027027027</c:v>
                </c:pt>
                <c:pt idx="83">
                  <c:v>0.459459459459459</c:v>
                </c:pt>
                <c:pt idx="84">
                  <c:v>0.108108108108108</c:v>
                </c:pt>
                <c:pt idx="85">
                  <c:v>0.621621621621621</c:v>
                </c:pt>
                <c:pt idx="86">
                  <c:v>0.0</c:v>
                </c:pt>
                <c:pt idx="87">
                  <c:v>0.027027027027027</c:v>
                </c:pt>
                <c:pt idx="88">
                  <c:v>0.351351351351351</c:v>
                </c:pt>
                <c:pt idx="89">
                  <c:v>0.432432432432432</c:v>
                </c:pt>
                <c:pt idx="90">
                  <c:v>0.216216216216216</c:v>
                </c:pt>
                <c:pt idx="91">
                  <c:v>0.297297297297297</c:v>
                </c:pt>
                <c:pt idx="92">
                  <c:v>0.297297297297297</c:v>
                </c:pt>
                <c:pt idx="93">
                  <c:v>0.216216216216216</c:v>
                </c:pt>
                <c:pt idx="94">
                  <c:v>0.54054054054054</c:v>
                </c:pt>
                <c:pt idx="95">
                  <c:v>0.081081081081081</c:v>
                </c:pt>
                <c:pt idx="96">
                  <c:v>0.054054054054054</c:v>
                </c:pt>
                <c:pt idx="97">
                  <c:v>0.0</c:v>
                </c:pt>
                <c:pt idx="98">
                  <c:v>0.054054054054054</c:v>
                </c:pt>
                <c:pt idx="99">
                  <c:v>0.459459459459459</c:v>
                </c:pt>
                <c:pt idx="100">
                  <c:v>0.27027027027027</c:v>
                </c:pt>
                <c:pt idx="101">
                  <c:v>0.0</c:v>
                </c:pt>
                <c:pt idx="102">
                  <c:v>0.405405405405405</c:v>
                </c:pt>
                <c:pt idx="103">
                  <c:v>0.648648648648648</c:v>
                </c:pt>
                <c:pt idx="104">
                  <c:v>0.0</c:v>
                </c:pt>
                <c:pt idx="105">
                  <c:v>0.0</c:v>
                </c:pt>
                <c:pt idx="106">
                  <c:v>1.0</c:v>
                </c:pt>
                <c:pt idx="107">
                  <c:v>0.027027027027027</c:v>
                </c:pt>
                <c:pt idx="108">
                  <c:v>0.162162162162162</c:v>
                </c:pt>
                <c:pt idx="109">
                  <c:v>0.756756756756756</c:v>
                </c:pt>
                <c:pt idx="110">
                  <c:v>0.324324324324324</c:v>
                </c:pt>
                <c:pt idx="111">
                  <c:v>0.135135135135135</c:v>
                </c:pt>
                <c:pt idx="112">
                  <c:v>0.621621621621621</c:v>
                </c:pt>
                <c:pt idx="113">
                  <c:v>0.027027027027027</c:v>
                </c:pt>
                <c:pt idx="114">
                  <c:v>0.081081081081081</c:v>
                </c:pt>
                <c:pt idx="115">
                  <c:v>0.432432432432432</c:v>
                </c:pt>
                <c:pt idx="116">
                  <c:v>0.243243243243243</c:v>
                </c:pt>
                <c:pt idx="117">
                  <c:v>0.297297297297297</c:v>
                </c:pt>
                <c:pt idx="118">
                  <c:v>0.513513513513513</c:v>
                </c:pt>
                <c:pt idx="119">
                  <c:v>0.594594594594594</c:v>
                </c:pt>
                <c:pt idx="120">
                  <c:v>0.189189189189189</c:v>
                </c:pt>
                <c:pt idx="121">
                  <c:v>0.135135135135135</c:v>
                </c:pt>
                <c:pt idx="122">
                  <c:v>0.27027027027027</c:v>
                </c:pt>
                <c:pt idx="123">
                  <c:v>0.216216216216216</c:v>
                </c:pt>
                <c:pt idx="124">
                  <c:v>0.432432432432432</c:v>
                </c:pt>
                <c:pt idx="125">
                  <c:v>0.891891891891891</c:v>
                </c:pt>
                <c:pt idx="126">
                  <c:v>0.459459459459459</c:v>
                </c:pt>
                <c:pt idx="127">
                  <c:v>0.54054054054054</c:v>
                </c:pt>
                <c:pt idx="128">
                  <c:v>0.162162162162162</c:v>
                </c:pt>
                <c:pt idx="129">
                  <c:v>0.729729729729729</c:v>
                </c:pt>
                <c:pt idx="130">
                  <c:v>0.351351351351351</c:v>
                </c:pt>
                <c:pt idx="131">
                  <c:v>0.0</c:v>
                </c:pt>
                <c:pt idx="132">
                  <c:v>0.0</c:v>
                </c:pt>
                <c:pt idx="133">
                  <c:v>0.297297297297297</c:v>
                </c:pt>
                <c:pt idx="134">
                  <c:v>0.243243243243243</c:v>
                </c:pt>
                <c:pt idx="135">
                  <c:v>0.837837837837837</c:v>
                </c:pt>
                <c:pt idx="136">
                  <c:v>0.729729729729729</c:v>
                </c:pt>
                <c:pt idx="137">
                  <c:v>0.432432432432432</c:v>
                </c:pt>
                <c:pt idx="138">
                  <c:v>0.378378378378378</c:v>
                </c:pt>
                <c:pt idx="139">
                  <c:v>0.162162162162162</c:v>
                </c:pt>
                <c:pt idx="140">
                  <c:v>0.216216216216216</c:v>
                </c:pt>
                <c:pt idx="141">
                  <c:v>0.243243243243243</c:v>
                </c:pt>
                <c:pt idx="142">
                  <c:v>0.162162162162162</c:v>
                </c:pt>
                <c:pt idx="143">
                  <c:v>0.432432432432432</c:v>
                </c:pt>
                <c:pt idx="144">
                  <c:v>0.081081081081081</c:v>
                </c:pt>
                <c:pt idx="145">
                  <c:v>0.0</c:v>
                </c:pt>
                <c:pt idx="146">
                  <c:v>0.513513513513513</c:v>
                </c:pt>
                <c:pt idx="147">
                  <c:v>0.135135135135135</c:v>
                </c:pt>
                <c:pt idx="148">
                  <c:v>0.27027027027027</c:v>
                </c:pt>
                <c:pt idx="149">
                  <c:v>0.432432432432432</c:v>
                </c:pt>
                <c:pt idx="150">
                  <c:v>0.027027027027027</c:v>
                </c:pt>
                <c:pt idx="151">
                  <c:v>0.27027027027027</c:v>
                </c:pt>
                <c:pt idx="152">
                  <c:v>0.675675675675675</c:v>
                </c:pt>
                <c:pt idx="153">
                  <c:v>0.459459459459459</c:v>
                </c:pt>
                <c:pt idx="154">
                  <c:v>0.27027027027027</c:v>
                </c:pt>
                <c:pt idx="155">
                  <c:v>0.378378378378378</c:v>
                </c:pt>
                <c:pt idx="156">
                  <c:v>0.324324324324324</c:v>
                </c:pt>
                <c:pt idx="157">
                  <c:v>0.108108108108108</c:v>
                </c:pt>
                <c:pt idx="158">
                  <c:v>0.27027027027027</c:v>
                </c:pt>
                <c:pt idx="159">
                  <c:v>0.243243243243243</c:v>
                </c:pt>
                <c:pt idx="160">
                  <c:v>0.054054054054054</c:v>
                </c:pt>
                <c:pt idx="161">
                  <c:v>0.918918918918919</c:v>
                </c:pt>
                <c:pt idx="162">
                  <c:v>0.0</c:v>
                </c:pt>
                <c:pt idx="163">
                  <c:v>0.324324324324324</c:v>
                </c:pt>
                <c:pt idx="164">
                  <c:v>0.459459459459459</c:v>
                </c:pt>
                <c:pt idx="165">
                  <c:v>0.378378378378378</c:v>
                </c:pt>
                <c:pt idx="166">
                  <c:v>0.432432432432432</c:v>
                </c:pt>
                <c:pt idx="167">
                  <c:v>0.675675675675675</c:v>
                </c:pt>
                <c:pt idx="168">
                  <c:v>0.864864864864864</c:v>
                </c:pt>
                <c:pt idx="169">
                  <c:v>0.324324324324324</c:v>
                </c:pt>
                <c:pt idx="170">
                  <c:v>0.0</c:v>
                </c:pt>
                <c:pt idx="171">
                  <c:v>0.216216216216216</c:v>
                </c:pt>
                <c:pt idx="172">
                  <c:v>0.27027027027027</c:v>
                </c:pt>
                <c:pt idx="173">
                  <c:v>0.162162162162162</c:v>
                </c:pt>
                <c:pt idx="174">
                  <c:v>0.027027027027027</c:v>
                </c:pt>
                <c:pt idx="175">
                  <c:v>0.27027027027027</c:v>
                </c:pt>
                <c:pt idx="176">
                  <c:v>0.378378378378378</c:v>
                </c:pt>
                <c:pt idx="177">
                  <c:v>0.081081081081081</c:v>
                </c:pt>
                <c:pt idx="178">
                  <c:v>0.027027027027027</c:v>
                </c:pt>
                <c:pt idx="179">
                  <c:v>0.027027027027027</c:v>
                </c:pt>
                <c:pt idx="180">
                  <c:v>0.405405405405405</c:v>
                </c:pt>
                <c:pt idx="181">
                  <c:v>0.27027027027027</c:v>
                </c:pt>
                <c:pt idx="182">
                  <c:v>0.324324324324324</c:v>
                </c:pt>
                <c:pt idx="183">
                  <c:v>0.0</c:v>
                </c:pt>
                <c:pt idx="184">
                  <c:v>0.054054054054054</c:v>
                </c:pt>
                <c:pt idx="185">
                  <c:v>0.351351351351351</c:v>
                </c:pt>
                <c:pt idx="186">
                  <c:v>0.189189189189189</c:v>
                </c:pt>
                <c:pt idx="187">
                  <c:v>0.0</c:v>
                </c:pt>
                <c:pt idx="188">
                  <c:v>0.351351351351351</c:v>
                </c:pt>
                <c:pt idx="189">
                  <c:v>0.297297297297297</c:v>
                </c:pt>
                <c:pt idx="190">
                  <c:v>0.243243243243243</c:v>
                </c:pt>
                <c:pt idx="191">
                  <c:v>0.054054054054054</c:v>
                </c:pt>
                <c:pt idx="192">
                  <c:v>0.135135135135135</c:v>
                </c:pt>
                <c:pt idx="193">
                  <c:v>0.297297297297297</c:v>
                </c:pt>
                <c:pt idx="194">
                  <c:v>0.891891891891891</c:v>
                </c:pt>
                <c:pt idx="195">
                  <c:v>0.324324324324324</c:v>
                </c:pt>
                <c:pt idx="196">
                  <c:v>0.297297297297297</c:v>
                </c:pt>
                <c:pt idx="197">
                  <c:v>0.027027027027027</c:v>
                </c:pt>
                <c:pt idx="198">
                  <c:v>0.891891891891891</c:v>
                </c:pt>
                <c:pt idx="199">
                  <c:v>0.135135135135135</c:v>
                </c:pt>
                <c:pt idx="200">
                  <c:v>0.864864864864864</c:v>
                </c:pt>
                <c:pt idx="201">
                  <c:v>0.864864864864864</c:v>
                </c:pt>
                <c:pt idx="202">
                  <c:v>0.0</c:v>
                </c:pt>
                <c:pt idx="203">
                  <c:v>0.243243243243243</c:v>
                </c:pt>
                <c:pt idx="204">
                  <c:v>0.351351351351351</c:v>
                </c:pt>
                <c:pt idx="205">
                  <c:v>0.459459459459459</c:v>
                </c:pt>
                <c:pt idx="206">
                  <c:v>0.621621621621621</c:v>
                </c:pt>
                <c:pt idx="207">
                  <c:v>0.324324324324324</c:v>
                </c:pt>
                <c:pt idx="208">
                  <c:v>0.891891891891891</c:v>
                </c:pt>
                <c:pt idx="209">
                  <c:v>0.324324324324324</c:v>
                </c:pt>
                <c:pt idx="210">
                  <c:v>0.891891891891891</c:v>
                </c:pt>
                <c:pt idx="211">
                  <c:v>0.054054054054054</c:v>
                </c:pt>
                <c:pt idx="212">
                  <c:v>0.0</c:v>
                </c:pt>
                <c:pt idx="213">
                  <c:v>0.243243243243243</c:v>
                </c:pt>
                <c:pt idx="214">
                  <c:v>0.513513513513513</c:v>
                </c:pt>
                <c:pt idx="215">
                  <c:v>0.189189189189189</c:v>
                </c:pt>
                <c:pt idx="216">
                  <c:v>0.27027027027027</c:v>
                </c:pt>
                <c:pt idx="217">
                  <c:v>0.324324324324324</c:v>
                </c:pt>
                <c:pt idx="218">
                  <c:v>0.891891891891891</c:v>
                </c:pt>
                <c:pt idx="219">
                  <c:v>0.378378378378378</c:v>
                </c:pt>
                <c:pt idx="220">
                  <c:v>0.783783783783783</c:v>
                </c:pt>
                <c:pt idx="221">
                  <c:v>0.0</c:v>
                </c:pt>
                <c:pt idx="222">
                  <c:v>0.027027027027027</c:v>
                </c:pt>
                <c:pt idx="223">
                  <c:v>0.189189189189189</c:v>
                </c:pt>
                <c:pt idx="224">
                  <c:v>0.324324324324324</c:v>
                </c:pt>
                <c:pt idx="225">
                  <c:v>0.81081081081081</c:v>
                </c:pt>
                <c:pt idx="226">
                  <c:v>0.513513513513513</c:v>
                </c:pt>
                <c:pt idx="227">
                  <c:v>0.54054054054054</c:v>
                </c:pt>
                <c:pt idx="228">
                  <c:v>0.324324324324324</c:v>
                </c:pt>
                <c:pt idx="229">
                  <c:v>0.081081081081081</c:v>
                </c:pt>
                <c:pt idx="230">
                  <c:v>0.0</c:v>
                </c:pt>
                <c:pt idx="231">
                  <c:v>0.162162162162162</c:v>
                </c:pt>
                <c:pt idx="232">
                  <c:v>0.945945945945945</c:v>
                </c:pt>
                <c:pt idx="233">
                  <c:v>0.0</c:v>
                </c:pt>
                <c:pt idx="234">
                  <c:v>0.648648648648648</c:v>
                </c:pt>
                <c:pt idx="235">
                  <c:v>0.297297297297297</c:v>
                </c:pt>
                <c:pt idx="236">
                  <c:v>0.54054054054054</c:v>
                </c:pt>
                <c:pt idx="237">
                  <c:v>0.891891891891891</c:v>
                </c:pt>
                <c:pt idx="238">
                  <c:v>0.459459459459459</c:v>
                </c:pt>
                <c:pt idx="239">
                  <c:v>0.864864864864864</c:v>
                </c:pt>
                <c:pt idx="240">
                  <c:v>0.0</c:v>
                </c:pt>
                <c:pt idx="241">
                  <c:v>0.54054054054054</c:v>
                </c:pt>
                <c:pt idx="242">
                  <c:v>0.891891891891891</c:v>
                </c:pt>
                <c:pt idx="243">
                  <c:v>0.945945945945945</c:v>
                </c:pt>
                <c:pt idx="244">
                  <c:v>0.621621621621621</c:v>
                </c:pt>
                <c:pt idx="245">
                  <c:v>0.027027027027027</c:v>
                </c:pt>
                <c:pt idx="246">
                  <c:v>0.945945945945945</c:v>
                </c:pt>
                <c:pt idx="247">
                  <c:v>0.216216216216216</c:v>
                </c:pt>
                <c:pt idx="248">
                  <c:v>0.486486486486486</c:v>
                </c:pt>
                <c:pt idx="249">
                  <c:v>0.837837837837837</c:v>
                </c:pt>
                <c:pt idx="250">
                  <c:v>0.0</c:v>
                </c:pt>
                <c:pt idx="251">
                  <c:v>0.405405405405405</c:v>
                </c:pt>
                <c:pt idx="252">
                  <c:v>0.054054054054054</c:v>
                </c:pt>
                <c:pt idx="253">
                  <c:v>0.648648648648648</c:v>
                </c:pt>
                <c:pt idx="254">
                  <c:v>0.729729729729729</c:v>
                </c:pt>
                <c:pt idx="255">
                  <c:v>0.216216216216216</c:v>
                </c:pt>
                <c:pt idx="256">
                  <c:v>0.027027027027027</c:v>
                </c:pt>
                <c:pt idx="257">
                  <c:v>0.324324324324324</c:v>
                </c:pt>
                <c:pt idx="258">
                  <c:v>0.891891891891891</c:v>
                </c:pt>
                <c:pt idx="259">
                  <c:v>0.513513513513513</c:v>
                </c:pt>
                <c:pt idx="260">
                  <c:v>0.27027027027027</c:v>
                </c:pt>
                <c:pt idx="261">
                  <c:v>0.216216216216216</c:v>
                </c:pt>
                <c:pt idx="262">
                  <c:v>0.297297297297297</c:v>
                </c:pt>
                <c:pt idx="263">
                  <c:v>0.351351351351351</c:v>
                </c:pt>
                <c:pt idx="264">
                  <c:v>0.027027027027027</c:v>
                </c:pt>
                <c:pt idx="265">
                  <c:v>0.216216216216216</c:v>
                </c:pt>
                <c:pt idx="266">
                  <c:v>0.486486486486486</c:v>
                </c:pt>
                <c:pt idx="267">
                  <c:v>0.054054054054054</c:v>
                </c:pt>
                <c:pt idx="268">
                  <c:v>0.891891891891891</c:v>
                </c:pt>
                <c:pt idx="269">
                  <c:v>0.621621621621621</c:v>
                </c:pt>
                <c:pt idx="270">
                  <c:v>0.27027027027027</c:v>
                </c:pt>
                <c:pt idx="271">
                  <c:v>0.162162162162162</c:v>
                </c:pt>
                <c:pt idx="272">
                  <c:v>0.081081081081081</c:v>
                </c:pt>
                <c:pt idx="273">
                  <c:v>0.108108108108108</c:v>
                </c:pt>
                <c:pt idx="274">
                  <c:v>0.945945945945945</c:v>
                </c:pt>
                <c:pt idx="275">
                  <c:v>0.0</c:v>
                </c:pt>
                <c:pt idx="276">
                  <c:v>0.351351351351351</c:v>
                </c:pt>
                <c:pt idx="277">
                  <c:v>0.054054054054054</c:v>
                </c:pt>
                <c:pt idx="278">
                  <c:v>0.135135135135135</c:v>
                </c:pt>
                <c:pt idx="279">
                  <c:v>0.027027027027027</c:v>
                </c:pt>
                <c:pt idx="280">
                  <c:v>0.432432432432432</c:v>
                </c:pt>
                <c:pt idx="281">
                  <c:v>0.027027027027027</c:v>
                </c:pt>
                <c:pt idx="282">
                  <c:v>0.135135135135135</c:v>
                </c:pt>
                <c:pt idx="283">
                  <c:v>0.297297297297297</c:v>
                </c:pt>
                <c:pt idx="284">
                  <c:v>0.405405405405405</c:v>
                </c:pt>
                <c:pt idx="285">
                  <c:v>0.351351351351351</c:v>
                </c:pt>
                <c:pt idx="286">
                  <c:v>0.135135135135135</c:v>
                </c:pt>
                <c:pt idx="287">
                  <c:v>0.0</c:v>
                </c:pt>
                <c:pt idx="288">
                  <c:v>0.108108108108108</c:v>
                </c:pt>
                <c:pt idx="289">
                  <c:v>0.027027027027027</c:v>
                </c:pt>
                <c:pt idx="290">
                  <c:v>0.081081081081081</c:v>
                </c:pt>
                <c:pt idx="291">
                  <c:v>0.216216216216216</c:v>
                </c:pt>
                <c:pt idx="292">
                  <c:v>0.135135135135135</c:v>
                </c:pt>
                <c:pt idx="293">
                  <c:v>0.27027027027027</c:v>
                </c:pt>
                <c:pt idx="294">
                  <c:v>0.027027027027027</c:v>
                </c:pt>
                <c:pt idx="295">
                  <c:v>0.675675675675675</c:v>
                </c:pt>
                <c:pt idx="296">
                  <c:v>0.351351351351351</c:v>
                </c:pt>
                <c:pt idx="297">
                  <c:v>0.243243243243243</c:v>
                </c:pt>
                <c:pt idx="298">
                  <c:v>0.081081081081081</c:v>
                </c:pt>
                <c:pt idx="299">
                  <c:v>0.81081081081081</c:v>
                </c:pt>
                <c:pt idx="300">
                  <c:v>0.0</c:v>
                </c:pt>
                <c:pt idx="301">
                  <c:v>0.324324324324324</c:v>
                </c:pt>
                <c:pt idx="302">
                  <c:v>0.054054054054054</c:v>
                </c:pt>
                <c:pt idx="303">
                  <c:v>0.702702702702702</c:v>
                </c:pt>
                <c:pt idx="304">
                  <c:v>0.081081081081081</c:v>
                </c:pt>
                <c:pt idx="305">
                  <c:v>0.324324324324324</c:v>
                </c:pt>
                <c:pt idx="306">
                  <c:v>0.837837837837837</c:v>
                </c:pt>
                <c:pt idx="307">
                  <c:v>0.0</c:v>
                </c:pt>
                <c:pt idx="308">
                  <c:v>0.648648648648648</c:v>
                </c:pt>
                <c:pt idx="309">
                  <c:v>0.648648648648648</c:v>
                </c:pt>
                <c:pt idx="310">
                  <c:v>0.405405405405405</c:v>
                </c:pt>
                <c:pt idx="311">
                  <c:v>0.0</c:v>
                </c:pt>
                <c:pt idx="312">
                  <c:v>0.459459459459459</c:v>
                </c:pt>
                <c:pt idx="313">
                  <c:v>0.054054054054054</c:v>
                </c:pt>
                <c:pt idx="314">
                  <c:v>0.0</c:v>
                </c:pt>
                <c:pt idx="315">
                  <c:v>0.675675675675675</c:v>
                </c:pt>
                <c:pt idx="316">
                  <c:v>0.216216216216216</c:v>
                </c:pt>
                <c:pt idx="317">
                  <c:v>0.378378378378378</c:v>
                </c:pt>
                <c:pt idx="318">
                  <c:v>0.297297297297297</c:v>
                </c:pt>
                <c:pt idx="319">
                  <c:v>0.0</c:v>
                </c:pt>
                <c:pt idx="320">
                  <c:v>0.027027027027027</c:v>
                </c:pt>
                <c:pt idx="321">
                  <c:v>0.837837837837837</c:v>
                </c:pt>
                <c:pt idx="322">
                  <c:v>0.216216216216216</c:v>
                </c:pt>
                <c:pt idx="323">
                  <c:v>0.297297297297297</c:v>
                </c:pt>
                <c:pt idx="324">
                  <c:v>0.594594594594594</c:v>
                </c:pt>
                <c:pt idx="325">
                  <c:v>0.027027027027027</c:v>
                </c:pt>
                <c:pt idx="326">
                  <c:v>0.081081081081081</c:v>
                </c:pt>
                <c:pt idx="327">
                  <c:v>0.0</c:v>
                </c:pt>
                <c:pt idx="328">
                  <c:v>0.486486486486486</c:v>
                </c:pt>
                <c:pt idx="329">
                  <c:v>0.486486486486486</c:v>
                </c:pt>
                <c:pt idx="330">
                  <c:v>0.297297297297297</c:v>
                </c:pt>
                <c:pt idx="331">
                  <c:v>0.0</c:v>
                </c:pt>
                <c:pt idx="332">
                  <c:v>0.675675675675675</c:v>
                </c:pt>
                <c:pt idx="333">
                  <c:v>0.351351351351351</c:v>
                </c:pt>
                <c:pt idx="334">
                  <c:v>0.054054054054054</c:v>
                </c:pt>
                <c:pt idx="335">
                  <c:v>0.027027027027027</c:v>
                </c:pt>
                <c:pt idx="336">
                  <c:v>0.054054054054054</c:v>
                </c:pt>
                <c:pt idx="337">
                  <c:v>0.513513513513513</c:v>
                </c:pt>
                <c:pt idx="338">
                  <c:v>0.432432432432432</c:v>
                </c:pt>
                <c:pt idx="339">
                  <c:v>0.27027027027027</c:v>
                </c:pt>
                <c:pt idx="340">
                  <c:v>0.216216216216216</c:v>
                </c:pt>
                <c:pt idx="341">
                  <c:v>0.891891891891891</c:v>
                </c:pt>
                <c:pt idx="342">
                  <c:v>0.378378378378378</c:v>
                </c:pt>
                <c:pt idx="343">
                  <c:v>0.0</c:v>
                </c:pt>
                <c:pt idx="344">
                  <c:v>0.243243243243243</c:v>
                </c:pt>
                <c:pt idx="345">
                  <c:v>0.189189189189189</c:v>
                </c:pt>
                <c:pt idx="346">
                  <c:v>0.0</c:v>
                </c:pt>
                <c:pt idx="347">
                  <c:v>0.324324324324324</c:v>
                </c:pt>
                <c:pt idx="348">
                  <c:v>0.297297297297297</c:v>
                </c:pt>
                <c:pt idx="349">
                  <c:v>0.837837837837837</c:v>
                </c:pt>
                <c:pt idx="350">
                  <c:v>0.054054054054054</c:v>
                </c:pt>
                <c:pt idx="351">
                  <c:v>0.324324324324324</c:v>
                </c:pt>
                <c:pt idx="352">
                  <c:v>0.027027027027027</c:v>
                </c:pt>
                <c:pt idx="353">
                  <c:v>0.864864864864864</c:v>
                </c:pt>
                <c:pt idx="354">
                  <c:v>0.351351351351351</c:v>
                </c:pt>
                <c:pt idx="355">
                  <c:v>0.324324324324324</c:v>
                </c:pt>
                <c:pt idx="356">
                  <c:v>0.351351351351351</c:v>
                </c:pt>
                <c:pt idx="357">
                  <c:v>0.945945945945945</c:v>
                </c:pt>
                <c:pt idx="358">
                  <c:v>0.459459459459459</c:v>
                </c:pt>
                <c:pt idx="359">
                  <c:v>0.0</c:v>
                </c:pt>
                <c:pt idx="360">
                  <c:v>0.864864864864864</c:v>
                </c:pt>
                <c:pt idx="361">
                  <c:v>0.135135135135135</c:v>
                </c:pt>
                <c:pt idx="362">
                  <c:v>0.108108108108108</c:v>
                </c:pt>
                <c:pt idx="363">
                  <c:v>0.351351351351351</c:v>
                </c:pt>
                <c:pt idx="364">
                  <c:v>0.054054054054054</c:v>
                </c:pt>
                <c:pt idx="365">
                  <c:v>0.0</c:v>
                </c:pt>
                <c:pt idx="366">
                  <c:v>0.405405405405405</c:v>
                </c:pt>
                <c:pt idx="367">
                  <c:v>0.216216216216216</c:v>
                </c:pt>
                <c:pt idx="368">
                  <c:v>0.54054054054054</c:v>
                </c:pt>
                <c:pt idx="369">
                  <c:v>0.864864864864864</c:v>
                </c:pt>
                <c:pt idx="370">
                  <c:v>0.108108108108108</c:v>
                </c:pt>
                <c:pt idx="371">
                  <c:v>0.054054054054054</c:v>
                </c:pt>
                <c:pt idx="372">
                  <c:v>0.0</c:v>
                </c:pt>
                <c:pt idx="373">
                  <c:v>0.108108108108108</c:v>
                </c:pt>
                <c:pt idx="374">
                  <c:v>0.486486486486486</c:v>
                </c:pt>
                <c:pt idx="375">
                  <c:v>0.324324324324324</c:v>
                </c:pt>
                <c:pt idx="376">
                  <c:v>0.351351351351351</c:v>
                </c:pt>
                <c:pt idx="377">
                  <c:v>0.297297297297297</c:v>
                </c:pt>
                <c:pt idx="378">
                  <c:v>0.729729729729729</c:v>
                </c:pt>
                <c:pt idx="379">
                  <c:v>0.297297297297297</c:v>
                </c:pt>
                <c:pt idx="380">
                  <c:v>0.351351351351351</c:v>
                </c:pt>
                <c:pt idx="381">
                  <c:v>0.702702702702702</c:v>
                </c:pt>
                <c:pt idx="382">
                  <c:v>0.864864864864864</c:v>
                </c:pt>
                <c:pt idx="383">
                  <c:v>0.378378378378378</c:v>
                </c:pt>
                <c:pt idx="384">
                  <c:v>0.297297297297297</c:v>
                </c:pt>
                <c:pt idx="385">
                  <c:v>0.27027027027027</c:v>
                </c:pt>
                <c:pt idx="386">
                  <c:v>0.459459459459459</c:v>
                </c:pt>
                <c:pt idx="387">
                  <c:v>0.918918918918919</c:v>
                </c:pt>
                <c:pt idx="388">
                  <c:v>0.729729729729729</c:v>
                </c:pt>
                <c:pt idx="389">
                  <c:v>0.162162162162162</c:v>
                </c:pt>
                <c:pt idx="390">
                  <c:v>0.945945945945945</c:v>
                </c:pt>
                <c:pt idx="391">
                  <c:v>0.054054054054054</c:v>
                </c:pt>
                <c:pt idx="392">
                  <c:v>0.891891891891891</c:v>
                </c:pt>
                <c:pt idx="393">
                  <c:v>0.0</c:v>
                </c:pt>
                <c:pt idx="394">
                  <c:v>0.027027027027027</c:v>
                </c:pt>
                <c:pt idx="395">
                  <c:v>0.567567567567567</c:v>
                </c:pt>
                <c:pt idx="396">
                  <c:v>0.864864864864864</c:v>
                </c:pt>
                <c:pt idx="397">
                  <c:v>0.54054054054054</c:v>
                </c:pt>
                <c:pt idx="398">
                  <c:v>0.351351351351351</c:v>
                </c:pt>
                <c:pt idx="399">
                  <c:v>0.108108108108108</c:v>
                </c:pt>
                <c:pt idx="400">
                  <c:v>0.432432432432432</c:v>
                </c:pt>
                <c:pt idx="401">
                  <c:v>0.0</c:v>
                </c:pt>
                <c:pt idx="402">
                  <c:v>0.189189189189189</c:v>
                </c:pt>
                <c:pt idx="403">
                  <c:v>0.216216216216216</c:v>
                </c:pt>
                <c:pt idx="404">
                  <c:v>0.054054054054054</c:v>
                </c:pt>
                <c:pt idx="405">
                  <c:v>0.918918918918919</c:v>
                </c:pt>
                <c:pt idx="406">
                  <c:v>0.54054054054054</c:v>
                </c:pt>
                <c:pt idx="407">
                  <c:v>0.513513513513513</c:v>
                </c:pt>
                <c:pt idx="408">
                  <c:v>0.054054054054054</c:v>
                </c:pt>
                <c:pt idx="409">
                  <c:v>0.432432432432432</c:v>
                </c:pt>
                <c:pt idx="410">
                  <c:v>0.432432432432432</c:v>
                </c:pt>
                <c:pt idx="411">
                  <c:v>0.351351351351351</c:v>
                </c:pt>
                <c:pt idx="412">
                  <c:v>0.027027027027027</c:v>
                </c:pt>
                <c:pt idx="413">
                  <c:v>0.432432432432432</c:v>
                </c:pt>
                <c:pt idx="414">
                  <c:v>0.0</c:v>
                </c:pt>
                <c:pt idx="415">
                  <c:v>0.0</c:v>
                </c:pt>
                <c:pt idx="416">
                  <c:v>0.891891891891891</c:v>
                </c:pt>
                <c:pt idx="417">
                  <c:v>0.405405405405405</c:v>
                </c:pt>
                <c:pt idx="418">
                  <c:v>0.027027027027027</c:v>
                </c:pt>
                <c:pt idx="419">
                  <c:v>0.351351351351351</c:v>
                </c:pt>
                <c:pt idx="420">
                  <c:v>0.027027027027027</c:v>
                </c:pt>
                <c:pt idx="421">
                  <c:v>0.864864864864864</c:v>
                </c:pt>
                <c:pt idx="422">
                  <c:v>0.378378378378378</c:v>
                </c:pt>
                <c:pt idx="423">
                  <c:v>0.621621621621621</c:v>
                </c:pt>
                <c:pt idx="424">
                  <c:v>0.0</c:v>
                </c:pt>
                <c:pt idx="425">
                  <c:v>0.729729729729729</c:v>
                </c:pt>
                <c:pt idx="426">
                  <c:v>0.243243243243243</c:v>
                </c:pt>
                <c:pt idx="427">
                  <c:v>0.027027027027027</c:v>
                </c:pt>
                <c:pt idx="428">
                  <c:v>0.027027027027027</c:v>
                </c:pt>
                <c:pt idx="429">
                  <c:v>0.108108108108108</c:v>
                </c:pt>
                <c:pt idx="430">
                  <c:v>0.189189189189189</c:v>
                </c:pt>
                <c:pt idx="431">
                  <c:v>0.54054054054054</c:v>
                </c:pt>
                <c:pt idx="432">
                  <c:v>0.081081081081081</c:v>
                </c:pt>
                <c:pt idx="433">
                  <c:v>0.27027027027027</c:v>
                </c:pt>
                <c:pt idx="434">
                  <c:v>0.027027027027027</c:v>
                </c:pt>
                <c:pt idx="435">
                  <c:v>0.351351351351351</c:v>
                </c:pt>
                <c:pt idx="436">
                  <c:v>0.378378378378378</c:v>
                </c:pt>
                <c:pt idx="437">
                  <c:v>0.729729729729729</c:v>
                </c:pt>
                <c:pt idx="438">
                  <c:v>0.405405405405405</c:v>
                </c:pt>
                <c:pt idx="439">
                  <c:v>0.054054054054054</c:v>
                </c:pt>
                <c:pt idx="440">
                  <c:v>0.081081081081081</c:v>
                </c:pt>
                <c:pt idx="441">
                  <c:v>0.378378378378378</c:v>
                </c:pt>
                <c:pt idx="442">
                  <c:v>0.837837837837837</c:v>
                </c:pt>
                <c:pt idx="443">
                  <c:v>0.351351351351351</c:v>
                </c:pt>
                <c:pt idx="444">
                  <c:v>0.0</c:v>
                </c:pt>
                <c:pt idx="445">
                  <c:v>0.864864864864864</c:v>
                </c:pt>
                <c:pt idx="446">
                  <c:v>0.0</c:v>
                </c:pt>
                <c:pt idx="447">
                  <c:v>0.864864864864864</c:v>
                </c:pt>
                <c:pt idx="448">
                  <c:v>0.297297297297297</c:v>
                </c:pt>
                <c:pt idx="449">
                  <c:v>0.243243243243243</c:v>
                </c:pt>
                <c:pt idx="450">
                  <c:v>0.351351351351351</c:v>
                </c:pt>
                <c:pt idx="451">
                  <c:v>0.756756756756756</c:v>
                </c:pt>
                <c:pt idx="452">
                  <c:v>0.864864864864864</c:v>
                </c:pt>
                <c:pt idx="453">
                  <c:v>0.243243243243243</c:v>
                </c:pt>
                <c:pt idx="454">
                  <c:v>0.027027027027027</c:v>
                </c:pt>
                <c:pt idx="455">
                  <c:v>0.081081081081081</c:v>
                </c:pt>
                <c:pt idx="456">
                  <c:v>0.459459459459459</c:v>
                </c:pt>
                <c:pt idx="457">
                  <c:v>0.243243243243243</c:v>
                </c:pt>
                <c:pt idx="458">
                  <c:v>0.243243243243243</c:v>
                </c:pt>
                <c:pt idx="459">
                  <c:v>0.0</c:v>
                </c:pt>
                <c:pt idx="460">
                  <c:v>0.378378378378378</c:v>
                </c:pt>
                <c:pt idx="461">
                  <c:v>0.027027027027027</c:v>
                </c:pt>
                <c:pt idx="462">
                  <c:v>0.0</c:v>
                </c:pt>
                <c:pt idx="463">
                  <c:v>0.027027027027027</c:v>
                </c:pt>
                <c:pt idx="464">
                  <c:v>0.0</c:v>
                </c:pt>
                <c:pt idx="465">
                  <c:v>0.243243243243243</c:v>
                </c:pt>
                <c:pt idx="466">
                  <c:v>0.027027027027027</c:v>
                </c:pt>
                <c:pt idx="467">
                  <c:v>0.405405405405405</c:v>
                </c:pt>
                <c:pt idx="468">
                  <c:v>0.0</c:v>
                </c:pt>
                <c:pt idx="469">
                  <c:v>0.297297297297297</c:v>
                </c:pt>
                <c:pt idx="470">
                  <c:v>0.216216216216216</c:v>
                </c:pt>
                <c:pt idx="471">
                  <c:v>0.864864864864864</c:v>
                </c:pt>
                <c:pt idx="472">
                  <c:v>0.918918918918919</c:v>
                </c:pt>
                <c:pt idx="473">
                  <c:v>0.945945945945945</c:v>
                </c:pt>
                <c:pt idx="474">
                  <c:v>0.297297297297297</c:v>
                </c:pt>
                <c:pt idx="475">
                  <c:v>0.27027027027027</c:v>
                </c:pt>
                <c:pt idx="476">
                  <c:v>0.594594594594594</c:v>
                </c:pt>
                <c:pt idx="477">
                  <c:v>0.891891891891891</c:v>
                </c:pt>
                <c:pt idx="478">
                  <c:v>0.972972972972973</c:v>
                </c:pt>
                <c:pt idx="479">
                  <c:v>0.0</c:v>
                </c:pt>
                <c:pt idx="480">
                  <c:v>0.0</c:v>
                </c:pt>
                <c:pt idx="481">
                  <c:v>0.432432432432432</c:v>
                </c:pt>
                <c:pt idx="482">
                  <c:v>0.054054054054054</c:v>
                </c:pt>
                <c:pt idx="483">
                  <c:v>0.027027027027027</c:v>
                </c:pt>
                <c:pt idx="484">
                  <c:v>0.243243243243243</c:v>
                </c:pt>
                <c:pt idx="485">
                  <c:v>0.081081081081081</c:v>
                </c:pt>
                <c:pt idx="486">
                  <c:v>0.054054054054054</c:v>
                </c:pt>
                <c:pt idx="487">
                  <c:v>0.378378378378378</c:v>
                </c:pt>
                <c:pt idx="488">
                  <c:v>0.432432432432432</c:v>
                </c:pt>
                <c:pt idx="489">
                  <c:v>0.189189189189189</c:v>
                </c:pt>
                <c:pt idx="490">
                  <c:v>0.0</c:v>
                </c:pt>
                <c:pt idx="491">
                  <c:v>0.0</c:v>
                </c:pt>
                <c:pt idx="492">
                  <c:v>0.405405405405405</c:v>
                </c:pt>
                <c:pt idx="493">
                  <c:v>0.054054054054054</c:v>
                </c:pt>
                <c:pt idx="494">
                  <c:v>0.405405405405405</c:v>
                </c:pt>
                <c:pt idx="495">
                  <c:v>0.891891891891891</c:v>
                </c:pt>
                <c:pt idx="496">
                  <c:v>0.0</c:v>
                </c:pt>
                <c:pt idx="497">
                  <c:v>0.135135135135135</c:v>
                </c:pt>
                <c:pt idx="498">
                  <c:v>0.918918918918919</c:v>
                </c:pt>
                <c:pt idx="499">
                  <c:v>0.567567567567567</c:v>
                </c:pt>
                <c:pt idx="500">
                  <c:v>0.27027027027027</c:v>
                </c:pt>
                <c:pt idx="501">
                  <c:v>0.675675675675675</c:v>
                </c:pt>
                <c:pt idx="502">
                  <c:v>0.0</c:v>
                </c:pt>
                <c:pt idx="503">
                  <c:v>0.297297297297297</c:v>
                </c:pt>
                <c:pt idx="504">
                  <c:v>0.945945945945945</c:v>
                </c:pt>
                <c:pt idx="505">
                  <c:v>0.648648648648648</c:v>
                </c:pt>
                <c:pt idx="506">
                  <c:v>0.648648648648648</c:v>
                </c:pt>
                <c:pt idx="507">
                  <c:v>0.243243243243243</c:v>
                </c:pt>
                <c:pt idx="508">
                  <c:v>0.54054054054054</c:v>
                </c:pt>
                <c:pt idx="509">
                  <c:v>0.837837837837837</c:v>
                </c:pt>
                <c:pt idx="510">
                  <c:v>0.081081081081081</c:v>
                </c:pt>
                <c:pt idx="511">
                  <c:v>0.513513513513513</c:v>
                </c:pt>
                <c:pt idx="512">
                  <c:v>0.0</c:v>
                </c:pt>
                <c:pt idx="513">
                  <c:v>0.918918918918919</c:v>
                </c:pt>
                <c:pt idx="514">
                  <c:v>0.702702702702702</c:v>
                </c:pt>
                <c:pt idx="515">
                  <c:v>0.162162162162162</c:v>
                </c:pt>
                <c:pt idx="516">
                  <c:v>0.945945945945945</c:v>
                </c:pt>
                <c:pt idx="517">
                  <c:v>0.351351351351351</c:v>
                </c:pt>
                <c:pt idx="518">
                  <c:v>0.621621621621621</c:v>
                </c:pt>
                <c:pt idx="519">
                  <c:v>0.027027027027027</c:v>
                </c:pt>
                <c:pt idx="520">
                  <c:v>0.324324324324324</c:v>
                </c:pt>
                <c:pt idx="521">
                  <c:v>0.621621621621621</c:v>
                </c:pt>
                <c:pt idx="522">
                  <c:v>0.405405405405405</c:v>
                </c:pt>
                <c:pt idx="523">
                  <c:v>0.297297297297297</c:v>
                </c:pt>
                <c:pt idx="524">
                  <c:v>0.0</c:v>
                </c:pt>
                <c:pt idx="525">
                  <c:v>0.486486486486486</c:v>
                </c:pt>
                <c:pt idx="526">
                  <c:v>0.513513513513513</c:v>
                </c:pt>
                <c:pt idx="527">
                  <c:v>0.0</c:v>
                </c:pt>
                <c:pt idx="528">
                  <c:v>0.0</c:v>
                </c:pt>
                <c:pt idx="529">
                  <c:v>0.378378378378378</c:v>
                </c:pt>
                <c:pt idx="530">
                  <c:v>0.918918918918919</c:v>
                </c:pt>
                <c:pt idx="531">
                  <c:v>0.297297297297297</c:v>
                </c:pt>
                <c:pt idx="532">
                  <c:v>0.189189189189189</c:v>
                </c:pt>
                <c:pt idx="533">
                  <c:v>0.918918918918919</c:v>
                </c:pt>
                <c:pt idx="534">
                  <c:v>0.0</c:v>
                </c:pt>
                <c:pt idx="535">
                  <c:v>0.513513513513513</c:v>
                </c:pt>
                <c:pt idx="536">
                  <c:v>0.486486486486486</c:v>
                </c:pt>
                <c:pt idx="537">
                  <c:v>0.054054054054054</c:v>
                </c:pt>
                <c:pt idx="538">
                  <c:v>0.324324324324324</c:v>
                </c:pt>
                <c:pt idx="539">
                  <c:v>0.918918918918919</c:v>
                </c:pt>
                <c:pt idx="540">
                  <c:v>0.405405405405405</c:v>
                </c:pt>
                <c:pt idx="541">
                  <c:v>0.0</c:v>
                </c:pt>
                <c:pt idx="542">
                  <c:v>0.594594594594594</c:v>
                </c:pt>
                <c:pt idx="543">
                  <c:v>0.297297297297297</c:v>
                </c:pt>
                <c:pt idx="544">
                  <c:v>0.0</c:v>
                </c:pt>
                <c:pt idx="545">
                  <c:v>0.432432432432432</c:v>
                </c:pt>
                <c:pt idx="546">
                  <c:v>0.432432432432432</c:v>
                </c:pt>
                <c:pt idx="547">
                  <c:v>0.0</c:v>
                </c:pt>
                <c:pt idx="548">
                  <c:v>0.0</c:v>
                </c:pt>
                <c:pt idx="549">
                  <c:v>0.27027027027027</c:v>
                </c:pt>
                <c:pt idx="550">
                  <c:v>0.405405405405405</c:v>
                </c:pt>
                <c:pt idx="551">
                  <c:v>0.0</c:v>
                </c:pt>
                <c:pt idx="552">
                  <c:v>0.162162162162162</c:v>
                </c:pt>
                <c:pt idx="553">
                  <c:v>0.324324324324324</c:v>
                </c:pt>
                <c:pt idx="554">
                  <c:v>0.864864864864864</c:v>
                </c:pt>
                <c:pt idx="555">
                  <c:v>0.0</c:v>
                </c:pt>
                <c:pt idx="556">
                  <c:v>0.378378378378378</c:v>
                </c:pt>
                <c:pt idx="557">
                  <c:v>0.081081081081081</c:v>
                </c:pt>
                <c:pt idx="558">
                  <c:v>0.0</c:v>
                </c:pt>
                <c:pt idx="559">
                  <c:v>0.918918918918919</c:v>
                </c:pt>
                <c:pt idx="560">
                  <c:v>0.486486486486486</c:v>
                </c:pt>
                <c:pt idx="561">
                  <c:v>0.216216216216216</c:v>
                </c:pt>
                <c:pt idx="562">
                  <c:v>0.297297297297297</c:v>
                </c:pt>
                <c:pt idx="563">
                  <c:v>0.216216216216216</c:v>
                </c:pt>
                <c:pt idx="564">
                  <c:v>0.0</c:v>
                </c:pt>
                <c:pt idx="565">
                  <c:v>0.27027027027027</c:v>
                </c:pt>
                <c:pt idx="566">
                  <c:v>0.918918918918919</c:v>
                </c:pt>
                <c:pt idx="567">
                  <c:v>0.324324324324324</c:v>
                </c:pt>
                <c:pt idx="568">
                  <c:v>0.351351351351351</c:v>
                </c:pt>
                <c:pt idx="569">
                  <c:v>0.891891891891891</c:v>
                </c:pt>
                <c:pt idx="570">
                  <c:v>0.027027027027027</c:v>
                </c:pt>
                <c:pt idx="571">
                  <c:v>0.351351351351351</c:v>
                </c:pt>
                <c:pt idx="572">
                  <c:v>0.324324324324324</c:v>
                </c:pt>
                <c:pt idx="573">
                  <c:v>0.945945945945945</c:v>
                </c:pt>
                <c:pt idx="574">
                  <c:v>0.243243243243243</c:v>
                </c:pt>
                <c:pt idx="575">
                  <c:v>0.108108108108108</c:v>
                </c:pt>
                <c:pt idx="576">
                  <c:v>0.054054054054054</c:v>
                </c:pt>
                <c:pt idx="577">
                  <c:v>0.324324324324324</c:v>
                </c:pt>
                <c:pt idx="578">
                  <c:v>0.837837837837837</c:v>
                </c:pt>
                <c:pt idx="579">
                  <c:v>0.918918918918919</c:v>
                </c:pt>
                <c:pt idx="580">
                  <c:v>0.513513513513513</c:v>
                </c:pt>
                <c:pt idx="581">
                  <c:v>0.486486486486486</c:v>
                </c:pt>
                <c:pt idx="582">
                  <c:v>0.567567567567567</c:v>
                </c:pt>
                <c:pt idx="583">
                  <c:v>0.729729729729729</c:v>
                </c:pt>
                <c:pt idx="584">
                  <c:v>0.918918918918919</c:v>
                </c:pt>
                <c:pt idx="585">
                  <c:v>0.297297297297297</c:v>
                </c:pt>
                <c:pt idx="586">
                  <c:v>0.27027027027027</c:v>
                </c:pt>
                <c:pt idx="587">
                  <c:v>0.891891891891891</c:v>
                </c:pt>
                <c:pt idx="588">
                  <c:v>0.351351351351351</c:v>
                </c:pt>
                <c:pt idx="589">
                  <c:v>0.27027027027027</c:v>
                </c:pt>
                <c:pt idx="590">
                  <c:v>0.0</c:v>
                </c:pt>
                <c:pt idx="591">
                  <c:v>0.0</c:v>
                </c:pt>
                <c:pt idx="592">
                  <c:v>0.162162162162162</c:v>
                </c:pt>
                <c:pt idx="593">
                  <c:v>0.243243243243243</c:v>
                </c:pt>
                <c:pt idx="594">
                  <c:v>0.324324324324324</c:v>
                </c:pt>
                <c:pt idx="595">
                  <c:v>0.324324324324324</c:v>
                </c:pt>
                <c:pt idx="596">
                  <c:v>0.081081081081081</c:v>
                </c:pt>
                <c:pt idx="597">
                  <c:v>0.027027027027027</c:v>
                </c:pt>
                <c:pt idx="598">
                  <c:v>0.297297297297297</c:v>
                </c:pt>
                <c:pt idx="599">
                  <c:v>0.675675675675675</c:v>
                </c:pt>
                <c:pt idx="600">
                  <c:v>0.675675675675675</c:v>
                </c:pt>
                <c:pt idx="601">
                  <c:v>0.432432432432432</c:v>
                </c:pt>
                <c:pt idx="602">
                  <c:v>0.081081081081081</c:v>
                </c:pt>
                <c:pt idx="603">
                  <c:v>0.0</c:v>
                </c:pt>
                <c:pt idx="604">
                  <c:v>0.027027027027027</c:v>
                </c:pt>
                <c:pt idx="605">
                  <c:v>0.891891891891891</c:v>
                </c:pt>
                <c:pt idx="606">
                  <c:v>0.837837837837837</c:v>
                </c:pt>
                <c:pt idx="607">
                  <c:v>0.0</c:v>
                </c:pt>
                <c:pt idx="608">
                  <c:v>0.324324324324324</c:v>
                </c:pt>
                <c:pt idx="609">
                  <c:v>0.0</c:v>
                </c:pt>
                <c:pt idx="610">
                  <c:v>0.189189189189189</c:v>
                </c:pt>
                <c:pt idx="611">
                  <c:v>0.135135135135135</c:v>
                </c:pt>
                <c:pt idx="612">
                  <c:v>0.054054054054054</c:v>
                </c:pt>
                <c:pt idx="613">
                  <c:v>0.351351351351351</c:v>
                </c:pt>
                <c:pt idx="614">
                  <c:v>0.351351351351351</c:v>
                </c:pt>
                <c:pt idx="615">
                  <c:v>0.108108108108108</c:v>
                </c:pt>
                <c:pt idx="616">
                  <c:v>0.324324324324324</c:v>
                </c:pt>
                <c:pt idx="617">
                  <c:v>0.27027027027027</c:v>
                </c:pt>
                <c:pt idx="618">
                  <c:v>0.378378378378378</c:v>
                </c:pt>
                <c:pt idx="619">
                  <c:v>0.027027027027027</c:v>
                </c:pt>
                <c:pt idx="620">
                  <c:v>0.324324324324324</c:v>
                </c:pt>
                <c:pt idx="621">
                  <c:v>0.864864864864864</c:v>
                </c:pt>
                <c:pt idx="622">
                  <c:v>0.0</c:v>
                </c:pt>
                <c:pt idx="623">
                  <c:v>0.27027027027027</c:v>
                </c:pt>
                <c:pt idx="624">
                  <c:v>0.0</c:v>
                </c:pt>
                <c:pt idx="625">
                  <c:v>0.837837837837837</c:v>
                </c:pt>
                <c:pt idx="626">
                  <c:v>0.594594594594594</c:v>
                </c:pt>
                <c:pt idx="627">
                  <c:v>0.405405405405405</c:v>
                </c:pt>
                <c:pt idx="628">
                  <c:v>0.27027027027027</c:v>
                </c:pt>
                <c:pt idx="629">
                  <c:v>0.864864864864864</c:v>
                </c:pt>
                <c:pt idx="630">
                  <c:v>0.0</c:v>
                </c:pt>
                <c:pt idx="631">
                  <c:v>0.432432432432432</c:v>
                </c:pt>
                <c:pt idx="632">
                  <c:v>0.405405405405405</c:v>
                </c:pt>
                <c:pt idx="633">
                  <c:v>0.864864864864864</c:v>
                </c:pt>
                <c:pt idx="634">
                  <c:v>0.27027027027027</c:v>
                </c:pt>
                <c:pt idx="635">
                  <c:v>0.324324324324324</c:v>
                </c:pt>
                <c:pt idx="636">
                  <c:v>0.729729729729729</c:v>
                </c:pt>
                <c:pt idx="637">
                  <c:v>0.135135135135135</c:v>
                </c:pt>
                <c:pt idx="638">
                  <c:v>0.0</c:v>
                </c:pt>
                <c:pt idx="639">
                  <c:v>0.027027027027027</c:v>
                </c:pt>
                <c:pt idx="640">
                  <c:v>0.0</c:v>
                </c:pt>
                <c:pt idx="641">
                  <c:v>0.783783783783783</c:v>
                </c:pt>
                <c:pt idx="642">
                  <c:v>0.027027027027027</c:v>
                </c:pt>
                <c:pt idx="643">
                  <c:v>0.081081081081081</c:v>
                </c:pt>
                <c:pt idx="644">
                  <c:v>0.189189189189189</c:v>
                </c:pt>
                <c:pt idx="645">
                  <c:v>0.918918918918919</c:v>
                </c:pt>
                <c:pt idx="646">
                  <c:v>0.216216216216216</c:v>
                </c:pt>
                <c:pt idx="647">
                  <c:v>0.27027027027027</c:v>
                </c:pt>
                <c:pt idx="648">
                  <c:v>0.324324324324324</c:v>
                </c:pt>
                <c:pt idx="649">
                  <c:v>0.054054054054054</c:v>
                </c:pt>
                <c:pt idx="650">
                  <c:v>0.27027027027027</c:v>
                </c:pt>
                <c:pt idx="651">
                  <c:v>0.54054054054054</c:v>
                </c:pt>
                <c:pt idx="652">
                  <c:v>0.081081081081081</c:v>
                </c:pt>
                <c:pt idx="653">
                  <c:v>0.891891891891891</c:v>
                </c:pt>
                <c:pt idx="654">
                  <c:v>0.837837837837837</c:v>
                </c:pt>
                <c:pt idx="655">
                  <c:v>0.81081081081081</c:v>
                </c:pt>
                <c:pt idx="656">
                  <c:v>0.0</c:v>
                </c:pt>
                <c:pt idx="657">
                  <c:v>0.378378378378378</c:v>
                </c:pt>
                <c:pt idx="658">
                  <c:v>0.324324324324324</c:v>
                </c:pt>
                <c:pt idx="659">
                  <c:v>0.432432432432432</c:v>
                </c:pt>
                <c:pt idx="660">
                  <c:v>0.216216216216216</c:v>
                </c:pt>
                <c:pt idx="661">
                  <c:v>0.189189189189189</c:v>
                </c:pt>
                <c:pt idx="662">
                  <c:v>0.945945945945945</c:v>
                </c:pt>
                <c:pt idx="663">
                  <c:v>0.189189189189189</c:v>
                </c:pt>
                <c:pt idx="664">
                  <c:v>0.324324324324324</c:v>
                </c:pt>
                <c:pt idx="665">
                  <c:v>0.864864864864864</c:v>
                </c:pt>
                <c:pt idx="666">
                  <c:v>0.918918918918919</c:v>
                </c:pt>
                <c:pt idx="667">
                  <c:v>0.729729729729729</c:v>
                </c:pt>
                <c:pt idx="668">
                  <c:v>0.0</c:v>
                </c:pt>
                <c:pt idx="669">
                  <c:v>0.378378378378378</c:v>
                </c:pt>
                <c:pt idx="670">
                  <c:v>0.108108108108108</c:v>
                </c:pt>
                <c:pt idx="671">
                  <c:v>0.378378378378378</c:v>
                </c:pt>
                <c:pt idx="672">
                  <c:v>0.135135135135135</c:v>
                </c:pt>
                <c:pt idx="673">
                  <c:v>0.918918918918919</c:v>
                </c:pt>
                <c:pt idx="674">
                  <c:v>0.432432432432432</c:v>
                </c:pt>
                <c:pt idx="675">
                  <c:v>0.054054054054054</c:v>
                </c:pt>
                <c:pt idx="676">
                  <c:v>0.756756756756756</c:v>
                </c:pt>
                <c:pt idx="677">
                  <c:v>0.0</c:v>
                </c:pt>
                <c:pt idx="678">
                  <c:v>0.405405405405405</c:v>
                </c:pt>
                <c:pt idx="679">
                  <c:v>0.378378378378378</c:v>
                </c:pt>
                <c:pt idx="680">
                  <c:v>0.405405405405405</c:v>
                </c:pt>
                <c:pt idx="681">
                  <c:v>0.243243243243243</c:v>
                </c:pt>
                <c:pt idx="682">
                  <c:v>0.108108108108108</c:v>
                </c:pt>
                <c:pt idx="683">
                  <c:v>0.351351351351351</c:v>
                </c:pt>
                <c:pt idx="684">
                  <c:v>0.162162162162162</c:v>
                </c:pt>
                <c:pt idx="685">
                  <c:v>0.324324324324324</c:v>
                </c:pt>
                <c:pt idx="686">
                  <c:v>0.054054054054054</c:v>
                </c:pt>
                <c:pt idx="687">
                  <c:v>0.054054054054054</c:v>
                </c:pt>
                <c:pt idx="688">
                  <c:v>0.405405405405405</c:v>
                </c:pt>
                <c:pt idx="689">
                  <c:v>0.405405405405405</c:v>
                </c:pt>
                <c:pt idx="690">
                  <c:v>0.0</c:v>
                </c:pt>
                <c:pt idx="691">
                  <c:v>0.081081081081081</c:v>
                </c:pt>
                <c:pt idx="692">
                  <c:v>0.945945945945945</c:v>
                </c:pt>
                <c:pt idx="693">
                  <c:v>0.027027027027027</c:v>
                </c:pt>
                <c:pt idx="694">
                  <c:v>0.054054054054054</c:v>
                </c:pt>
                <c:pt idx="695">
                  <c:v>0.297297297297297</c:v>
                </c:pt>
                <c:pt idx="696">
                  <c:v>0.108108108108108</c:v>
                </c:pt>
                <c:pt idx="697">
                  <c:v>0.0</c:v>
                </c:pt>
                <c:pt idx="698">
                  <c:v>0.216216216216216</c:v>
                </c:pt>
                <c:pt idx="699">
                  <c:v>0.027027027027027</c:v>
                </c:pt>
                <c:pt idx="700">
                  <c:v>0.0</c:v>
                </c:pt>
                <c:pt idx="701">
                  <c:v>0.054054054054054</c:v>
                </c:pt>
                <c:pt idx="702">
                  <c:v>0.459459459459459</c:v>
                </c:pt>
                <c:pt idx="703">
                  <c:v>0.621621621621621</c:v>
                </c:pt>
                <c:pt idx="704">
                  <c:v>0.054054054054054</c:v>
                </c:pt>
                <c:pt idx="705">
                  <c:v>0.378378378378378</c:v>
                </c:pt>
                <c:pt idx="706">
                  <c:v>0.351351351351351</c:v>
                </c:pt>
                <c:pt idx="707">
                  <c:v>0.0</c:v>
                </c:pt>
                <c:pt idx="708">
                  <c:v>0.0</c:v>
                </c:pt>
                <c:pt idx="709">
                  <c:v>0.729729729729729</c:v>
                </c:pt>
                <c:pt idx="710">
                  <c:v>0.027027027027027</c:v>
                </c:pt>
                <c:pt idx="711">
                  <c:v>0.945945945945945</c:v>
                </c:pt>
                <c:pt idx="712">
                  <c:v>0.297297297297297</c:v>
                </c:pt>
                <c:pt idx="713">
                  <c:v>0.648648648648648</c:v>
                </c:pt>
                <c:pt idx="714">
                  <c:v>0.027027027027027</c:v>
                </c:pt>
                <c:pt idx="715">
                  <c:v>0.054054054054054</c:v>
                </c:pt>
                <c:pt idx="716">
                  <c:v>0.0</c:v>
                </c:pt>
                <c:pt idx="717">
                  <c:v>0.432432432432432</c:v>
                </c:pt>
                <c:pt idx="718">
                  <c:v>0.0</c:v>
                </c:pt>
                <c:pt idx="719">
                  <c:v>0.054054054054054</c:v>
                </c:pt>
                <c:pt idx="720">
                  <c:v>0.216216216216216</c:v>
                </c:pt>
                <c:pt idx="721">
                  <c:v>0.459459459459459</c:v>
                </c:pt>
                <c:pt idx="722">
                  <c:v>0.027027027027027</c:v>
                </c:pt>
                <c:pt idx="723">
                  <c:v>0.0</c:v>
                </c:pt>
                <c:pt idx="724">
                  <c:v>0.378378378378378</c:v>
                </c:pt>
                <c:pt idx="725">
                  <c:v>0.918918918918919</c:v>
                </c:pt>
                <c:pt idx="726">
                  <c:v>0.297297297297297</c:v>
                </c:pt>
                <c:pt idx="727">
                  <c:v>0.594594594594594</c:v>
                </c:pt>
                <c:pt idx="728">
                  <c:v>0.297297297297297</c:v>
                </c:pt>
                <c:pt idx="729">
                  <c:v>0.216216216216216</c:v>
                </c:pt>
                <c:pt idx="730">
                  <c:v>0.513513513513513</c:v>
                </c:pt>
                <c:pt idx="731">
                  <c:v>0.675675675675675</c:v>
                </c:pt>
                <c:pt idx="732">
                  <c:v>0.837837837837837</c:v>
                </c:pt>
                <c:pt idx="733">
                  <c:v>0.351351351351351</c:v>
                </c:pt>
                <c:pt idx="734">
                  <c:v>0.594594594594594</c:v>
                </c:pt>
                <c:pt idx="735">
                  <c:v>0.54054054054054</c:v>
                </c:pt>
                <c:pt idx="736">
                  <c:v>0.081081081081081</c:v>
                </c:pt>
                <c:pt idx="737">
                  <c:v>0.945945945945945</c:v>
                </c:pt>
                <c:pt idx="738">
                  <c:v>0.459459459459459</c:v>
                </c:pt>
                <c:pt idx="739">
                  <c:v>0.135135135135135</c:v>
                </c:pt>
                <c:pt idx="740">
                  <c:v>0.405405405405405</c:v>
                </c:pt>
                <c:pt idx="741">
                  <c:v>0.0</c:v>
                </c:pt>
                <c:pt idx="742">
                  <c:v>0.081081081081081</c:v>
                </c:pt>
                <c:pt idx="743">
                  <c:v>0.378378378378378</c:v>
                </c:pt>
                <c:pt idx="744">
                  <c:v>0.864864864864864</c:v>
                </c:pt>
                <c:pt idx="745">
                  <c:v>0.027027027027027</c:v>
                </c:pt>
                <c:pt idx="746">
                  <c:v>0.0</c:v>
                </c:pt>
                <c:pt idx="747">
                  <c:v>0.675675675675675</c:v>
                </c:pt>
                <c:pt idx="748">
                  <c:v>0.621621621621621</c:v>
                </c:pt>
                <c:pt idx="749">
                  <c:v>0.324324324324324</c:v>
                </c:pt>
                <c:pt idx="750">
                  <c:v>0.432432432432432</c:v>
                </c:pt>
                <c:pt idx="751">
                  <c:v>0.405405405405405</c:v>
                </c:pt>
                <c:pt idx="752">
                  <c:v>0.567567567567567</c:v>
                </c:pt>
                <c:pt idx="753">
                  <c:v>0.405405405405405</c:v>
                </c:pt>
                <c:pt idx="754">
                  <c:v>0.0</c:v>
                </c:pt>
                <c:pt idx="755">
                  <c:v>0.189189189189189</c:v>
                </c:pt>
                <c:pt idx="756">
                  <c:v>0.378378378378378</c:v>
                </c:pt>
                <c:pt idx="757">
                  <c:v>0.621621621621621</c:v>
                </c:pt>
                <c:pt idx="758">
                  <c:v>0.108108108108108</c:v>
                </c:pt>
                <c:pt idx="759">
                  <c:v>0.27027027027027</c:v>
                </c:pt>
                <c:pt idx="760">
                  <c:v>0.081081081081081</c:v>
                </c:pt>
                <c:pt idx="761">
                  <c:v>0.891891891891891</c:v>
                </c:pt>
                <c:pt idx="762">
                  <c:v>0.0</c:v>
                </c:pt>
                <c:pt idx="763">
                  <c:v>0.405405405405405</c:v>
                </c:pt>
                <c:pt idx="764">
                  <c:v>0.0</c:v>
                </c:pt>
                <c:pt idx="765">
                  <c:v>0.027027027027027</c:v>
                </c:pt>
                <c:pt idx="766">
                  <c:v>0.297297297297297</c:v>
                </c:pt>
                <c:pt idx="767">
                  <c:v>0.0</c:v>
                </c:pt>
                <c:pt idx="768">
                  <c:v>0.378378378378378</c:v>
                </c:pt>
                <c:pt idx="769">
                  <c:v>0.27027027027027</c:v>
                </c:pt>
                <c:pt idx="770">
                  <c:v>0.243243243243243</c:v>
                </c:pt>
                <c:pt idx="771">
                  <c:v>0.027027027027027</c:v>
                </c:pt>
                <c:pt idx="772">
                  <c:v>0.162162162162162</c:v>
                </c:pt>
                <c:pt idx="773">
                  <c:v>0.0</c:v>
                </c:pt>
                <c:pt idx="774">
                  <c:v>0.297297297297297</c:v>
                </c:pt>
                <c:pt idx="775">
                  <c:v>0.0</c:v>
                </c:pt>
                <c:pt idx="776">
                  <c:v>0.054054054054054</c:v>
                </c:pt>
                <c:pt idx="777">
                  <c:v>0.243243243243243</c:v>
                </c:pt>
                <c:pt idx="778">
                  <c:v>0.081081081081081</c:v>
                </c:pt>
                <c:pt idx="779">
                  <c:v>0.135135135135135</c:v>
                </c:pt>
                <c:pt idx="780">
                  <c:v>0.837837837837837</c:v>
                </c:pt>
                <c:pt idx="781">
                  <c:v>0.135135135135135</c:v>
                </c:pt>
                <c:pt idx="782">
                  <c:v>0.351351351351351</c:v>
                </c:pt>
                <c:pt idx="783">
                  <c:v>0.0</c:v>
                </c:pt>
                <c:pt idx="784">
                  <c:v>0.0</c:v>
                </c:pt>
                <c:pt idx="785">
                  <c:v>0.054054054054054</c:v>
                </c:pt>
                <c:pt idx="786">
                  <c:v>0.945945945945945</c:v>
                </c:pt>
                <c:pt idx="787">
                  <c:v>0.459459459459459</c:v>
                </c:pt>
                <c:pt idx="788">
                  <c:v>0.0</c:v>
                </c:pt>
                <c:pt idx="789">
                  <c:v>0.135135135135135</c:v>
                </c:pt>
                <c:pt idx="790">
                  <c:v>0.567567567567567</c:v>
                </c:pt>
                <c:pt idx="791">
                  <c:v>0.216216216216216</c:v>
                </c:pt>
                <c:pt idx="792">
                  <c:v>0.054054054054054</c:v>
                </c:pt>
                <c:pt idx="793">
                  <c:v>0.378378378378378</c:v>
                </c:pt>
                <c:pt idx="794">
                  <c:v>0.0</c:v>
                </c:pt>
                <c:pt idx="795">
                  <c:v>0.189189189189189</c:v>
                </c:pt>
                <c:pt idx="796">
                  <c:v>0.405405405405405</c:v>
                </c:pt>
                <c:pt idx="797">
                  <c:v>0.837837837837837</c:v>
                </c:pt>
                <c:pt idx="798">
                  <c:v>0.648648648648648</c:v>
                </c:pt>
                <c:pt idx="799">
                  <c:v>0.486486486486486</c:v>
                </c:pt>
                <c:pt idx="800">
                  <c:v>0.189189189189189</c:v>
                </c:pt>
                <c:pt idx="801">
                  <c:v>0.405405405405405</c:v>
                </c:pt>
                <c:pt idx="802">
                  <c:v>0.054054054054054</c:v>
                </c:pt>
                <c:pt idx="803">
                  <c:v>0.513513513513513</c:v>
                </c:pt>
                <c:pt idx="804">
                  <c:v>0.0</c:v>
                </c:pt>
                <c:pt idx="805">
                  <c:v>0.81081081081081</c:v>
                </c:pt>
                <c:pt idx="806">
                  <c:v>0.0</c:v>
                </c:pt>
                <c:pt idx="807">
                  <c:v>0.432432432432432</c:v>
                </c:pt>
                <c:pt idx="808">
                  <c:v>0.243243243243243</c:v>
                </c:pt>
                <c:pt idx="809">
                  <c:v>0.243243243243243</c:v>
                </c:pt>
                <c:pt idx="810">
                  <c:v>0.756756756756756</c:v>
                </c:pt>
                <c:pt idx="811">
                  <c:v>0.378378378378378</c:v>
                </c:pt>
                <c:pt idx="812">
                  <c:v>0.378378378378378</c:v>
                </c:pt>
                <c:pt idx="813">
                  <c:v>0.0</c:v>
                </c:pt>
                <c:pt idx="814">
                  <c:v>0.351351351351351</c:v>
                </c:pt>
                <c:pt idx="815">
                  <c:v>0.378378378378378</c:v>
                </c:pt>
                <c:pt idx="816">
                  <c:v>0.351351351351351</c:v>
                </c:pt>
                <c:pt idx="817">
                  <c:v>0.108108108108108</c:v>
                </c:pt>
                <c:pt idx="818">
                  <c:v>0.378378378378378</c:v>
                </c:pt>
                <c:pt idx="819">
                  <c:v>0.972972972972973</c:v>
                </c:pt>
                <c:pt idx="820">
                  <c:v>0.0</c:v>
                </c:pt>
                <c:pt idx="821">
                  <c:v>0.243243243243243</c:v>
                </c:pt>
                <c:pt idx="822">
                  <c:v>0.0</c:v>
                </c:pt>
                <c:pt idx="823">
                  <c:v>0.0</c:v>
                </c:pt>
                <c:pt idx="824">
                  <c:v>0.243243243243243</c:v>
                </c:pt>
                <c:pt idx="825">
                  <c:v>0.378378378378378</c:v>
                </c:pt>
                <c:pt idx="826">
                  <c:v>0.0</c:v>
                </c:pt>
                <c:pt idx="827">
                  <c:v>0.054054054054054</c:v>
                </c:pt>
                <c:pt idx="828">
                  <c:v>0.243243243243243</c:v>
                </c:pt>
                <c:pt idx="829">
                  <c:v>0.054054054054054</c:v>
                </c:pt>
                <c:pt idx="830">
                  <c:v>0.081081081081081</c:v>
                </c:pt>
                <c:pt idx="831">
                  <c:v>0.189189189189189</c:v>
                </c:pt>
                <c:pt idx="832">
                  <c:v>0.243243243243243</c:v>
                </c:pt>
                <c:pt idx="833">
                  <c:v>0.837837837837837</c:v>
                </c:pt>
                <c:pt idx="834">
                  <c:v>0.0</c:v>
                </c:pt>
                <c:pt idx="835">
                  <c:v>0.054054054054054</c:v>
                </c:pt>
                <c:pt idx="836">
                  <c:v>0.297297297297297</c:v>
                </c:pt>
                <c:pt idx="837">
                  <c:v>0.189189189189189</c:v>
                </c:pt>
                <c:pt idx="838">
                  <c:v>0.297297297297297</c:v>
                </c:pt>
                <c:pt idx="839">
                  <c:v>0.405405405405405</c:v>
                </c:pt>
                <c:pt idx="840">
                  <c:v>0.918918918918919</c:v>
                </c:pt>
                <c:pt idx="841">
                  <c:v>0.837837837837837</c:v>
                </c:pt>
                <c:pt idx="842">
                  <c:v>0.216216216216216</c:v>
                </c:pt>
                <c:pt idx="843">
                  <c:v>0.891891891891891</c:v>
                </c:pt>
                <c:pt idx="844">
                  <c:v>0.027027027027027</c:v>
                </c:pt>
                <c:pt idx="845">
                  <c:v>0.027027027027027</c:v>
                </c:pt>
                <c:pt idx="846">
                  <c:v>0.027027027027027</c:v>
                </c:pt>
                <c:pt idx="847">
                  <c:v>0.297297297297297</c:v>
                </c:pt>
                <c:pt idx="848">
                  <c:v>0.027027027027027</c:v>
                </c:pt>
                <c:pt idx="849">
                  <c:v>0.108108108108108</c:v>
                </c:pt>
                <c:pt idx="850">
                  <c:v>0.648648648648648</c:v>
                </c:pt>
                <c:pt idx="851">
                  <c:v>0.135135135135135</c:v>
                </c:pt>
                <c:pt idx="852">
                  <c:v>0.351351351351351</c:v>
                </c:pt>
                <c:pt idx="853">
                  <c:v>0.297297297297297</c:v>
                </c:pt>
                <c:pt idx="854">
                  <c:v>0.351351351351351</c:v>
                </c:pt>
                <c:pt idx="855">
                  <c:v>0.378378378378378</c:v>
                </c:pt>
                <c:pt idx="856">
                  <c:v>0.405405405405405</c:v>
                </c:pt>
                <c:pt idx="857">
                  <c:v>0.162162162162162</c:v>
                </c:pt>
                <c:pt idx="858">
                  <c:v>0.378378378378378</c:v>
                </c:pt>
                <c:pt idx="859">
                  <c:v>0.297297297297297</c:v>
                </c:pt>
                <c:pt idx="860">
                  <c:v>0.567567567567567</c:v>
                </c:pt>
                <c:pt idx="861">
                  <c:v>0.162162162162162</c:v>
                </c:pt>
                <c:pt idx="862">
                  <c:v>0.0</c:v>
                </c:pt>
                <c:pt idx="863">
                  <c:v>0.0</c:v>
                </c:pt>
                <c:pt idx="864">
                  <c:v>0.432432432432432</c:v>
                </c:pt>
                <c:pt idx="865">
                  <c:v>0.027027027027027</c:v>
                </c:pt>
                <c:pt idx="866">
                  <c:v>0.324324324324324</c:v>
                </c:pt>
                <c:pt idx="867">
                  <c:v>0.243243243243243</c:v>
                </c:pt>
                <c:pt idx="868">
                  <c:v>0.0</c:v>
                </c:pt>
                <c:pt idx="869">
                  <c:v>0.135135135135135</c:v>
                </c:pt>
                <c:pt idx="870">
                  <c:v>0.918918918918919</c:v>
                </c:pt>
                <c:pt idx="871">
                  <c:v>0.378378378378378</c:v>
                </c:pt>
                <c:pt idx="872">
                  <c:v>0.324324324324324</c:v>
                </c:pt>
                <c:pt idx="873">
                  <c:v>0.54054054054054</c:v>
                </c:pt>
                <c:pt idx="874">
                  <c:v>0.0</c:v>
                </c:pt>
                <c:pt idx="875">
                  <c:v>0.027027027027027</c:v>
                </c:pt>
                <c:pt idx="876">
                  <c:v>0.027027027027027</c:v>
                </c:pt>
                <c:pt idx="877">
                  <c:v>0.027027027027027</c:v>
                </c:pt>
                <c:pt idx="878">
                  <c:v>0.108108108108108</c:v>
                </c:pt>
                <c:pt idx="879">
                  <c:v>0.243243243243243</c:v>
                </c:pt>
                <c:pt idx="880">
                  <c:v>0.027027027027027</c:v>
                </c:pt>
                <c:pt idx="881">
                  <c:v>0.405405405405405</c:v>
                </c:pt>
                <c:pt idx="882">
                  <c:v>0.0</c:v>
                </c:pt>
                <c:pt idx="883">
                  <c:v>0.918918918918919</c:v>
                </c:pt>
                <c:pt idx="884">
                  <c:v>0.351351351351351</c:v>
                </c:pt>
                <c:pt idx="885">
                  <c:v>0.027027027027027</c:v>
                </c:pt>
                <c:pt idx="886">
                  <c:v>0.351351351351351</c:v>
                </c:pt>
                <c:pt idx="887">
                  <c:v>0.621621621621621</c:v>
                </c:pt>
                <c:pt idx="888">
                  <c:v>0.027027027027027</c:v>
                </c:pt>
                <c:pt idx="889">
                  <c:v>0.054054054054054</c:v>
                </c:pt>
                <c:pt idx="890">
                  <c:v>0.0</c:v>
                </c:pt>
                <c:pt idx="891">
                  <c:v>0.405405405405405</c:v>
                </c:pt>
                <c:pt idx="892">
                  <c:v>0.0</c:v>
                </c:pt>
                <c:pt idx="893">
                  <c:v>0.0</c:v>
                </c:pt>
                <c:pt idx="894">
                  <c:v>0.891891891891891</c:v>
                </c:pt>
                <c:pt idx="895">
                  <c:v>0.027027027027027</c:v>
                </c:pt>
                <c:pt idx="896">
                  <c:v>0.216216216216216</c:v>
                </c:pt>
                <c:pt idx="897">
                  <c:v>0.324324324324324</c:v>
                </c:pt>
                <c:pt idx="898">
                  <c:v>0.81081081081081</c:v>
                </c:pt>
                <c:pt idx="899">
                  <c:v>0.405405405405405</c:v>
                </c:pt>
                <c:pt idx="900">
                  <c:v>0.27027027027027</c:v>
                </c:pt>
                <c:pt idx="901">
                  <c:v>0.918918918918919</c:v>
                </c:pt>
                <c:pt idx="902">
                  <c:v>0.837837837837837</c:v>
                </c:pt>
                <c:pt idx="903">
                  <c:v>0.351351351351351</c:v>
                </c:pt>
                <c:pt idx="904">
                  <c:v>0.189189189189189</c:v>
                </c:pt>
                <c:pt idx="905">
                  <c:v>0.513513513513513</c:v>
                </c:pt>
                <c:pt idx="906">
                  <c:v>0.945945945945945</c:v>
                </c:pt>
                <c:pt idx="907">
                  <c:v>0.378378378378378</c:v>
                </c:pt>
                <c:pt idx="908">
                  <c:v>0.486486486486486</c:v>
                </c:pt>
                <c:pt idx="909">
                  <c:v>0.324324324324324</c:v>
                </c:pt>
                <c:pt idx="910">
                  <c:v>0.324324324324324</c:v>
                </c:pt>
                <c:pt idx="911">
                  <c:v>0.567567567567567</c:v>
                </c:pt>
                <c:pt idx="912">
                  <c:v>0.513513513513513</c:v>
                </c:pt>
                <c:pt idx="913">
                  <c:v>0.027027027027027</c:v>
                </c:pt>
                <c:pt idx="914">
                  <c:v>0.162162162162162</c:v>
                </c:pt>
                <c:pt idx="915">
                  <c:v>0.027027027027027</c:v>
                </c:pt>
                <c:pt idx="916">
                  <c:v>0.675675675675675</c:v>
                </c:pt>
                <c:pt idx="917">
                  <c:v>0.243243243243243</c:v>
                </c:pt>
                <c:pt idx="918">
                  <c:v>0.297297297297297</c:v>
                </c:pt>
                <c:pt idx="919">
                  <c:v>0.297297297297297</c:v>
                </c:pt>
                <c:pt idx="920">
                  <c:v>0.027027027027027</c:v>
                </c:pt>
                <c:pt idx="921">
                  <c:v>0.0</c:v>
                </c:pt>
                <c:pt idx="922">
                  <c:v>0.378378378378378</c:v>
                </c:pt>
                <c:pt idx="923">
                  <c:v>0.837837837837837</c:v>
                </c:pt>
                <c:pt idx="924">
                  <c:v>0.27027027027027</c:v>
                </c:pt>
                <c:pt idx="925">
                  <c:v>0.135135135135135</c:v>
                </c:pt>
                <c:pt idx="926">
                  <c:v>0.189189189189189</c:v>
                </c:pt>
                <c:pt idx="927">
                  <c:v>0.0</c:v>
                </c:pt>
                <c:pt idx="928">
                  <c:v>0.297297297297297</c:v>
                </c:pt>
                <c:pt idx="929">
                  <c:v>0.351351351351351</c:v>
                </c:pt>
                <c:pt idx="930">
                  <c:v>0.0</c:v>
                </c:pt>
                <c:pt idx="931">
                  <c:v>0.567567567567567</c:v>
                </c:pt>
                <c:pt idx="932">
                  <c:v>0.081081081081081</c:v>
                </c:pt>
                <c:pt idx="933">
                  <c:v>0.702702702702702</c:v>
                </c:pt>
                <c:pt idx="934">
                  <c:v>0.297297297297297</c:v>
                </c:pt>
                <c:pt idx="935">
                  <c:v>0.108108108108108</c:v>
                </c:pt>
                <c:pt idx="936">
                  <c:v>0.027027027027027</c:v>
                </c:pt>
                <c:pt idx="937">
                  <c:v>0.486486486486486</c:v>
                </c:pt>
                <c:pt idx="938">
                  <c:v>0.486486486486486</c:v>
                </c:pt>
                <c:pt idx="939">
                  <c:v>0.324324324324324</c:v>
                </c:pt>
                <c:pt idx="940">
                  <c:v>0.054054054054054</c:v>
                </c:pt>
                <c:pt idx="941">
                  <c:v>0.0</c:v>
                </c:pt>
                <c:pt idx="942">
                  <c:v>0.432432432432432</c:v>
                </c:pt>
                <c:pt idx="943">
                  <c:v>0.432432432432432</c:v>
                </c:pt>
                <c:pt idx="944">
                  <c:v>0.297297297297297</c:v>
                </c:pt>
                <c:pt idx="945">
                  <c:v>0.054054054054054</c:v>
                </c:pt>
                <c:pt idx="946">
                  <c:v>0.054054054054054</c:v>
                </c:pt>
                <c:pt idx="947">
                  <c:v>0.27027027027027</c:v>
                </c:pt>
                <c:pt idx="948">
                  <c:v>0.297297297297297</c:v>
                </c:pt>
                <c:pt idx="949">
                  <c:v>0.135135135135135</c:v>
                </c:pt>
                <c:pt idx="950">
                  <c:v>0.081081081081081</c:v>
                </c:pt>
                <c:pt idx="951">
                  <c:v>0.378378378378378</c:v>
                </c:pt>
                <c:pt idx="952">
                  <c:v>0.081081081081081</c:v>
                </c:pt>
                <c:pt idx="953">
                  <c:v>0.486486486486486</c:v>
                </c:pt>
                <c:pt idx="954">
                  <c:v>0.054054054054054</c:v>
                </c:pt>
                <c:pt idx="955">
                  <c:v>0.297297297297297</c:v>
                </c:pt>
                <c:pt idx="956">
                  <c:v>0.0</c:v>
                </c:pt>
                <c:pt idx="957">
                  <c:v>0.594594594594594</c:v>
                </c:pt>
                <c:pt idx="958">
                  <c:v>0.216216216216216</c:v>
                </c:pt>
                <c:pt idx="959">
                  <c:v>0.054054054054054</c:v>
                </c:pt>
                <c:pt idx="960">
                  <c:v>0.108108108108108</c:v>
                </c:pt>
                <c:pt idx="961">
                  <c:v>0.0</c:v>
                </c:pt>
                <c:pt idx="962">
                  <c:v>0.27027027027027</c:v>
                </c:pt>
                <c:pt idx="963">
                  <c:v>0.594594594594594</c:v>
                </c:pt>
                <c:pt idx="964">
                  <c:v>0.243243243243243</c:v>
                </c:pt>
                <c:pt idx="965">
                  <c:v>0.405405405405405</c:v>
                </c:pt>
                <c:pt idx="966">
                  <c:v>0.324324324324324</c:v>
                </c:pt>
                <c:pt idx="967">
                  <c:v>0.0</c:v>
                </c:pt>
                <c:pt idx="968">
                  <c:v>0.675675675675675</c:v>
                </c:pt>
                <c:pt idx="969">
                  <c:v>0.702702702702702</c:v>
                </c:pt>
                <c:pt idx="970">
                  <c:v>0.945945945945945</c:v>
                </c:pt>
                <c:pt idx="971">
                  <c:v>0.027027027027027</c:v>
                </c:pt>
                <c:pt idx="972">
                  <c:v>0.081081081081081</c:v>
                </c:pt>
                <c:pt idx="973">
                  <c:v>0.567567567567567</c:v>
                </c:pt>
                <c:pt idx="974">
                  <c:v>0.081081081081081</c:v>
                </c:pt>
                <c:pt idx="975">
                  <c:v>0.054054054054054</c:v>
                </c:pt>
                <c:pt idx="976">
                  <c:v>0.324324324324324</c:v>
                </c:pt>
                <c:pt idx="977">
                  <c:v>0.216216216216216</c:v>
                </c:pt>
                <c:pt idx="978">
                  <c:v>0.891891891891891</c:v>
                </c:pt>
                <c:pt idx="979">
                  <c:v>0.945945945945945</c:v>
                </c:pt>
                <c:pt idx="980">
                  <c:v>0.054054054054054</c:v>
                </c:pt>
                <c:pt idx="981">
                  <c:v>0.324324324324324</c:v>
                </c:pt>
                <c:pt idx="982">
                  <c:v>0.783783783783783</c:v>
                </c:pt>
                <c:pt idx="983">
                  <c:v>0.432432432432432</c:v>
                </c:pt>
                <c:pt idx="984">
                  <c:v>0.0</c:v>
                </c:pt>
                <c:pt idx="985">
                  <c:v>0.648648648648648</c:v>
                </c:pt>
                <c:pt idx="986">
                  <c:v>0.486486486486486</c:v>
                </c:pt>
                <c:pt idx="987">
                  <c:v>0.0</c:v>
                </c:pt>
                <c:pt idx="988">
                  <c:v>0.351351351351351</c:v>
                </c:pt>
                <c:pt idx="989">
                  <c:v>0.432432432432432</c:v>
                </c:pt>
                <c:pt idx="990">
                  <c:v>0.0</c:v>
                </c:pt>
                <c:pt idx="991">
                  <c:v>0.0</c:v>
                </c:pt>
                <c:pt idx="992">
                  <c:v>0.081081081081081</c:v>
                </c:pt>
                <c:pt idx="993">
                  <c:v>0.297297297297297</c:v>
                </c:pt>
                <c:pt idx="994">
                  <c:v>0.27027027027027</c:v>
                </c:pt>
                <c:pt idx="995">
                  <c:v>0.0</c:v>
                </c:pt>
                <c:pt idx="996">
                  <c:v>0.054054054054054</c:v>
                </c:pt>
                <c:pt idx="997">
                  <c:v>0.027027027027027</c:v>
                </c:pt>
                <c:pt idx="998">
                  <c:v>0.378378378378378</c:v>
                </c:pt>
                <c:pt idx="999">
                  <c:v>0.081081081081081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08453792"/>
        <c:axId val="1908445904"/>
      </c:barChart>
      <c:catAx>
        <c:axId val="1908453792"/>
        <c:scaling>
          <c:orientation val="minMax"/>
        </c:scaling>
        <c:delete val="0"/>
        <c:axPos val="b"/>
        <c:majorTickMark val="out"/>
        <c:minorTickMark val="none"/>
        <c:tickLblPos val="nextTo"/>
        <c:crossAx val="1908445904"/>
        <c:crosses val="autoZero"/>
        <c:auto val="1"/>
        <c:lblAlgn val="ctr"/>
        <c:lblOffset val="100"/>
        <c:noMultiLvlLbl val="0"/>
      </c:catAx>
      <c:valAx>
        <c:axId val="1908445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084537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Accuracy of RBF</c:v>
          </c:tx>
          <c:invertIfNegative val="0"/>
          <c:val>
            <c:numRef>
              <c:f>工作表2!$A$1:$A$1000</c:f>
              <c:numCache>
                <c:formatCode>General</c:formatCode>
                <c:ptCount val="1000"/>
                <c:pt idx="0">
                  <c:v>0.891891891891891</c:v>
                </c:pt>
                <c:pt idx="1">
                  <c:v>0.864864864864864</c:v>
                </c:pt>
                <c:pt idx="2">
                  <c:v>0.891891891891891</c:v>
                </c:pt>
                <c:pt idx="3">
                  <c:v>0.945945945945945</c:v>
                </c:pt>
                <c:pt idx="4">
                  <c:v>0.864864864864864</c:v>
                </c:pt>
                <c:pt idx="5">
                  <c:v>0.81081081081081</c:v>
                </c:pt>
                <c:pt idx="6">
                  <c:v>0.891891891891891</c:v>
                </c:pt>
                <c:pt idx="7">
                  <c:v>0.864864864864864</c:v>
                </c:pt>
                <c:pt idx="8">
                  <c:v>0.918918918918918</c:v>
                </c:pt>
                <c:pt idx="9">
                  <c:v>0.945945945945945</c:v>
                </c:pt>
                <c:pt idx="10">
                  <c:v>0.972972972972973</c:v>
                </c:pt>
                <c:pt idx="11">
                  <c:v>0.864864864864864</c:v>
                </c:pt>
                <c:pt idx="12">
                  <c:v>0.918918918918918</c:v>
                </c:pt>
                <c:pt idx="13">
                  <c:v>0.864864864864864</c:v>
                </c:pt>
                <c:pt idx="14">
                  <c:v>0.837837837837837</c:v>
                </c:pt>
                <c:pt idx="15">
                  <c:v>0.945945945945945</c:v>
                </c:pt>
                <c:pt idx="16">
                  <c:v>0.918918918918918</c:v>
                </c:pt>
                <c:pt idx="17">
                  <c:v>0.756756756756756</c:v>
                </c:pt>
                <c:pt idx="18">
                  <c:v>0.891891891891891</c:v>
                </c:pt>
                <c:pt idx="19">
                  <c:v>0.837837837837837</c:v>
                </c:pt>
                <c:pt idx="20">
                  <c:v>0.918918918918918</c:v>
                </c:pt>
                <c:pt idx="21">
                  <c:v>0.864864864864864</c:v>
                </c:pt>
                <c:pt idx="22">
                  <c:v>0.891891891891891</c:v>
                </c:pt>
                <c:pt idx="23">
                  <c:v>0.837837837837837</c:v>
                </c:pt>
                <c:pt idx="24">
                  <c:v>0.864864864864864</c:v>
                </c:pt>
                <c:pt idx="25">
                  <c:v>0.918918918918918</c:v>
                </c:pt>
                <c:pt idx="26">
                  <c:v>0.945945945945945</c:v>
                </c:pt>
                <c:pt idx="27">
                  <c:v>0.837837837837837</c:v>
                </c:pt>
                <c:pt idx="28">
                  <c:v>0.864864864864864</c:v>
                </c:pt>
                <c:pt idx="29">
                  <c:v>0.729729729729729</c:v>
                </c:pt>
                <c:pt idx="30">
                  <c:v>0.864864864864864</c:v>
                </c:pt>
                <c:pt idx="31">
                  <c:v>0.81081081081081</c:v>
                </c:pt>
                <c:pt idx="32">
                  <c:v>0.918918918918918</c:v>
                </c:pt>
                <c:pt idx="33">
                  <c:v>0.891891891891891</c:v>
                </c:pt>
                <c:pt idx="34">
                  <c:v>0.918918918918918</c:v>
                </c:pt>
                <c:pt idx="35">
                  <c:v>0.972972972972973</c:v>
                </c:pt>
                <c:pt idx="36">
                  <c:v>0.918918918918918</c:v>
                </c:pt>
                <c:pt idx="37">
                  <c:v>0.945945945945945</c:v>
                </c:pt>
                <c:pt idx="38">
                  <c:v>0.864864864864864</c:v>
                </c:pt>
                <c:pt idx="39">
                  <c:v>0.756756756756756</c:v>
                </c:pt>
                <c:pt idx="40">
                  <c:v>0.918918918918918</c:v>
                </c:pt>
                <c:pt idx="41">
                  <c:v>0.918918918918918</c:v>
                </c:pt>
                <c:pt idx="42">
                  <c:v>0.864864864864864</c:v>
                </c:pt>
                <c:pt idx="43">
                  <c:v>0.891891891891891</c:v>
                </c:pt>
                <c:pt idx="44">
                  <c:v>0.837837837837837</c:v>
                </c:pt>
                <c:pt idx="45">
                  <c:v>0.918918918918918</c:v>
                </c:pt>
                <c:pt idx="46">
                  <c:v>1.0</c:v>
                </c:pt>
                <c:pt idx="47">
                  <c:v>0.972972972972973</c:v>
                </c:pt>
                <c:pt idx="48">
                  <c:v>0.918918918918918</c:v>
                </c:pt>
                <c:pt idx="49">
                  <c:v>0.837837837837837</c:v>
                </c:pt>
                <c:pt idx="50">
                  <c:v>0.918918918918918</c:v>
                </c:pt>
                <c:pt idx="51">
                  <c:v>0.891891891891891</c:v>
                </c:pt>
                <c:pt idx="52">
                  <c:v>0.891891891891891</c:v>
                </c:pt>
                <c:pt idx="53">
                  <c:v>0.945945945945945</c:v>
                </c:pt>
                <c:pt idx="54">
                  <c:v>0.783783783783783</c:v>
                </c:pt>
                <c:pt idx="55">
                  <c:v>0.783783783783783</c:v>
                </c:pt>
                <c:pt idx="56">
                  <c:v>0.945945945945945</c:v>
                </c:pt>
                <c:pt idx="57">
                  <c:v>0.864864864864864</c:v>
                </c:pt>
                <c:pt idx="58">
                  <c:v>0.837837837837837</c:v>
                </c:pt>
                <c:pt idx="59">
                  <c:v>0.891891891891891</c:v>
                </c:pt>
                <c:pt idx="60">
                  <c:v>1.0</c:v>
                </c:pt>
                <c:pt idx="61">
                  <c:v>0.81081081081081</c:v>
                </c:pt>
                <c:pt idx="62">
                  <c:v>0.864864864864864</c:v>
                </c:pt>
                <c:pt idx="63">
                  <c:v>0.972972972972973</c:v>
                </c:pt>
                <c:pt idx="64">
                  <c:v>0.891891891891891</c:v>
                </c:pt>
                <c:pt idx="65">
                  <c:v>0.864864864864864</c:v>
                </c:pt>
                <c:pt idx="66">
                  <c:v>0.918918918918918</c:v>
                </c:pt>
                <c:pt idx="67">
                  <c:v>0.81081081081081</c:v>
                </c:pt>
                <c:pt idx="68">
                  <c:v>0.81081081081081</c:v>
                </c:pt>
                <c:pt idx="69">
                  <c:v>0.864864864864864</c:v>
                </c:pt>
                <c:pt idx="70">
                  <c:v>0.945945945945945</c:v>
                </c:pt>
                <c:pt idx="71">
                  <c:v>0.864864864864864</c:v>
                </c:pt>
                <c:pt idx="72">
                  <c:v>0.945945945945945</c:v>
                </c:pt>
                <c:pt idx="73">
                  <c:v>0.918918918918918</c:v>
                </c:pt>
                <c:pt idx="74">
                  <c:v>0.918918918918918</c:v>
                </c:pt>
                <c:pt idx="75">
                  <c:v>0.972972972972973</c:v>
                </c:pt>
                <c:pt idx="76">
                  <c:v>0.891891891891891</c:v>
                </c:pt>
                <c:pt idx="77">
                  <c:v>0.864864864864864</c:v>
                </c:pt>
                <c:pt idx="78">
                  <c:v>0.864864864864864</c:v>
                </c:pt>
                <c:pt idx="79">
                  <c:v>0.837837837837837</c:v>
                </c:pt>
                <c:pt idx="80">
                  <c:v>0.837837837837837</c:v>
                </c:pt>
                <c:pt idx="81">
                  <c:v>0.945945945945945</c:v>
                </c:pt>
                <c:pt idx="82">
                  <c:v>0.918918918918918</c:v>
                </c:pt>
                <c:pt idx="83">
                  <c:v>0.918918918918918</c:v>
                </c:pt>
                <c:pt idx="84">
                  <c:v>0.891891891891891</c:v>
                </c:pt>
                <c:pt idx="85">
                  <c:v>0.972972972972973</c:v>
                </c:pt>
                <c:pt idx="86">
                  <c:v>0.81081081081081</c:v>
                </c:pt>
                <c:pt idx="87">
                  <c:v>0.945945945945945</c:v>
                </c:pt>
                <c:pt idx="88">
                  <c:v>0.918918918918918</c:v>
                </c:pt>
                <c:pt idx="89">
                  <c:v>0.918918918918918</c:v>
                </c:pt>
                <c:pt idx="90">
                  <c:v>0.918918918918918</c:v>
                </c:pt>
                <c:pt idx="91">
                  <c:v>0.864864864864864</c:v>
                </c:pt>
                <c:pt idx="92">
                  <c:v>0.945945945945945</c:v>
                </c:pt>
                <c:pt idx="93">
                  <c:v>0.891891891891891</c:v>
                </c:pt>
                <c:pt idx="94">
                  <c:v>0.891891891891891</c:v>
                </c:pt>
                <c:pt idx="95">
                  <c:v>0.837837837837837</c:v>
                </c:pt>
                <c:pt idx="96">
                  <c:v>1.0</c:v>
                </c:pt>
                <c:pt idx="97">
                  <c:v>0.81081081081081</c:v>
                </c:pt>
                <c:pt idx="98">
                  <c:v>0.945945945945945</c:v>
                </c:pt>
                <c:pt idx="99">
                  <c:v>0.891891891891891</c:v>
                </c:pt>
                <c:pt idx="100">
                  <c:v>0.891891891891891</c:v>
                </c:pt>
                <c:pt idx="101">
                  <c:v>0.891891891891891</c:v>
                </c:pt>
                <c:pt idx="102">
                  <c:v>0.918918918918918</c:v>
                </c:pt>
                <c:pt idx="103">
                  <c:v>0.945945945945945</c:v>
                </c:pt>
                <c:pt idx="104">
                  <c:v>0.972972972972973</c:v>
                </c:pt>
                <c:pt idx="105">
                  <c:v>1.0</c:v>
                </c:pt>
                <c:pt idx="106">
                  <c:v>0.918918918918918</c:v>
                </c:pt>
                <c:pt idx="107">
                  <c:v>0.891891891891891</c:v>
                </c:pt>
                <c:pt idx="108">
                  <c:v>0.918918918918918</c:v>
                </c:pt>
                <c:pt idx="109">
                  <c:v>0.918918918918918</c:v>
                </c:pt>
                <c:pt idx="110">
                  <c:v>0.918918918918918</c:v>
                </c:pt>
                <c:pt idx="111">
                  <c:v>0.891891891891891</c:v>
                </c:pt>
                <c:pt idx="112">
                  <c:v>0.945945945945945</c:v>
                </c:pt>
                <c:pt idx="113">
                  <c:v>0.945945945945945</c:v>
                </c:pt>
                <c:pt idx="114">
                  <c:v>0.972972972972973</c:v>
                </c:pt>
                <c:pt idx="115">
                  <c:v>0.918918918918918</c:v>
                </c:pt>
                <c:pt idx="116">
                  <c:v>0.864864864864864</c:v>
                </c:pt>
                <c:pt idx="117">
                  <c:v>0.837837837837837</c:v>
                </c:pt>
                <c:pt idx="118">
                  <c:v>0.945945945945945</c:v>
                </c:pt>
                <c:pt idx="119">
                  <c:v>0.81081081081081</c:v>
                </c:pt>
                <c:pt idx="120">
                  <c:v>0.918918918918918</c:v>
                </c:pt>
                <c:pt idx="121">
                  <c:v>0.918918918918918</c:v>
                </c:pt>
                <c:pt idx="122">
                  <c:v>0.945945945945945</c:v>
                </c:pt>
                <c:pt idx="123">
                  <c:v>0.891891891891891</c:v>
                </c:pt>
                <c:pt idx="124">
                  <c:v>0.837837837837837</c:v>
                </c:pt>
                <c:pt idx="125">
                  <c:v>0.891891891891891</c:v>
                </c:pt>
                <c:pt idx="126">
                  <c:v>0.945945945945945</c:v>
                </c:pt>
                <c:pt idx="127">
                  <c:v>0.864864864864864</c:v>
                </c:pt>
                <c:pt idx="128">
                  <c:v>0.783783783783783</c:v>
                </c:pt>
                <c:pt idx="129">
                  <c:v>0.918918918918918</c:v>
                </c:pt>
                <c:pt idx="130">
                  <c:v>0.864864864864864</c:v>
                </c:pt>
                <c:pt idx="131">
                  <c:v>0.891891891891891</c:v>
                </c:pt>
                <c:pt idx="132">
                  <c:v>0.918918918918918</c:v>
                </c:pt>
                <c:pt idx="133">
                  <c:v>0.864864864864864</c:v>
                </c:pt>
                <c:pt idx="134">
                  <c:v>0.864864864864864</c:v>
                </c:pt>
                <c:pt idx="135">
                  <c:v>0.918918918918918</c:v>
                </c:pt>
                <c:pt idx="136">
                  <c:v>0.918918918918918</c:v>
                </c:pt>
                <c:pt idx="137">
                  <c:v>0.972972972972973</c:v>
                </c:pt>
                <c:pt idx="138">
                  <c:v>0.918918918918918</c:v>
                </c:pt>
                <c:pt idx="139">
                  <c:v>0.918918918918918</c:v>
                </c:pt>
                <c:pt idx="140">
                  <c:v>0.891891891891891</c:v>
                </c:pt>
                <c:pt idx="141">
                  <c:v>0.945945945945945</c:v>
                </c:pt>
                <c:pt idx="142">
                  <c:v>0.864864864864864</c:v>
                </c:pt>
                <c:pt idx="143">
                  <c:v>0.891891891891891</c:v>
                </c:pt>
                <c:pt idx="144">
                  <c:v>0.972972972972973</c:v>
                </c:pt>
                <c:pt idx="145">
                  <c:v>0.891891891891891</c:v>
                </c:pt>
                <c:pt idx="146">
                  <c:v>0.837837837837837</c:v>
                </c:pt>
                <c:pt idx="147">
                  <c:v>0.972972972972973</c:v>
                </c:pt>
                <c:pt idx="148">
                  <c:v>0.864864864864864</c:v>
                </c:pt>
                <c:pt idx="149">
                  <c:v>0.945945945945945</c:v>
                </c:pt>
                <c:pt idx="150">
                  <c:v>0.945945945945945</c:v>
                </c:pt>
                <c:pt idx="151">
                  <c:v>0.918918918918918</c:v>
                </c:pt>
                <c:pt idx="152">
                  <c:v>0.891891891891891</c:v>
                </c:pt>
                <c:pt idx="153">
                  <c:v>0.972972972972973</c:v>
                </c:pt>
                <c:pt idx="154">
                  <c:v>0.972972972972973</c:v>
                </c:pt>
                <c:pt idx="155">
                  <c:v>1.0</c:v>
                </c:pt>
                <c:pt idx="156">
                  <c:v>0.945945945945945</c:v>
                </c:pt>
                <c:pt idx="157">
                  <c:v>0.972972972972973</c:v>
                </c:pt>
                <c:pt idx="158">
                  <c:v>0.837837837837837</c:v>
                </c:pt>
                <c:pt idx="159">
                  <c:v>0.891891891891891</c:v>
                </c:pt>
                <c:pt idx="160">
                  <c:v>0.81081081081081</c:v>
                </c:pt>
                <c:pt idx="161">
                  <c:v>0.945945945945945</c:v>
                </c:pt>
                <c:pt idx="162">
                  <c:v>0.918918918918918</c:v>
                </c:pt>
                <c:pt idx="163">
                  <c:v>0.945945945945945</c:v>
                </c:pt>
                <c:pt idx="164">
                  <c:v>0.972972972972973</c:v>
                </c:pt>
                <c:pt idx="165">
                  <c:v>0.918918918918918</c:v>
                </c:pt>
                <c:pt idx="166">
                  <c:v>0.945945945945945</c:v>
                </c:pt>
                <c:pt idx="167">
                  <c:v>0.918918918918918</c:v>
                </c:pt>
                <c:pt idx="168">
                  <c:v>0.81081081081081</c:v>
                </c:pt>
                <c:pt idx="169">
                  <c:v>0.972972972972973</c:v>
                </c:pt>
                <c:pt idx="170">
                  <c:v>0.918918918918918</c:v>
                </c:pt>
                <c:pt idx="171">
                  <c:v>0.891891891891891</c:v>
                </c:pt>
                <c:pt idx="172">
                  <c:v>0.945945945945945</c:v>
                </c:pt>
                <c:pt idx="173">
                  <c:v>0.918918918918918</c:v>
                </c:pt>
                <c:pt idx="174">
                  <c:v>0.891891891891891</c:v>
                </c:pt>
                <c:pt idx="175">
                  <c:v>0.891891891891891</c:v>
                </c:pt>
                <c:pt idx="176">
                  <c:v>0.918918918918918</c:v>
                </c:pt>
                <c:pt idx="177">
                  <c:v>0.864864864864864</c:v>
                </c:pt>
                <c:pt idx="178">
                  <c:v>0.891891891891891</c:v>
                </c:pt>
                <c:pt idx="179">
                  <c:v>0.837837837837837</c:v>
                </c:pt>
                <c:pt idx="180">
                  <c:v>0.945945945945945</c:v>
                </c:pt>
                <c:pt idx="181">
                  <c:v>0.945945945945945</c:v>
                </c:pt>
                <c:pt idx="182">
                  <c:v>0.918918918918918</c:v>
                </c:pt>
                <c:pt idx="183">
                  <c:v>0.945945945945945</c:v>
                </c:pt>
                <c:pt idx="184">
                  <c:v>0.918918918918918</c:v>
                </c:pt>
                <c:pt idx="185">
                  <c:v>0.864864864864864</c:v>
                </c:pt>
                <c:pt idx="186">
                  <c:v>0.918918918918918</c:v>
                </c:pt>
                <c:pt idx="187">
                  <c:v>0.945945945945945</c:v>
                </c:pt>
                <c:pt idx="188">
                  <c:v>0.945945945945945</c:v>
                </c:pt>
                <c:pt idx="189">
                  <c:v>0.864864864864864</c:v>
                </c:pt>
                <c:pt idx="190">
                  <c:v>0.918918918918918</c:v>
                </c:pt>
                <c:pt idx="191">
                  <c:v>0.918918918918918</c:v>
                </c:pt>
                <c:pt idx="192">
                  <c:v>0.918918918918918</c:v>
                </c:pt>
                <c:pt idx="193">
                  <c:v>0.918918918918918</c:v>
                </c:pt>
                <c:pt idx="194">
                  <c:v>0.837837837837837</c:v>
                </c:pt>
                <c:pt idx="195">
                  <c:v>0.918918918918918</c:v>
                </c:pt>
                <c:pt idx="196">
                  <c:v>0.945945945945945</c:v>
                </c:pt>
                <c:pt idx="197">
                  <c:v>0.918918918918918</c:v>
                </c:pt>
                <c:pt idx="198">
                  <c:v>0.864864864864864</c:v>
                </c:pt>
                <c:pt idx="199">
                  <c:v>0.945945945945945</c:v>
                </c:pt>
                <c:pt idx="200">
                  <c:v>0.945945945945945</c:v>
                </c:pt>
                <c:pt idx="201">
                  <c:v>0.864864864864864</c:v>
                </c:pt>
                <c:pt idx="202">
                  <c:v>0.945945945945945</c:v>
                </c:pt>
                <c:pt idx="203">
                  <c:v>0.918918918918918</c:v>
                </c:pt>
                <c:pt idx="204">
                  <c:v>0.891891891891891</c:v>
                </c:pt>
                <c:pt idx="205">
                  <c:v>0.918918918918918</c:v>
                </c:pt>
                <c:pt idx="206">
                  <c:v>0.918918918918918</c:v>
                </c:pt>
                <c:pt idx="207">
                  <c:v>0.918918918918918</c:v>
                </c:pt>
                <c:pt idx="208">
                  <c:v>0.864864864864864</c:v>
                </c:pt>
                <c:pt idx="209">
                  <c:v>0.837837837837837</c:v>
                </c:pt>
                <c:pt idx="210">
                  <c:v>0.918918918918918</c:v>
                </c:pt>
                <c:pt idx="211">
                  <c:v>0.864864864864864</c:v>
                </c:pt>
                <c:pt idx="212">
                  <c:v>0.864864864864864</c:v>
                </c:pt>
                <c:pt idx="213">
                  <c:v>0.891891891891891</c:v>
                </c:pt>
                <c:pt idx="214">
                  <c:v>0.891891891891891</c:v>
                </c:pt>
                <c:pt idx="215">
                  <c:v>0.891891891891891</c:v>
                </c:pt>
                <c:pt idx="216">
                  <c:v>0.945945945945945</c:v>
                </c:pt>
                <c:pt idx="217">
                  <c:v>0.837837837837837</c:v>
                </c:pt>
                <c:pt idx="218">
                  <c:v>0.945945945945945</c:v>
                </c:pt>
                <c:pt idx="219">
                  <c:v>1.0</c:v>
                </c:pt>
                <c:pt idx="220">
                  <c:v>0.945945945945945</c:v>
                </c:pt>
                <c:pt idx="221">
                  <c:v>0.891891891891891</c:v>
                </c:pt>
                <c:pt idx="222">
                  <c:v>0.891891891891891</c:v>
                </c:pt>
                <c:pt idx="223">
                  <c:v>0.891891891891891</c:v>
                </c:pt>
                <c:pt idx="224">
                  <c:v>0.945945945945945</c:v>
                </c:pt>
                <c:pt idx="225">
                  <c:v>0.972972972972973</c:v>
                </c:pt>
                <c:pt idx="226">
                  <c:v>0.81081081081081</c:v>
                </c:pt>
                <c:pt idx="227">
                  <c:v>0.945945945945945</c:v>
                </c:pt>
                <c:pt idx="228">
                  <c:v>0.918918918918918</c:v>
                </c:pt>
                <c:pt idx="229">
                  <c:v>0.945945945945945</c:v>
                </c:pt>
                <c:pt idx="230">
                  <c:v>0.891891891891891</c:v>
                </c:pt>
                <c:pt idx="231">
                  <c:v>0.864864864864864</c:v>
                </c:pt>
                <c:pt idx="232">
                  <c:v>1.0</c:v>
                </c:pt>
                <c:pt idx="233">
                  <c:v>0.945945945945945</c:v>
                </c:pt>
                <c:pt idx="234">
                  <c:v>0.918918918918918</c:v>
                </c:pt>
                <c:pt idx="235">
                  <c:v>0.918918918918918</c:v>
                </c:pt>
                <c:pt idx="236">
                  <c:v>0.864864864864864</c:v>
                </c:pt>
                <c:pt idx="237">
                  <c:v>0.945945945945945</c:v>
                </c:pt>
                <c:pt idx="238">
                  <c:v>0.918918918918918</c:v>
                </c:pt>
                <c:pt idx="239">
                  <c:v>0.945945945945945</c:v>
                </c:pt>
                <c:pt idx="240">
                  <c:v>0.945945945945945</c:v>
                </c:pt>
                <c:pt idx="241">
                  <c:v>0.918918918918918</c:v>
                </c:pt>
                <c:pt idx="242">
                  <c:v>0.918918918918918</c:v>
                </c:pt>
                <c:pt idx="243">
                  <c:v>0.972972972972973</c:v>
                </c:pt>
                <c:pt idx="244">
                  <c:v>0.864864864864864</c:v>
                </c:pt>
                <c:pt idx="245">
                  <c:v>0.864864864864864</c:v>
                </c:pt>
                <c:pt idx="246">
                  <c:v>0.891891891891891</c:v>
                </c:pt>
                <c:pt idx="247">
                  <c:v>0.918918918918918</c:v>
                </c:pt>
                <c:pt idx="248">
                  <c:v>0.972972972972973</c:v>
                </c:pt>
                <c:pt idx="249">
                  <c:v>0.864864864864864</c:v>
                </c:pt>
                <c:pt idx="250">
                  <c:v>0.891891891891891</c:v>
                </c:pt>
                <c:pt idx="251">
                  <c:v>0.945945945945945</c:v>
                </c:pt>
                <c:pt idx="252">
                  <c:v>0.945945945945945</c:v>
                </c:pt>
                <c:pt idx="253">
                  <c:v>0.81081081081081</c:v>
                </c:pt>
                <c:pt idx="254">
                  <c:v>0.918918918918918</c:v>
                </c:pt>
                <c:pt idx="255">
                  <c:v>0.729729729729729</c:v>
                </c:pt>
                <c:pt idx="256">
                  <c:v>0.891891891891891</c:v>
                </c:pt>
                <c:pt idx="257">
                  <c:v>0.837837837837837</c:v>
                </c:pt>
                <c:pt idx="258">
                  <c:v>0.891891891891891</c:v>
                </c:pt>
                <c:pt idx="259">
                  <c:v>0.945945945945945</c:v>
                </c:pt>
                <c:pt idx="260">
                  <c:v>0.945945945945945</c:v>
                </c:pt>
                <c:pt idx="261">
                  <c:v>0.972972972972973</c:v>
                </c:pt>
                <c:pt idx="262">
                  <c:v>0.918918918918918</c:v>
                </c:pt>
                <c:pt idx="263">
                  <c:v>0.972972972972973</c:v>
                </c:pt>
                <c:pt idx="264">
                  <c:v>0.945945945945945</c:v>
                </c:pt>
                <c:pt idx="265">
                  <c:v>0.918918918918918</c:v>
                </c:pt>
                <c:pt idx="266">
                  <c:v>0.837837837837837</c:v>
                </c:pt>
                <c:pt idx="267">
                  <c:v>0.972972972972973</c:v>
                </c:pt>
                <c:pt idx="268">
                  <c:v>1.0</c:v>
                </c:pt>
                <c:pt idx="269">
                  <c:v>0.945945945945945</c:v>
                </c:pt>
                <c:pt idx="270">
                  <c:v>0.918918918918918</c:v>
                </c:pt>
                <c:pt idx="271">
                  <c:v>1.0</c:v>
                </c:pt>
                <c:pt idx="272">
                  <c:v>0.783783783783783</c:v>
                </c:pt>
                <c:pt idx="273">
                  <c:v>0.972972972972973</c:v>
                </c:pt>
                <c:pt idx="274">
                  <c:v>0.945945945945945</c:v>
                </c:pt>
                <c:pt idx="275">
                  <c:v>0.864864864864864</c:v>
                </c:pt>
                <c:pt idx="276">
                  <c:v>0.81081081081081</c:v>
                </c:pt>
                <c:pt idx="277">
                  <c:v>0.972972972972973</c:v>
                </c:pt>
                <c:pt idx="278">
                  <c:v>0.918918918918918</c:v>
                </c:pt>
                <c:pt idx="279">
                  <c:v>0.864864864864864</c:v>
                </c:pt>
                <c:pt idx="280">
                  <c:v>0.891891891891891</c:v>
                </c:pt>
                <c:pt idx="281">
                  <c:v>0.945945945945945</c:v>
                </c:pt>
                <c:pt idx="282">
                  <c:v>0.891891891891891</c:v>
                </c:pt>
                <c:pt idx="283">
                  <c:v>1.0</c:v>
                </c:pt>
                <c:pt idx="284">
                  <c:v>0.891891891891891</c:v>
                </c:pt>
                <c:pt idx="285">
                  <c:v>0.864864864864864</c:v>
                </c:pt>
                <c:pt idx="286">
                  <c:v>0.864864864864864</c:v>
                </c:pt>
                <c:pt idx="287">
                  <c:v>0.864864864864864</c:v>
                </c:pt>
                <c:pt idx="288">
                  <c:v>0.891891891891891</c:v>
                </c:pt>
                <c:pt idx="289">
                  <c:v>0.918918918918918</c:v>
                </c:pt>
                <c:pt idx="290">
                  <c:v>0.972972972972973</c:v>
                </c:pt>
                <c:pt idx="291">
                  <c:v>0.945945945945945</c:v>
                </c:pt>
                <c:pt idx="292">
                  <c:v>0.972972972972973</c:v>
                </c:pt>
                <c:pt idx="293">
                  <c:v>0.945945945945945</c:v>
                </c:pt>
                <c:pt idx="294">
                  <c:v>0.891891891891891</c:v>
                </c:pt>
                <c:pt idx="295">
                  <c:v>0.864864864864864</c:v>
                </c:pt>
                <c:pt idx="296">
                  <c:v>0.783783783783783</c:v>
                </c:pt>
                <c:pt idx="297">
                  <c:v>0.918918918918918</c:v>
                </c:pt>
                <c:pt idx="298">
                  <c:v>0.918918918918918</c:v>
                </c:pt>
                <c:pt idx="299">
                  <c:v>0.837837837837837</c:v>
                </c:pt>
                <c:pt idx="300">
                  <c:v>0.891891891891891</c:v>
                </c:pt>
                <c:pt idx="301">
                  <c:v>0.945945945945945</c:v>
                </c:pt>
                <c:pt idx="302">
                  <c:v>0.864864864864864</c:v>
                </c:pt>
                <c:pt idx="303">
                  <c:v>0.972972972972973</c:v>
                </c:pt>
                <c:pt idx="304">
                  <c:v>0.972972972972973</c:v>
                </c:pt>
                <c:pt idx="305">
                  <c:v>0.837837837837837</c:v>
                </c:pt>
                <c:pt idx="306">
                  <c:v>0.945945945945945</c:v>
                </c:pt>
                <c:pt idx="307">
                  <c:v>0.918918918918918</c:v>
                </c:pt>
                <c:pt idx="308">
                  <c:v>0.891891891891891</c:v>
                </c:pt>
                <c:pt idx="309">
                  <c:v>0.945945945945945</c:v>
                </c:pt>
                <c:pt idx="310">
                  <c:v>0.918918918918918</c:v>
                </c:pt>
                <c:pt idx="311">
                  <c:v>0.945945945945945</c:v>
                </c:pt>
                <c:pt idx="312">
                  <c:v>0.81081081081081</c:v>
                </c:pt>
                <c:pt idx="313">
                  <c:v>0.972972972972973</c:v>
                </c:pt>
                <c:pt idx="314">
                  <c:v>0.864864864864864</c:v>
                </c:pt>
                <c:pt idx="315">
                  <c:v>0.864864864864864</c:v>
                </c:pt>
                <c:pt idx="316">
                  <c:v>0.891891891891891</c:v>
                </c:pt>
                <c:pt idx="317">
                  <c:v>0.918918918918918</c:v>
                </c:pt>
                <c:pt idx="318">
                  <c:v>0.918918918918918</c:v>
                </c:pt>
                <c:pt idx="319">
                  <c:v>0.864864864864864</c:v>
                </c:pt>
                <c:pt idx="320">
                  <c:v>0.891891891891891</c:v>
                </c:pt>
                <c:pt idx="321">
                  <c:v>0.864864864864864</c:v>
                </c:pt>
                <c:pt idx="322">
                  <c:v>0.891891891891891</c:v>
                </c:pt>
                <c:pt idx="323">
                  <c:v>0.918918918918918</c:v>
                </c:pt>
                <c:pt idx="324">
                  <c:v>0.972972972972973</c:v>
                </c:pt>
                <c:pt idx="325">
                  <c:v>0.891891891891891</c:v>
                </c:pt>
                <c:pt idx="326">
                  <c:v>0.891891891891891</c:v>
                </c:pt>
                <c:pt idx="327">
                  <c:v>0.891891891891891</c:v>
                </c:pt>
                <c:pt idx="328">
                  <c:v>0.864864864864864</c:v>
                </c:pt>
                <c:pt idx="329">
                  <c:v>0.837837837837837</c:v>
                </c:pt>
                <c:pt idx="330">
                  <c:v>0.891891891891891</c:v>
                </c:pt>
                <c:pt idx="331">
                  <c:v>0.729729729729729</c:v>
                </c:pt>
                <c:pt idx="332">
                  <c:v>0.918918918918918</c:v>
                </c:pt>
                <c:pt idx="333">
                  <c:v>0.918918918918918</c:v>
                </c:pt>
                <c:pt idx="334">
                  <c:v>0.972972972972973</c:v>
                </c:pt>
                <c:pt idx="335">
                  <c:v>0.891891891891891</c:v>
                </c:pt>
                <c:pt idx="336">
                  <c:v>0.81081081081081</c:v>
                </c:pt>
                <c:pt idx="337">
                  <c:v>0.756756756756756</c:v>
                </c:pt>
                <c:pt idx="338">
                  <c:v>0.891891891891891</c:v>
                </c:pt>
                <c:pt idx="339">
                  <c:v>0.891891891891891</c:v>
                </c:pt>
                <c:pt idx="340">
                  <c:v>0.864864864864864</c:v>
                </c:pt>
                <c:pt idx="341">
                  <c:v>0.864864864864864</c:v>
                </c:pt>
                <c:pt idx="342">
                  <c:v>0.918918918918918</c:v>
                </c:pt>
                <c:pt idx="343">
                  <c:v>0.918918918918918</c:v>
                </c:pt>
                <c:pt idx="344">
                  <c:v>0.864864864864864</c:v>
                </c:pt>
                <c:pt idx="345">
                  <c:v>0.918918918918918</c:v>
                </c:pt>
                <c:pt idx="346">
                  <c:v>0.972972972972973</c:v>
                </c:pt>
                <c:pt idx="347">
                  <c:v>0.972972972972973</c:v>
                </c:pt>
                <c:pt idx="348">
                  <c:v>0.891891891891891</c:v>
                </c:pt>
                <c:pt idx="349">
                  <c:v>0.81081081081081</c:v>
                </c:pt>
                <c:pt idx="350">
                  <c:v>0.837837837837837</c:v>
                </c:pt>
                <c:pt idx="351">
                  <c:v>0.945945945945945</c:v>
                </c:pt>
                <c:pt idx="352">
                  <c:v>0.891891891891891</c:v>
                </c:pt>
                <c:pt idx="353">
                  <c:v>0.81081081081081</c:v>
                </c:pt>
                <c:pt idx="354">
                  <c:v>0.972972972972973</c:v>
                </c:pt>
                <c:pt idx="355">
                  <c:v>0.945945945945945</c:v>
                </c:pt>
                <c:pt idx="356">
                  <c:v>0.756756756756756</c:v>
                </c:pt>
                <c:pt idx="357">
                  <c:v>0.972972972972973</c:v>
                </c:pt>
                <c:pt idx="358">
                  <c:v>0.945945945945945</c:v>
                </c:pt>
                <c:pt idx="359">
                  <c:v>0.945945945945945</c:v>
                </c:pt>
                <c:pt idx="360">
                  <c:v>0.864864864864864</c:v>
                </c:pt>
                <c:pt idx="361">
                  <c:v>0.891891891891891</c:v>
                </c:pt>
                <c:pt idx="362">
                  <c:v>0.918918918918918</c:v>
                </c:pt>
                <c:pt idx="363">
                  <c:v>0.918918918918918</c:v>
                </c:pt>
                <c:pt idx="364">
                  <c:v>0.891891891891891</c:v>
                </c:pt>
                <c:pt idx="365">
                  <c:v>0.945945945945945</c:v>
                </c:pt>
                <c:pt idx="366">
                  <c:v>0.972972972972973</c:v>
                </c:pt>
                <c:pt idx="367">
                  <c:v>0.918918918918918</c:v>
                </c:pt>
                <c:pt idx="368">
                  <c:v>0.891891891891891</c:v>
                </c:pt>
                <c:pt idx="369">
                  <c:v>0.918918918918918</c:v>
                </c:pt>
                <c:pt idx="370">
                  <c:v>0.891891891891891</c:v>
                </c:pt>
                <c:pt idx="371">
                  <c:v>0.945945945945945</c:v>
                </c:pt>
                <c:pt idx="372">
                  <c:v>1.0</c:v>
                </c:pt>
                <c:pt idx="373">
                  <c:v>0.837837837837837</c:v>
                </c:pt>
                <c:pt idx="374">
                  <c:v>0.783783783783783</c:v>
                </c:pt>
                <c:pt idx="375">
                  <c:v>0.945945945945945</c:v>
                </c:pt>
                <c:pt idx="376">
                  <c:v>0.945945945945945</c:v>
                </c:pt>
                <c:pt idx="377">
                  <c:v>0.81081081081081</c:v>
                </c:pt>
                <c:pt idx="378">
                  <c:v>0.972972972972973</c:v>
                </c:pt>
                <c:pt idx="379">
                  <c:v>0.756756756756756</c:v>
                </c:pt>
                <c:pt idx="380">
                  <c:v>0.891891891891891</c:v>
                </c:pt>
                <c:pt idx="381">
                  <c:v>0.972972972972973</c:v>
                </c:pt>
                <c:pt idx="382">
                  <c:v>0.891891891891891</c:v>
                </c:pt>
                <c:pt idx="383">
                  <c:v>0.891891891891891</c:v>
                </c:pt>
                <c:pt idx="384">
                  <c:v>0.945945945945945</c:v>
                </c:pt>
                <c:pt idx="385">
                  <c:v>0.837837837837837</c:v>
                </c:pt>
                <c:pt idx="386">
                  <c:v>0.783783783783783</c:v>
                </c:pt>
                <c:pt idx="387">
                  <c:v>0.81081081081081</c:v>
                </c:pt>
                <c:pt idx="388">
                  <c:v>0.945945945945945</c:v>
                </c:pt>
                <c:pt idx="389">
                  <c:v>1.0</c:v>
                </c:pt>
                <c:pt idx="390">
                  <c:v>0.81081081081081</c:v>
                </c:pt>
                <c:pt idx="391">
                  <c:v>0.918918918918918</c:v>
                </c:pt>
                <c:pt idx="392">
                  <c:v>0.891891891891891</c:v>
                </c:pt>
                <c:pt idx="393">
                  <c:v>0.918918918918918</c:v>
                </c:pt>
                <c:pt idx="394">
                  <c:v>0.945945945945945</c:v>
                </c:pt>
                <c:pt idx="395">
                  <c:v>0.783783783783783</c:v>
                </c:pt>
                <c:pt idx="396">
                  <c:v>0.891891891891891</c:v>
                </c:pt>
                <c:pt idx="397">
                  <c:v>0.945945945945945</c:v>
                </c:pt>
                <c:pt idx="398">
                  <c:v>0.891891891891891</c:v>
                </c:pt>
                <c:pt idx="399">
                  <c:v>0.837837837837837</c:v>
                </c:pt>
                <c:pt idx="400">
                  <c:v>0.918918918918918</c:v>
                </c:pt>
                <c:pt idx="401">
                  <c:v>0.972972972972973</c:v>
                </c:pt>
                <c:pt idx="402">
                  <c:v>0.945945945945945</c:v>
                </c:pt>
                <c:pt idx="403">
                  <c:v>0.486486486486486</c:v>
                </c:pt>
                <c:pt idx="404">
                  <c:v>0.864864864864864</c:v>
                </c:pt>
                <c:pt idx="405">
                  <c:v>0.918918918918918</c:v>
                </c:pt>
                <c:pt idx="406">
                  <c:v>0.972972972972973</c:v>
                </c:pt>
                <c:pt idx="407">
                  <c:v>0.837837837837837</c:v>
                </c:pt>
                <c:pt idx="408">
                  <c:v>0.864864864864864</c:v>
                </c:pt>
                <c:pt idx="409">
                  <c:v>0.972972972972973</c:v>
                </c:pt>
                <c:pt idx="410">
                  <c:v>0.945945945945945</c:v>
                </c:pt>
                <c:pt idx="411">
                  <c:v>0.945945945945945</c:v>
                </c:pt>
                <c:pt idx="412">
                  <c:v>0.945945945945945</c:v>
                </c:pt>
                <c:pt idx="413">
                  <c:v>0.594594594594594</c:v>
                </c:pt>
                <c:pt idx="414">
                  <c:v>0.945945945945945</c:v>
                </c:pt>
                <c:pt idx="415">
                  <c:v>0.918918918918918</c:v>
                </c:pt>
                <c:pt idx="416">
                  <c:v>0.918918918918918</c:v>
                </c:pt>
                <c:pt idx="417">
                  <c:v>0.918918918918918</c:v>
                </c:pt>
                <c:pt idx="418">
                  <c:v>0.891891891891891</c:v>
                </c:pt>
                <c:pt idx="419">
                  <c:v>0.783783783783783</c:v>
                </c:pt>
                <c:pt idx="420">
                  <c:v>1.0</c:v>
                </c:pt>
                <c:pt idx="421">
                  <c:v>0.918918918918918</c:v>
                </c:pt>
                <c:pt idx="422">
                  <c:v>0.945945945945945</c:v>
                </c:pt>
                <c:pt idx="423">
                  <c:v>0.945945945945945</c:v>
                </c:pt>
                <c:pt idx="424">
                  <c:v>0.81081081081081</c:v>
                </c:pt>
                <c:pt idx="425">
                  <c:v>0.972972972972973</c:v>
                </c:pt>
                <c:pt idx="426">
                  <c:v>0.891891891891891</c:v>
                </c:pt>
                <c:pt idx="427">
                  <c:v>0.972972972972973</c:v>
                </c:pt>
                <c:pt idx="428">
                  <c:v>0.837837837837837</c:v>
                </c:pt>
                <c:pt idx="429">
                  <c:v>0.918918918918918</c:v>
                </c:pt>
                <c:pt idx="430">
                  <c:v>0.891891891891891</c:v>
                </c:pt>
                <c:pt idx="431">
                  <c:v>0.972972972972973</c:v>
                </c:pt>
                <c:pt idx="432">
                  <c:v>0.864864864864864</c:v>
                </c:pt>
                <c:pt idx="433">
                  <c:v>0.918918918918918</c:v>
                </c:pt>
                <c:pt idx="434">
                  <c:v>0.891891891891891</c:v>
                </c:pt>
                <c:pt idx="435">
                  <c:v>0.918918918918918</c:v>
                </c:pt>
                <c:pt idx="436">
                  <c:v>0.945945945945945</c:v>
                </c:pt>
                <c:pt idx="437">
                  <c:v>0.864864864864864</c:v>
                </c:pt>
                <c:pt idx="438">
                  <c:v>0.891891891891891</c:v>
                </c:pt>
                <c:pt idx="439">
                  <c:v>0.81081081081081</c:v>
                </c:pt>
                <c:pt idx="440">
                  <c:v>0.864864864864864</c:v>
                </c:pt>
                <c:pt idx="441">
                  <c:v>0.918918918918918</c:v>
                </c:pt>
                <c:pt idx="442">
                  <c:v>0.945945945945945</c:v>
                </c:pt>
                <c:pt idx="443">
                  <c:v>0.918918918918918</c:v>
                </c:pt>
                <c:pt idx="444">
                  <c:v>0.837837837837837</c:v>
                </c:pt>
                <c:pt idx="445">
                  <c:v>0.864864864864864</c:v>
                </c:pt>
                <c:pt idx="446">
                  <c:v>0.891891891891891</c:v>
                </c:pt>
                <c:pt idx="447">
                  <c:v>0.945945945945945</c:v>
                </c:pt>
                <c:pt idx="448">
                  <c:v>0.972972972972973</c:v>
                </c:pt>
                <c:pt idx="449">
                  <c:v>0.837837837837837</c:v>
                </c:pt>
                <c:pt idx="450">
                  <c:v>0.837837837837837</c:v>
                </c:pt>
                <c:pt idx="451">
                  <c:v>0.864864864864864</c:v>
                </c:pt>
                <c:pt idx="452">
                  <c:v>0.945945945945945</c:v>
                </c:pt>
                <c:pt idx="453">
                  <c:v>0.945945945945945</c:v>
                </c:pt>
                <c:pt idx="454">
                  <c:v>0.864864864864864</c:v>
                </c:pt>
                <c:pt idx="455">
                  <c:v>0.972972972972973</c:v>
                </c:pt>
                <c:pt idx="456">
                  <c:v>0.864864864864864</c:v>
                </c:pt>
                <c:pt idx="457">
                  <c:v>0.945945945945945</c:v>
                </c:pt>
                <c:pt idx="458">
                  <c:v>0.972972972972973</c:v>
                </c:pt>
                <c:pt idx="459">
                  <c:v>0.918918918918918</c:v>
                </c:pt>
                <c:pt idx="460">
                  <c:v>0.945945945945945</c:v>
                </c:pt>
                <c:pt idx="461">
                  <c:v>0.918918918918918</c:v>
                </c:pt>
                <c:pt idx="462">
                  <c:v>0.891891891891891</c:v>
                </c:pt>
                <c:pt idx="463">
                  <c:v>0.891891891891891</c:v>
                </c:pt>
                <c:pt idx="464">
                  <c:v>0.891891891891891</c:v>
                </c:pt>
                <c:pt idx="465">
                  <c:v>0.972972972972973</c:v>
                </c:pt>
                <c:pt idx="466">
                  <c:v>0.945945945945945</c:v>
                </c:pt>
                <c:pt idx="467">
                  <c:v>0.918918918918918</c:v>
                </c:pt>
                <c:pt idx="468">
                  <c:v>0.918918918918918</c:v>
                </c:pt>
                <c:pt idx="469">
                  <c:v>0.945945945945945</c:v>
                </c:pt>
                <c:pt idx="470">
                  <c:v>0.945945945945945</c:v>
                </c:pt>
                <c:pt idx="471">
                  <c:v>0.891891891891891</c:v>
                </c:pt>
                <c:pt idx="472">
                  <c:v>0.891891891891891</c:v>
                </c:pt>
                <c:pt idx="473">
                  <c:v>0.891891891891891</c:v>
                </c:pt>
                <c:pt idx="474">
                  <c:v>0.945945945945945</c:v>
                </c:pt>
                <c:pt idx="475">
                  <c:v>0.81081081081081</c:v>
                </c:pt>
                <c:pt idx="476">
                  <c:v>0.891891891891891</c:v>
                </c:pt>
                <c:pt idx="477">
                  <c:v>0.945945945945945</c:v>
                </c:pt>
                <c:pt idx="478">
                  <c:v>0.918918918918918</c:v>
                </c:pt>
                <c:pt idx="479">
                  <c:v>0.918918918918918</c:v>
                </c:pt>
                <c:pt idx="480">
                  <c:v>0.837837837837837</c:v>
                </c:pt>
                <c:pt idx="481">
                  <c:v>0.864864864864864</c:v>
                </c:pt>
                <c:pt idx="482">
                  <c:v>0.81081081081081</c:v>
                </c:pt>
                <c:pt idx="483">
                  <c:v>0.945945945945945</c:v>
                </c:pt>
                <c:pt idx="484">
                  <c:v>0.918918918918918</c:v>
                </c:pt>
                <c:pt idx="485">
                  <c:v>0.837837837837837</c:v>
                </c:pt>
                <c:pt idx="486">
                  <c:v>0.864864864864864</c:v>
                </c:pt>
                <c:pt idx="487">
                  <c:v>0.864864864864864</c:v>
                </c:pt>
                <c:pt idx="488">
                  <c:v>0.918918918918918</c:v>
                </c:pt>
                <c:pt idx="489">
                  <c:v>0.945945945945945</c:v>
                </c:pt>
                <c:pt idx="490">
                  <c:v>0.891891891891891</c:v>
                </c:pt>
                <c:pt idx="491">
                  <c:v>0.837837837837837</c:v>
                </c:pt>
                <c:pt idx="492">
                  <c:v>0.945945945945945</c:v>
                </c:pt>
                <c:pt idx="493">
                  <c:v>0.945945945945945</c:v>
                </c:pt>
                <c:pt idx="494">
                  <c:v>0.864864864864864</c:v>
                </c:pt>
                <c:pt idx="495">
                  <c:v>0.945945945945945</c:v>
                </c:pt>
                <c:pt idx="496">
                  <c:v>0.837837837837837</c:v>
                </c:pt>
                <c:pt idx="497">
                  <c:v>0.945945945945945</c:v>
                </c:pt>
                <c:pt idx="498">
                  <c:v>0.918918918918918</c:v>
                </c:pt>
                <c:pt idx="499">
                  <c:v>0.945945945945945</c:v>
                </c:pt>
                <c:pt idx="500">
                  <c:v>0.972972972972973</c:v>
                </c:pt>
                <c:pt idx="501">
                  <c:v>0.945945945945945</c:v>
                </c:pt>
                <c:pt idx="502">
                  <c:v>0.864864864864864</c:v>
                </c:pt>
                <c:pt idx="503">
                  <c:v>0.918918918918918</c:v>
                </c:pt>
                <c:pt idx="504">
                  <c:v>0.891891891891891</c:v>
                </c:pt>
                <c:pt idx="505">
                  <c:v>0.891891891891891</c:v>
                </c:pt>
                <c:pt idx="506">
                  <c:v>0.891891891891891</c:v>
                </c:pt>
                <c:pt idx="507">
                  <c:v>0.891891891891891</c:v>
                </c:pt>
                <c:pt idx="508">
                  <c:v>0.891891891891891</c:v>
                </c:pt>
                <c:pt idx="509">
                  <c:v>0.918918918918918</c:v>
                </c:pt>
                <c:pt idx="510">
                  <c:v>0.918918918918918</c:v>
                </c:pt>
                <c:pt idx="511">
                  <c:v>0.945945945945945</c:v>
                </c:pt>
                <c:pt idx="512">
                  <c:v>0.945945945945945</c:v>
                </c:pt>
                <c:pt idx="513">
                  <c:v>0.81081081081081</c:v>
                </c:pt>
                <c:pt idx="514">
                  <c:v>0.918918918918918</c:v>
                </c:pt>
                <c:pt idx="515">
                  <c:v>0.918918918918918</c:v>
                </c:pt>
                <c:pt idx="516">
                  <c:v>0.837837837837837</c:v>
                </c:pt>
                <c:pt idx="517">
                  <c:v>0.864864864864864</c:v>
                </c:pt>
                <c:pt idx="518">
                  <c:v>0.891891891891891</c:v>
                </c:pt>
                <c:pt idx="519">
                  <c:v>0.891891891891891</c:v>
                </c:pt>
                <c:pt idx="520">
                  <c:v>0.783783783783783</c:v>
                </c:pt>
                <c:pt idx="521">
                  <c:v>0.918918918918918</c:v>
                </c:pt>
                <c:pt idx="522">
                  <c:v>0.972972972972973</c:v>
                </c:pt>
                <c:pt idx="523">
                  <c:v>0.837837837837837</c:v>
                </c:pt>
                <c:pt idx="524">
                  <c:v>0.918918918918918</c:v>
                </c:pt>
                <c:pt idx="525">
                  <c:v>0.918918918918918</c:v>
                </c:pt>
                <c:pt idx="526">
                  <c:v>0.891891891891891</c:v>
                </c:pt>
                <c:pt idx="527">
                  <c:v>0.945945945945945</c:v>
                </c:pt>
                <c:pt idx="528">
                  <c:v>0.918918918918918</c:v>
                </c:pt>
                <c:pt idx="529">
                  <c:v>1.0</c:v>
                </c:pt>
                <c:pt idx="530">
                  <c:v>0.918918918918918</c:v>
                </c:pt>
                <c:pt idx="531">
                  <c:v>0.891891891891891</c:v>
                </c:pt>
                <c:pt idx="532">
                  <c:v>0.972972972972973</c:v>
                </c:pt>
                <c:pt idx="533">
                  <c:v>0.891891891891891</c:v>
                </c:pt>
                <c:pt idx="534">
                  <c:v>0.864864864864864</c:v>
                </c:pt>
                <c:pt idx="535">
                  <c:v>0.972972972972973</c:v>
                </c:pt>
                <c:pt idx="536">
                  <c:v>0.945945945945945</c:v>
                </c:pt>
                <c:pt idx="537">
                  <c:v>0.81081081081081</c:v>
                </c:pt>
                <c:pt idx="538">
                  <c:v>0.945945945945945</c:v>
                </c:pt>
                <c:pt idx="539">
                  <c:v>0.864864864864864</c:v>
                </c:pt>
                <c:pt idx="540">
                  <c:v>0.918918918918918</c:v>
                </c:pt>
                <c:pt idx="541">
                  <c:v>1.0</c:v>
                </c:pt>
                <c:pt idx="542">
                  <c:v>0.972972972972973</c:v>
                </c:pt>
                <c:pt idx="543">
                  <c:v>0.918918918918918</c:v>
                </c:pt>
                <c:pt idx="544">
                  <c:v>0.81081081081081</c:v>
                </c:pt>
                <c:pt idx="545">
                  <c:v>0.918918918918918</c:v>
                </c:pt>
                <c:pt idx="546">
                  <c:v>0.945945945945945</c:v>
                </c:pt>
                <c:pt idx="547">
                  <c:v>0.864864864864864</c:v>
                </c:pt>
                <c:pt idx="548">
                  <c:v>0.837837837837837</c:v>
                </c:pt>
                <c:pt idx="549">
                  <c:v>0.864864864864864</c:v>
                </c:pt>
                <c:pt idx="550">
                  <c:v>0.864864864864864</c:v>
                </c:pt>
                <c:pt idx="551">
                  <c:v>1.0</c:v>
                </c:pt>
                <c:pt idx="552">
                  <c:v>0.891891891891891</c:v>
                </c:pt>
                <c:pt idx="553">
                  <c:v>0.945945945945945</c:v>
                </c:pt>
                <c:pt idx="554">
                  <c:v>0.918918918918918</c:v>
                </c:pt>
                <c:pt idx="555">
                  <c:v>0.891891891891891</c:v>
                </c:pt>
                <c:pt idx="556">
                  <c:v>0.945945945945945</c:v>
                </c:pt>
                <c:pt idx="557">
                  <c:v>0.891891891891891</c:v>
                </c:pt>
                <c:pt idx="558">
                  <c:v>0.972972972972973</c:v>
                </c:pt>
                <c:pt idx="559">
                  <c:v>0.945945945945945</c:v>
                </c:pt>
                <c:pt idx="560">
                  <c:v>0.837837837837837</c:v>
                </c:pt>
                <c:pt idx="561">
                  <c:v>0.918918918918918</c:v>
                </c:pt>
                <c:pt idx="562">
                  <c:v>0.918918918918918</c:v>
                </c:pt>
                <c:pt idx="563">
                  <c:v>0.918918918918918</c:v>
                </c:pt>
                <c:pt idx="564">
                  <c:v>1.0</c:v>
                </c:pt>
                <c:pt idx="565">
                  <c:v>0.945945945945945</c:v>
                </c:pt>
                <c:pt idx="566">
                  <c:v>0.891891891891891</c:v>
                </c:pt>
                <c:pt idx="567">
                  <c:v>0.891891891891891</c:v>
                </c:pt>
                <c:pt idx="568">
                  <c:v>0.891891891891891</c:v>
                </c:pt>
                <c:pt idx="569">
                  <c:v>0.918918918918918</c:v>
                </c:pt>
                <c:pt idx="570">
                  <c:v>0.918918918918918</c:v>
                </c:pt>
                <c:pt idx="571">
                  <c:v>0.864864864864864</c:v>
                </c:pt>
                <c:pt idx="572">
                  <c:v>0.945945945945945</c:v>
                </c:pt>
                <c:pt idx="573">
                  <c:v>0.918918918918918</c:v>
                </c:pt>
                <c:pt idx="574">
                  <c:v>0.972972972972973</c:v>
                </c:pt>
                <c:pt idx="575">
                  <c:v>0.972972972972973</c:v>
                </c:pt>
                <c:pt idx="576">
                  <c:v>0.945945945945945</c:v>
                </c:pt>
                <c:pt idx="577">
                  <c:v>0.918918918918918</c:v>
                </c:pt>
                <c:pt idx="578">
                  <c:v>0.918918918918918</c:v>
                </c:pt>
                <c:pt idx="579">
                  <c:v>0.891891891891891</c:v>
                </c:pt>
                <c:pt idx="580">
                  <c:v>0.972972972972973</c:v>
                </c:pt>
                <c:pt idx="581">
                  <c:v>0.891891891891891</c:v>
                </c:pt>
                <c:pt idx="582">
                  <c:v>0.945945945945945</c:v>
                </c:pt>
                <c:pt idx="583">
                  <c:v>0.864864864864864</c:v>
                </c:pt>
                <c:pt idx="584">
                  <c:v>0.918918918918918</c:v>
                </c:pt>
                <c:pt idx="585">
                  <c:v>0.972972972972973</c:v>
                </c:pt>
                <c:pt idx="586">
                  <c:v>0.783783783783783</c:v>
                </c:pt>
                <c:pt idx="587">
                  <c:v>0.81081081081081</c:v>
                </c:pt>
                <c:pt idx="588">
                  <c:v>0.891891891891891</c:v>
                </c:pt>
                <c:pt idx="589">
                  <c:v>0.81081081081081</c:v>
                </c:pt>
                <c:pt idx="590">
                  <c:v>0.945945945945945</c:v>
                </c:pt>
                <c:pt idx="591">
                  <c:v>0.81081081081081</c:v>
                </c:pt>
                <c:pt idx="592">
                  <c:v>1.0</c:v>
                </c:pt>
                <c:pt idx="593">
                  <c:v>0.864864864864864</c:v>
                </c:pt>
                <c:pt idx="594">
                  <c:v>0.837837837837837</c:v>
                </c:pt>
                <c:pt idx="595">
                  <c:v>0.972972972972973</c:v>
                </c:pt>
                <c:pt idx="596">
                  <c:v>0.918918918918918</c:v>
                </c:pt>
                <c:pt idx="597">
                  <c:v>0.864864864864864</c:v>
                </c:pt>
                <c:pt idx="598">
                  <c:v>0.945945945945945</c:v>
                </c:pt>
                <c:pt idx="599">
                  <c:v>0.891891891891891</c:v>
                </c:pt>
                <c:pt idx="600">
                  <c:v>0.945945945945945</c:v>
                </c:pt>
                <c:pt idx="601">
                  <c:v>0.972972972972973</c:v>
                </c:pt>
                <c:pt idx="602">
                  <c:v>0.918918918918918</c:v>
                </c:pt>
                <c:pt idx="603">
                  <c:v>0.864864864864864</c:v>
                </c:pt>
                <c:pt idx="604">
                  <c:v>0.945945945945945</c:v>
                </c:pt>
                <c:pt idx="605">
                  <c:v>0.729729729729729</c:v>
                </c:pt>
                <c:pt idx="606">
                  <c:v>0.972972972972973</c:v>
                </c:pt>
                <c:pt idx="607">
                  <c:v>0.783783783783783</c:v>
                </c:pt>
                <c:pt idx="608">
                  <c:v>0.756756756756756</c:v>
                </c:pt>
                <c:pt idx="609">
                  <c:v>0.783783783783783</c:v>
                </c:pt>
                <c:pt idx="610">
                  <c:v>0.891891891891891</c:v>
                </c:pt>
                <c:pt idx="611">
                  <c:v>0.864864864864864</c:v>
                </c:pt>
                <c:pt idx="612">
                  <c:v>0.864864864864864</c:v>
                </c:pt>
                <c:pt idx="613">
                  <c:v>0.864864864864864</c:v>
                </c:pt>
                <c:pt idx="614">
                  <c:v>0.891891891891891</c:v>
                </c:pt>
                <c:pt idx="615">
                  <c:v>0.918918918918918</c:v>
                </c:pt>
                <c:pt idx="616">
                  <c:v>0.621621621621621</c:v>
                </c:pt>
                <c:pt idx="617">
                  <c:v>0.972972972972973</c:v>
                </c:pt>
                <c:pt idx="618">
                  <c:v>0.945945945945945</c:v>
                </c:pt>
                <c:pt idx="619">
                  <c:v>0.81081081081081</c:v>
                </c:pt>
                <c:pt idx="620">
                  <c:v>0.972972972972973</c:v>
                </c:pt>
                <c:pt idx="621">
                  <c:v>0.945945945945945</c:v>
                </c:pt>
                <c:pt idx="622">
                  <c:v>0.972972972972973</c:v>
                </c:pt>
                <c:pt idx="623">
                  <c:v>0.945945945945945</c:v>
                </c:pt>
                <c:pt idx="624">
                  <c:v>0.918918918918918</c:v>
                </c:pt>
                <c:pt idx="625">
                  <c:v>0.918918918918918</c:v>
                </c:pt>
                <c:pt idx="626">
                  <c:v>0.972972972972973</c:v>
                </c:pt>
                <c:pt idx="627">
                  <c:v>0.891891891891891</c:v>
                </c:pt>
                <c:pt idx="628">
                  <c:v>0.891891891891891</c:v>
                </c:pt>
                <c:pt idx="629">
                  <c:v>0.837837837837837</c:v>
                </c:pt>
                <c:pt idx="630">
                  <c:v>0.891891891891891</c:v>
                </c:pt>
                <c:pt idx="631">
                  <c:v>0.81081081081081</c:v>
                </c:pt>
                <c:pt idx="632">
                  <c:v>0.891891891891891</c:v>
                </c:pt>
                <c:pt idx="633">
                  <c:v>0.945945945945945</c:v>
                </c:pt>
                <c:pt idx="634">
                  <c:v>0.945945945945945</c:v>
                </c:pt>
                <c:pt idx="635">
                  <c:v>0.864864864864864</c:v>
                </c:pt>
                <c:pt idx="636">
                  <c:v>0.972972972972973</c:v>
                </c:pt>
                <c:pt idx="637">
                  <c:v>1.0</c:v>
                </c:pt>
                <c:pt idx="638">
                  <c:v>0.918918918918918</c:v>
                </c:pt>
                <c:pt idx="639">
                  <c:v>0.945945945945945</c:v>
                </c:pt>
                <c:pt idx="640">
                  <c:v>0.864864864864864</c:v>
                </c:pt>
                <c:pt idx="641">
                  <c:v>0.891891891891891</c:v>
                </c:pt>
                <c:pt idx="642">
                  <c:v>0.864864864864864</c:v>
                </c:pt>
                <c:pt idx="643">
                  <c:v>1.0</c:v>
                </c:pt>
                <c:pt idx="644">
                  <c:v>0.837837837837837</c:v>
                </c:pt>
                <c:pt idx="645">
                  <c:v>0.891891891891891</c:v>
                </c:pt>
                <c:pt idx="646">
                  <c:v>0.972972972972973</c:v>
                </c:pt>
                <c:pt idx="647">
                  <c:v>0.918918918918918</c:v>
                </c:pt>
                <c:pt idx="648">
                  <c:v>0.918918918918918</c:v>
                </c:pt>
                <c:pt idx="649">
                  <c:v>0.918918918918918</c:v>
                </c:pt>
                <c:pt idx="650">
                  <c:v>0.945945945945945</c:v>
                </c:pt>
                <c:pt idx="651">
                  <c:v>0.918918918918918</c:v>
                </c:pt>
                <c:pt idx="652">
                  <c:v>0.918918918918918</c:v>
                </c:pt>
                <c:pt idx="653">
                  <c:v>0.945945945945945</c:v>
                </c:pt>
                <c:pt idx="654">
                  <c:v>0.918918918918918</c:v>
                </c:pt>
                <c:pt idx="655">
                  <c:v>0.891891891891891</c:v>
                </c:pt>
                <c:pt idx="656">
                  <c:v>0.945945945945945</c:v>
                </c:pt>
                <c:pt idx="657">
                  <c:v>0.783783783783783</c:v>
                </c:pt>
                <c:pt idx="658">
                  <c:v>0.864864864864864</c:v>
                </c:pt>
                <c:pt idx="659">
                  <c:v>0.918918918918918</c:v>
                </c:pt>
                <c:pt idx="660">
                  <c:v>0.972972972972973</c:v>
                </c:pt>
                <c:pt idx="661">
                  <c:v>0.918918918918918</c:v>
                </c:pt>
                <c:pt idx="662">
                  <c:v>0.864864864864864</c:v>
                </c:pt>
                <c:pt idx="663">
                  <c:v>0.945945945945945</c:v>
                </c:pt>
                <c:pt idx="664">
                  <c:v>0.864864864864864</c:v>
                </c:pt>
                <c:pt idx="665">
                  <c:v>0.918918918918918</c:v>
                </c:pt>
                <c:pt idx="666">
                  <c:v>0.945945945945945</c:v>
                </c:pt>
                <c:pt idx="667">
                  <c:v>0.972972972972973</c:v>
                </c:pt>
                <c:pt idx="668">
                  <c:v>0.864864864864864</c:v>
                </c:pt>
                <c:pt idx="669">
                  <c:v>0.972972972972973</c:v>
                </c:pt>
                <c:pt idx="670">
                  <c:v>0.918918918918918</c:v>
                </c:pt>
                <c:pt idx="671">
                  <c:v>0.945945945945945</c:v>
                </c:pt>
                <c:pt idx="672">
                  <c:v>0.756756756756756</c:v>
                </c:pt>
                <c:pt idx="673">
                  <c:v>0.729729729729729</c:v>
                </c:pt>
                <c:pt idx="674">
                  <c:v>0.972972972972973</c:v>
                </c:pt>
                <c:pt idx="675">
                  <c:v>0.918918918918918</c:v>
                </c:pt>
                <c:pt idx="676">
                  <c:v>0.945945945945945</c:v>
                </c:pt>
                <c:pt idx="677">
                  <c:v>0.864864864864864</c:v>
                </c:pt>
                <c:pt idx="678">
                  <c:v>0.972972972972973</c:v>
                </c:pt>
                <c:pt idx="679">
                  <c:v>0.837837837837837</c:v>
                </c:pt>
                <c:pt idx="680">
                  <c:v>0.81081081081081</c:v>
                </c:pt>
                <c:pt idx="681">
                  <c:v>0.918918918918918</c:v>
                </c:pt>
                <c:pt idx="682">
                  <c:v>0.945945945945945</c:v>
                </c:pt>
                <c:pt idx="683">
                  <c:v>0.864864864864864</c:v>
                </c:pt>
                <c:pt idx="684">
                  <c:v>0.864864864864864</c:v>
                </c:pt>
                <c:pt idx="685">
                  <c:v>0.891891891891891</c:v>
                </c:pt>
                <c:pt idx="686">
                  <c:v>0.918918918918918</c:v>
                </c:pt>
                <c:pt idx="687">
                  <c:v>0.864864864864864</c:v>
                </c:pt>
                <c:pt idx="688">
                  <c:v>0.864864864864864</c:v>
                </c:pt>
                <c:pt idx="689">
                  <c:v>0.918918918918918</c:v>
                </c:pt>
                <c:pt idx="690">
                  <c:v>0.945945945945945</c:v>
                </c:pt>
                <c:pt idx="691">
                  <c:v>0.837837837837837</c:v>
                </c:pt>
                <c:pt idx="692">
                  <c:v>1.0</c:v>
                </c:pt>
                <c:pt idx="693">
                  <c:v>0.81081081081081</c:v>
                </c:pt>
                <c:pt idx="694">
                  <c:v>0.918918918918918</c:v>
                </c:pt>
                <c:pt idx="695">
                  <c:v>0.783783783783783</c:v>
                </c:pt>
                <c:pt idx="696">
                  <c:v>0.783783783783783</c:v>
                </c:pt>
                <c:pt idx="697">
                  <c:v>0.918918918918918</c:v>
                </c:pt>
                <c:pt idx="698">
                  <c:v>0.918918918918918</c:v>
                </c:pt>
                <c:pt idx="699">
                  <c:v>0.918918918918918</c:v>
                </c:pt>
                <c:pt idx="700">
                  <c:v>0.945945945945945</c:v>
                </c:pt>
                <c:pt idx="701">
                  <c:v>0.864864864864864</c:v>
                </c:pt>
                <c:pt idx="702">
                  <c:v>0.864864864864864</c:v>
                </c:pt>
                <c:pt idx="703">
                  <c:v>0.945945945945945</c:v>
                </c:pt>
                <c:pt idx="704">
                  <c:v>1.0</c:v>
                </c:pt>
                <c:pt idx="705">
                  <c:v>0.918918918918918</c:v>
                </c:pt>
                <c:pt idx="706">
                  <c:v>0.918918918918918</c:v>
                </c:pt>
                <c:pt idx="707">
                  <c:v>0.945945945945945</c:v>
                </c:pt>
                <c:pt idx="708">
                  <c:v>1.0</c:v>
                </c:pt>
                <c:pt idx="709">
                  <c:v>0.918918918918918</c:v>
                </c:pt>
                <c:pt idx="710">
                  <c:v>0.891891891891891</c:v>
                </c:pt>
                <c:pt idx="711">
                  <c:v>0.918918918918918</c:v>
                </c:pt>
                <c:pt idx="712">
                  <c:v>0.945945945945945</c:v>
                </c:pt>
                <c:pt idx="713">
                  <c:v>0.945945945945945</c:v>
                </c:pt>
                <c:pt idx="714">
                  <c:v>0.864864864864864</c:v>
                </c:pt>
                <c:pt idx="715">
                  <c:v>0.891891891891891</c:v>
                </c:pt>
                <c:pt idx="716">
                  <c:v>0.945945945945945</c:v>
                </c:pt>
                <c:pt idx="717">
                  <c:v>0.864864864864864</c:v>
                </c:pt>
                <c:pt idx="718">
                  <c:v>0.918918918918918</c:v>
                </c:pt>
                <c:pt idx="719">
                  <c:v>0.918918918918918</c:v>
                </c:pt>
                <c:pt idx="720">
                  <c:v>0.918918918918918</c:v>
                </c:pt>
                <c:pt idx="721">
                  <c:v>0.918918918918918</c:v>
                </c:pt>
                <c:pt idx="722">
                  <c:v>0.918918918918918</c:v>
                </c:pt>
                <c:pt idx="723">
                  <c:v>0.864864864864864</c:v>
                </c:pt>
                <c:pt idx="724">
                  <c:v>0.918918918918918</c:v>
                </c:pt>
                <c:pt idx="725">
                  <c:v>1.0</c:v>
                </c:pt>
                <c:pt idx="726">
                  <c:v>0.864864864864864</c:v>
                </c:pt>
                <c:pt idx="727">
                  <c:v>0.864864864864864</c:v>
                </c:pt>
                <c:pt idx="728">
                  <c:v>0.783783783783783</c:v>
                </c:pt>
                <c:pt idx="729">
                  <c:v>0.918918918918918</c:v>
                </c:pt>
                <c:pt idx="730">
                  <c:v>0.972972972972973</c:v>
                </c:pt>
                <c:pt idx="731">
                  <c:v>0.918918918918918</c:v>
                </c:pt>
                <c:pt idx="732">
                  <c:v>0.918918918918918</c:v>
                </c:pt>
                <c:pt idx="733">
                  <c:v>0.864864864864864</c:v>
                </c:pt>
                <c:pt idx="734">
                  <c:v>0.945945945945945</c:v>
                </c:pt>
                <c:pt idx="735">
                  <c:v>0.864864864864864</c:v>
                </c:pt>
                <c:pt idx="736">
                  <c:v>0.945945945945945</c:v>
                </c:pt>
                <c:pt idx="737">
                  <c:v>0.945945945945945</c:v>
                </c:pt>
                <c:pt idx="738">
                  <c:v>0.891891891891891</c:v>
                </c:pt>
                <c:pt idx="739">
                  <c:v>0.837837837837837</c:v>
                </c:pt>
                <c:pt idx="740">
                  <c:v>0.918918918918918</c:v>
                </c:pt>
                <c:pt idx="741">
                  <c:v>0.891891891891891</c:v>
                </c:pt>
                <c:pt idx="742">
                  <c:v>0.891891891891891</c:v>
                </c:pt>
                <c:pt idx="743">
                  <c:v>0.81081081081081</c:v>
                </c:pt>
                <c:pt idx="744">
                  <c:v>0.972972972972973</c:v>
                </c:pt>
                <c:pt idx="745">
                  <c:v>0.972972972972973</c:v>
                </c:pt>
                <c:pt idx="746">
                  <c:v>0.945945945945945</c:v>
                </c:pt>
                <c:pt idx="747">
                  <c:v>0.972972972972973</c:v>
                </c:pt>
                <c:pt idx="748">
                  <c:v>0.81081081081081</c:v>
                </c:pt>
                <c:pt idx="749">
                  <c:v>0.864864864864864</c:v>
                </c:pt>
                <c:pt idx="750">
                  <c:v>0.972972972972973</c:v>
                </c:pt>
                <c:pt idx="751">
                  <c:v>0.972972972972973</c:v>
                </c:pt>
                <c:pt idx="752">
                  <c:v>0.918918918918918</c:v>
                </c:pt>
                <c:pt idx="753">
                  <c:v>0.837837837837837</c:v>
                </c:pt>
                <c:pt idx="754">
                  <c:v>0.837837837837837</c:v>
                </c:pt>
                <c:pt idx="755">
                  <c:v>0.891891891891891</c:v>
                </c:pt>
                <c:pt idx="756">
                  <c:v>0.972972972972973</c:v>
                </c:pt>
                <c:pt idx="757">
                  <c:v>0.972972972972973</c:v>
                </c:pt>
                <c:pt idx="758">
                  <c:v>0.783783783783783</c:v>
                </c:pt>
                <c:pt idx="759">
                  <c:v>0.729729729729729</c:v>
                </c:pt>
                <c:pt idx="760">
                  <c:v>0.918918918918918</c:v>
                </c:pt>
                <c:pt idx="761">
                  <c:v>0.864864864864864</c:v>
                </c:pt>
                <c:pt idx="762">
                  <c:v>0.918918918918918</c:v>
                </c:pt>
                <c:pt idx="763">
                  <c:v>0.837837837837837</c:v>
                </c:pt>
                <c:pt idx="764">
                  <c:v>0.972972972972973</c:v>
                </c:pt>
                <c:pt idx="765">
                  <c:v>0.945945945945945</c:v>
                </c:pt>
                <c:pt idx="766">
                  <c:v>0.756756756756756</c:v>
                </c:pt>
                <c:pt idx="767">
                  <c:v>0.918918918918918</c:v>
                </c:pt>
                <c:pt idx="768">
                  <c:v>0.891891891891891</c:v>
                </c:pt>
                <c:pt idx="769">
                  <c:v>0.891891891891891</c:v>
                </c:pt>
                <c:pt idx="770">
                  <c:v>1.0</c:v>
                </c:pt>
                <c:pt idx="771">
                  <c:v>0.864864864864864</c:v>
                </c:pt>
                <c:pt idx="772">
                  <c:v>0.918918918918918</c:v>
                </c:pt>
                <c:pt idx="773">
                  <c:v>0.945945945945945</c:v>
                </c:pt>
                <c:pt idx="774">
                  <c:v>0.891891891891891</c:v>
                </c:pt>
                <c:pt idx="775">
                  <c:v>0.918918918918918</c:v>
                </c:pt>
                <c:pt idx="776">
                  <c:v>0.945945945945945</c:v>
                </c:pt>
                <c:pt idx="777">
                  <c:v>0.945945945945945</c:v>
                </c:pt>
                <c:pt idx="778">
                  <c:v>0.729729729729729</c:v>
                </c:pt>
                <c:pt idx="779">
                  <c:v>0.837837837837837</c:v>
                </c:pt>
                <c:pt idx="780">
                  <c:v>0.918918918918918</c:v>
                </c:pt>
                <c:pt idx="781">
                  <c:v>0.918918918918918</c:v>
                </c:pt>
                <c:pt idx="782">
                  <c:v>0.918918918918918</c:v>
                </c:pt>
                <c:pt idx="783">
                  <c:v>0.918918918918918</c:v>
                </c:pt>
                <c:pt idx="784">
                  <c:v>0.918918918918918</c:v>
                </c:pt>
                <c:pt idx="785">
                  <c:v>0.864864864864864</c:v>
                </c:pt>
                <c:pt idx="786">
                  <c:v>0.972972972972973</c:v>
                </c:pt>
                <c:pt idx="787">
                  <c:v>0.918918918918918</c:v>
                </c:pt>
                <c:pt idx="788">
                  <c:v>0.945945945945945</c:v>
                </c:pt>
                <c:pt idx="789">
                  <c:v>0.945945945945945</c:v>
                </c:pt>
                <c:pt idx="790">
                  <c:v>0.783783783783783</c:v>
                </c:pt>
                <c:pt idx="791">
                  <c:v>0.945945945945945</c:v>
                </c:pt>
                <c:pt idx="792">
                  <c:v>0.945945945945945</c:v>
                </c:pt>
                <c:pt idx="793">
                  <c:v>0.891891891891891</c:v>
                </c:pt>
                <c:pt idx="794">
                  <c:v>0.891891891891891</c:v>
                </c:pt>
                <c:pt idx="795">
                  <c:v>0.972972972972973</c:v>
                </c:pt>
                <c:pt idx="796">
                  <c:v>0.864864864864864</c:v>
                </c:pt>
                <c:pt idx="797">
                  <c:v>0.918918918918918</c:v>
                </c:pt>
                <c:pt idx="798">
                  <c:v>0.918918918918918</c:v>
                </c:pt>
                <c:pt idx="799">
                  <c:v>0.81081081081081</c:v>
                </c:pt>
                <c:pt idx="800">
                  <c:v>0.972972972972973</c:v>
                </c:pt>
                <c:pt idx="801">
                  <c:v>0.783783783783783</c:v>
                </c:pt>
                <c:pt idx="802">
                  <c:v>0.972972972972973</c:v>
                </c:pt>
                <c:pt idx="803">
                  <c:v>0.864864864864864</c:v>
                </c:pt>
                <c:pt idx="804">
                  <c:v>0.972972972972973</c:v>
                </c:pt>
                <c:pt idx="805">
                  <c:v>0.918918918918918</c:v>
                </c:pt>
                <c:pt idx="806">
                  <c:v>0.918918918918918</c:v>
                </c:pt>
                <c:pt idx="807">
                  <c:v>0.918918918918918</c:v>
                </c:pt>
                <c:pt idx="808">
                  <c:v>0.918918918918918</c:v>
                </c:pt>
                <c:pt idx="809">
                  <c:v>0.918918918918918</c:v>
                </c:pt>
                <c:pt idx="810">
                  <c:v>0.945945945945945</c:v>
                </c:pt>
                <c:pt idx="811">
                  <c:v>0.945945945945945</c:v>
                </c:pt>
                <c:pt idx="812">
                  <c:v>1.0</c:v>
                </c:pt>
                <c:pt idx="813">
                  <c:v>0.756756756756756</c:v>
                </c:pt>
                <c:pt idx="814">
                  <c:v>0.972972972972973</c:v>
                </c:pt>
                <c:pt idx="815">
                  <c:v>0.81081081081081</c:v>
                </c:pt>
                <c:pt idx="816">
                  <c:v>0.891891891891891</c:v>
                </c:pt>
                <c:pt idx="817">
                  <c:v>0.891891891891891</c:v>
                </c:pt>
                <c:pt idx="818">
                  <c:v>0.972972972972973</c:v>
                </c:pt>
                <c:pt idx="819">
                  <c:v>0.81081081081081</c:v>
                </c:pt>
                <c:pt idx="820">
                  <c:v>0.918918918918918</c:v>
                </c:pt>
                <c:pt idx="821">
                  <c:v>0.918918918918918</c:v>
                </c:pt>
                <c:pt idx="822">
                  <c:v>0.972972972972973</c:v>
                </c:pt>
                <c:pt idx="823">
                  <c:v>0.972972972972973</c:v>
                </c:pt>
                <c:pt idx="824">
                  <c:v>0.918918918918918</c:v>
                </c:pt>
                <c:pt idx="825">
                  <c:v>0.972972972972973</c:v>
                </c:pt>
                <c:pt idx="826">
                  <c:v>0.891891891891891</c:v>
                </c:pt>
                <c:pt idx="827">
                  <c:v>0.918918918918918</c:v>
                </c:pt>
                <c:pt idx="828">
                  <c:v>0.891891891891891</c:v>
                </c:pt>
                <c:pt idx="829">
                  <c:v>0.945945945945945</c:v>
                </c:pt>
                <c:pt idx="830">
                  <c:v>0.837837837837837</c:v>
                </c:pt>
                <c:pt idx="831">
                  <c:v>0.918918918918918</c:v>
                </c:pt>
                <c:pt idx="832">
                  <c:v>0.945945945945945</c:v>
                </c:pt>
                <c:pt idx="833">
                  <c:v>0.945945945945945</c:v>
                </c:pt>
                <c:pt idx="834">
                  <c:v>0.837837837837837</c:v>
                </c:pt>
                <c:pt idx="835">
                  <c:v>0.891891891891891</c:v>
                </c:pt>
                <c:pt idx="836">
                  <c:v>0.945945945945945</c:v>
                </c:pt>
                <c:pt idx="837">
                  <c:v>0.945945945945945</c:v>
                </c:pt>
                <c:pt idx="838">
                  <c:v>0.918918918918918</c:v>
                </c:pt>
                <c:pt idx="839">
                  <c:v>0.891891891891891</c:v>
                </c:pt>
                <c:pt idx="840">
                  <c:v>0.837837837837837</c:v>
                </c:pt>
                <c:pt idx="841">
                  <c:v>0.945945945945945</c:v>
                </c:pt>
                <c:pt idx="842">
                  <c:v>0.864864864864864</c:v>
                </c:pt>
                <c:pt idx="843">
                  <c:v>0.918918918918918</c:v>
                </c:pt>
                <c:pt idx="844">
                  <c:v>0.891891891891891</c:v>
                </c:pt>
                <c:pt idx="845">
                  <c:v>0.972972972972973</c:v>
                </c:pt>
                <c:pt idx="846">
                  <c:v>0.972972972972973</c:v>
                </c:pt>
                <c:pt idx="847">
                  <c:v>0.945945945945945</c:v>
                </c:pt>
                <c:pt idx="848">
                  <c:v>0.891891891891891</c:v>
                </c:pt>
                <c:pt idx="849">
                  <c:v>0.837837837837837</c:v>
                </c:pt>
                <c:pt idx="850">
                  <c:v>0.864864864864864</c:v>
                </c:pt>
                <c:pt idx="851">
                  <c:v>0.972972972972973</c:v>
                </c:pt>
                <c:pt idx="852">
                  <c:v>0.918918918918918</c:v>
                </c:pt>
                <c:pt idx="853">
                  <c:v>0.972972972972973</c:v>
                </c:pt>
                <c:pt idx="854">
                  <c:v>0.891891891891891</c:v>
                </c:pt>
                <c:pt idx="855">
                  <c:v>0.945945945945945</c:v>
                </c:pt>
                <c:pt idx="856">
                  <c:v>0.918918918918918</c:v>
                </c:pt>
                <c:pt idx="857">
                  <c:v>0.918918918918918</c:v>
                </c:pt>
                <c:pt idx="858">
                  <c:v>0.918918918918918</c:v>
                </c:pt>
                <c:pt idx="859">
                  <c:v>0.891891891891891</c:v>
                </c:pt>
                <c:pt idx="860">
                  <c:v>0.864864864864864</c:v>
                </c:pt>
                <c:pt idx="861">
                  <c:v>0.864864864864864</c:v>
                </c:pt>
                <c:pt idx="862">
                  <c:v>0.891891891891891</c:v>
                </c:pt>
                <c:pt idx="863">
                  <c:v>0.837837837837837</c:v>
                </c:pt>
                <c:pt idx="864">
                  <c:v>0.972972972972973</c:v>
                </c:pt>
                <c:pt idx="865">
                  <c:v>0.891891891891891</c:v>
                </c:pt>
                <c:pt idx="866">
                  <c:v>0.972972972972973</c:v>
                </c:pt>
                <c:pt idx="867">
                  <c:v>0.891891891891891</c:v>
                </c:pt>
                <c:pt idx="868">
                  <c:v>0.837837837837837</c:v>
                </c:pt>
                <c:pt idx="869">
                  <c:v>0.945945945945945</c:v>
                </c:pt>
                <c:pt idx="870">
                  <c:v>0.972972972972973</c:v>
                </c:pt>
                <c:pt idx="871">
                  <c:v>0.918918918918918</c:v>
                </c:pt>
                <c:pt idx="872">
                  <c:v>0.864864864864864</c:v>
                </c:pt>
                <c:pt idx="873">
                  <c:v>0.918918918918918</c:v>
                </c:pt>
                <c:pt idx="874">
                  <c:v>0.918918918918918</c:v>
                </c:pt>
                <c:pt idx="875">
                  <c:v>1.0</c:v>
                </c:pt>
                <c:pt idx="876">
                  <c:v>0.837837837837837</c:v>
                </c:pt>
                <c:pt idx="877">
                  <c:v>1.0</c:v>
                </c:pt>
                <c:pt idx="878">
                  <c:v>0.891891891891891</c:v>
                </c:pt>
                <c:pt idx="879">
                  <c:v>0.891891891891891</c:v>
                </c:pt>
                <c:pt idx="880">
                  <c:v>0.891891891891891</c:v>
                </c:pt>
                <c:pt idx="881">
                  <c:v>0.918918918918918</c:v>
                </c:pt>
                <c:pt idx="882">
                  <c:v>0.918918918918918</c:v>
                </c:pt>
                <c:pt idx="883">
                  <c:v>0.864864864864864</c:v>
                </c:pt>
                <c:pt idx="884">
                  <c:v>1.0</c:v>
                </c:pt>
                <c:pt idx="885">
                  <c:v>0.972972972972973</c:v>
                </c:pt>
                <c:pt idx="886">
                  <c:v>0.837837837837837</c:v>
                </c:pt>
                <c:pt idx="887">
                  <c:v>0.945945945945945</c:v>
                </c:pt>
                <c:pt idx="888">
                  <c:v>0.891891891891891</c:v>
                </c:pt>
                <c:pt idx="889">
                  <c:v>0.864864864864864</c:v>
                </c:pt>
                <c:pt idx="890">
                  <c:v>0.945945945945945</c:v>
                </c:pt>
                <c:pt idx="891">
                  <c:v>0.918918918918918</c:v>
                </c:pt>
                <c:pt idx="892">
                  <c:v>1.0</c:v>
                </c:pt>
                <c:pt idx="893">
                  <c:v>0.972972972972973</c:v>
                </c:pt>
                <c:pt idx="894">
                  <c:v>0.783783783783783</c:v>
                </c:pt>
                <c:pt idx="895">
                  <c:v>0.864864864864864</c:v>
                </c:pt>
                <c:pt idx="896">
                  <c:v>0.918918918918918</c:v>
                </c:pt>
                <c:pt idx="897">
                  <c:v>0.891891891891891</c:v>
                </c:pt>
                <c:pt idx="898">
                  <c:v>0.972972972972973</c:v>
                </c:pt>
                <c:pt idx="899">
                  <c:v>0.864864864864864</c:v>
                </c:pt>
                <c:pt idx="900">
                  <c:v>0.972972972972973</c:v>
                </c:pt>
                <c:pt idx="901">
                  <c:v>0.891891891891891</c:v>
                </c:pt>
                <c:pt idx="902">
                  <c:v>0.864864864864864</c:v>
                </c:pt>
                <c:pt idx="903">
                  <c:v>0.918918918918918</c:v>
                </c:pt>
                <c:pt idx="904">
                  <c:v>0.945945945945945</c:v>
                </c:pt>
                <c:pt idx="905">
                  <c:v>0.837837837837837</c:v>
                </c:pt>
                <c:pt idx="906">
                  <c:v>0.918918918918918</c:v>
                </c:pt>
                <c:pt idx="907">
                  <c:v>0.918918918918918</c:v>
                </c:pt>
                <c:pt idx="908">
                  <c:v>0.918918918918918</c:v>
                </c:pt>
                <c:pt idx="909">
                  <c:v>0.891891891891891</c:v>
                </c:pt>
                <c:pt idx="910">
                  <c:v>0.972972972972973</c:v>
                </c:pt>
                <c:pt idx="911">
                  <c:v>0.945945945945945</c:v>
                </c:pt>
                <c:pt idx="912">
                  <c:v>0.972972972972973</c:v>
                </c:pt>
                <c:pt idx="913">
                  <c:v>0.918918918918918</c:v>
                </c:pt>
                <c:pt idx="914">
                  <c:v>0.972972972972973</c:v>
                </c:pt>
                <c:pt idx="915">
                  <c:v>0.972972972972973</c:v>
                </c:pt>
                <c:pt idx="916">
                  <c:v>0.783783783783783</c:v>
                </c:pt>
                <c:pt idx="917">
                  <c:v>0.891891891891891</c:v>
                </c:pt>
                <c:pt idx="918">
                  <c:v>0.891891891891891</c:v>
                </c:pt>
                <c:pt idx="919">
                  <c:v>0.891891891891891</c:v>
                </c:pt>
                <c:pt idx="920">
                  <c:v>0.864864864864864</c:v>
                </c:pt>
                <c:pt idx="921">
                  <c:v>0.972972972972973</c:v>
                </c:pt>
                <c:pt idx="922">
                  <c:v>0.918918918918918</c:v>
                </c:pt>
                <c:pt idx="923">
                  <c:v>0.837837837837837</c:v>
                </c:pt>
                <c:pt idx="924">
                  <c:v>0.918918918918918</c:v>
                </c:pt>
                <c:pt idx="925">
                  <c:v>0.918918918918918</c:v>
                </c:pt>
                <c:pt idx="926">
                  <c:v>0.945945945945945</c:v>
                </c:pt>
                <c:pt idx="927">
                  <c:v>0.945945945945945</c:v>
                </c:pt>
                <c:pt idx="928">
                  <c:v>0.945945945945945</c:v>
                </c:pt>
                <c:pt idx="929">
                  <c:v>0.945945945945945</c:v>
                </c:pt>
                <c:pt idx="930">
                  <c:v>0.81081081081081</c:v>
                </c:pt>
                <c:pt idx="931">
                  <c:v>0.891891891891891</c:v>
                </c:pt>
                <c:pt idx="932">
                  <c:v>0.837837837837837</c:v>
                </c:pt>
                <c:pt idx="933">
                  <c:v>0.945945945945945</c:v>
                </c:pt>
                <c:pt idx="934">
                  <c:v>0.945945945945945</c:v>
                </c:pt>
                <c:pt idx="935">
                  <c:v>0.891891891891891</c:v>
                </c:pt>
                <c:pt idx="936">
                  <c:v>0.945945945945945</c:v>
                </c:pt>
                <c:pt idx="937">
                  <c:v>0.891891891891891</c:v>
                </c:pt>
                <c:pt idx="938">
                  <c:v>0.972972972972973</c:v>
                </c:pt>
                <c:pt idx="939">
                  <c:v>0.972972972972973</c:v>
                </c:pt>
                <c:pt idx="940">
                  <c:v>0.702702702702702</c:v>
                </c:pt>
                <c:pt idx="941">
                  <c:v>0.918918918918918</c:v>
                </c:pt>
                <c:pt idx="942">
                  <c:v>0.837837837837837</c:v>
                </c:pt>
                <c:pt idx="943">
                  <c:v>0.864864864864864</c:v>
                </c:pt>
                <c:pt idx="944">
                  <c:v>0.783783783783783</c:v>
                </c:pt>
                <c:pt idx="945">
                  <c:v>0.837837837837837</c:v>
                </c:pt>
                <c:pt idx="946">
                  <c:v>0.864864864864864</c:v>
                </c:pt>
                <c:pt idx="947">
                  <c:v>0.918918918918918</c:v>
                </c:pt>
                <c:pt idx="948">
                  <c:v>0.972972972972973</c:v>
                </c:pt>
                <c:pt idx="949">
                  <c:v>0.945945945945945</c:v>
                </c:pt>
                <c:pt idx="950">
                  <c:v>0.972972972972973</c:v>
                </c:pt>
                <c:pt idx="951">
                  <c:v>0.918918918918918</c:v>
                </c:pt>
                <c:pt idx="952">
                  <c:v>0.945945945945945</c:v>
                </c:pt>
                <c:pt idx="953">
                  <c:v>0.891891891891891</c:v>
                </c:pt>
                <c:pt idx="954">
                  <c:v>0.918918918918918</c:v>
                </c:pt>
                <c:pt idx="955">
                  <c:v>0.756756756756756</c:v>
                </c:pt>
                <c:pt idx="956">
                  <c:v>0.891891891891891</c:v>
                </c:pt>
                <c:pt idx="957">
                  <c:v>0.864864864864864</c:v>
                </c:pt>
                <c:pt idx="958">
                  <c:v>0.864864864864864</c:v>
                </c:pt>
                <c:pt idx="959">
                  <c:v>1.0</c:v>
                </c:pt>
                <c:pt idx="960">
                  <c:v>0.972972972972973</c:v>
                </c:pt>
                <c:pt idx="961">
                  <c:v>0.945945945945945</c:v>
                </c:pt>
                <c:pt idx="962">
                  <c:v>0.918918918918918</c:v>
                </c:pt>
                <c:pt idx="963">
                  <c:v>0.891891891891891</c:v>
                </c:pt>
                <c:pt idx="964">
                  <c:v>0.945945945945945</c:v>
                </c:pt>
                <c:pt idx="965">
                  <c:v>0.945945945945945</c:v>
                </c:pt>
                <c:pt idx="966">
                  <c:v>0.918918918918918</c:v>
                </c:pt>
                <c:pt idx="967">
                  <c:v>0.972972972972973</c:v>
                </c:pt>
                <c:pt idx="968">
                  <c:v>0.972972972972973</c:v>
                </c:pt>
                <c:pt idx="969">
                  <c:v>0.972972972972973</c:v>
                </c:pt>
                <c:pt idx="970">
                  <c:v>0.972972972972973</c:v>
                </c:pt>
                <c:pt idx="971">
                  <c:v>0.81081081081081</c:v>
                </c:pt>
                <c:pt idx="972">
                  <c:v>0.864864864864864</c:v>
                </c:pt>
                <c:pt idx="973">
                  <c:v>0.864864864864864</c:v>
                </c:pt>
                <c:pt idx="974">
                  <c:v>0.864864864864864</c:v>
                </c:pt>
                <c:pt idx="975">
                  <c:v>0.891891891891891</c:v>
                </c:pt>
                <c:pt idx="976">
                  <c:v>0.945945945945945</c:v>
                </c:pt>
                <c:pt idx="977">
                  <c:v>0.864864864864864</c:v>
                </c:pt>
                <c:pt idx="978">
                  <c:v>0.918918918918918</c:v>
                </c:pt>
                <c:pt idx="979">
                  <c:v>0.918918918918918</c:v>
                </c:pt>
                <c:pt idx="980">
                  <c:v>0.918918918918918</c:v>
                </c:pt>
                <c:pt idx="981">
                  <c:v>0.945945945945945</c:v>
                </c:pt>
                <c:pt idx="982">
                  <c:v>0.891891891891891</c:v>
                </c:pt>
                <c:pt idx="983">
                  <c:v>0.972972972972973</c:v>
                </c:pt>
                <c:pt idx="984">
                  <c:v>0.837837837837837</c:v>
                </c:pt>
                <c:pt idx="985">
                  <c:v>0.918918918918918</c:v>
                </c:pt>
                <c:pt idx="986">
                  <c:v>0.81081081081081</c:v>
                </c:pt>
                <c:pt idx="987">
                  <c:v>0.972972972972973</c:v>
                </c:pt>
                <c:pt idx="988">
                  <c:v>0.945945945945945</c:v>
                </c:pt>
                <c:pt idx="989">
                  <c:v>0.945945945945945</c:v>
                </c:pt>
                <c:pt idx="990">
                  <c:v>0.891891891891891</c:v>
                </c:pt>
                <c:pt idx="991">
                  <c:v>0.837837837837837</c:v>
                </c:pt>
                <c:pt idx="992">
                  <c:v>0.891891891891891</c:v>
                </c:pt>
                <c:pt idx="993">
                  <c:v>0.972972972972973</c:v>
                </c:pt>
                <c:pt idx="994">
                  <c:v>0.81081081081081</c:v>
                </c:pt>
                <c:pt idx="995">
                  <c:v>0.837837837837837</c:v>
                </c:pt>
                <c:pt idx="996">
                  <c:v>0.864864864864864</c:v>
                </c:pt>
                <c:pt idx="997">
                  <c:v>0.891891891891891</c:v>
                </c:pt>
                <c:pt idx="998">
                  <c:v>0.918918918918918</c:v>
                </c:pt>
                <c:pt idx="999">
                  <c:v>0.891891891891891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12370544"/>
        <c:axId val="1912365200"/>
      </c:barChart>
      <c:catAx>
        <c:axId val="1912370544"/>
        <c:scaling>
          <c:orientation val="minMax"/>
        </c:scaling>
        <c:delete val="0"/>
        <c:axPos val="b"/>
        <c:majorTickMark val="out"/>
        <c:minorTickMark val="none"/>
        <c:tickLblPos val="nextTo"/>
        <c:crossAx val="1912365200"/>
        <c:crosses val="autoZero"/>
        <c:auto val="1"/>
        <c:lblAlgn val="ctr"/>
        <c:lblOffset val="100"/>
        <c:noMultiLvlLbl val="0"/>
      </c:catAx>
      <c:valAx>
        <c:axId val="1912365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12370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Accuracy of MLP</c:v>
          </c:tx>
          <c:invertIfNegative val="0"/>
          <c:val>
            <c:numRef>
              <c:f>工作表3!$A$1:$A$1000</c:f>
              <c:numCache>
                <c:formatCode>General</c:formatCode>
                <c:ptCount val="1000"/>
                <c:pt idx="0">
                  <c:v>100.0</c:v>
                </c:pt>
                <c:pt idx="1">
                  <c:v>91.8918918918918</c:v>
                </c:pt>
                <c:pt idx="2">
                  <c:v>91.8918918918918</c:v>
                </c:pt>
                <c:pt idx="3">
                  <c:v>97.2972972972973</c:v>
                </c:pt>
                <c:pt idx="4">
                  <c:v>91.8918918918918</c:v>
                </c:pt>
                <c:pt idx="5">
                  <c:v>91.8918918918918</c:v>
                </c:pt>
                <c:pt idx="6">
                  <c:v>97.2972972972973</c:v>
                </c:pt>
                <c:pt idx="7">
                  <c:v>97.2972972972973</c:v>
                </c:pt>
                <c:pt idx="8">
                  <c:v>91.8918918918918</c:v>
                </c:pt>
                <c:pt idx="9">
                  <c:v>100.0</c:v>
                </c:pt>
                <c:pt idx="10">
                  <c:v>97.2972972972973</c:v>
                </c:pt>
                <c:pt idx="11">
                  <c:v>100.0</c:v>
                </c:pt>
                <c:pt idx="12">
                  <c:v>91.8918918918918</c:v>
                </c:pt>
                <c:pt idx="13">
                  <c:v>94.5945945945945</c:v>
                </c:pt>
                <c:pt idx="14">
                  <c:v>100.0</c:v>
                </c:pt>
                <c:pt idx="15">
                  <c:v>91.8918918918918</c:v>
                </c:pt>
                <c:pt idx="16">
                  <c:v>97.2972972972973</c:v>
                </c:pt>
                <c:pt idx="17">
                  <c:v>97.2972972972973</c:v>
                </c:pt>
                <c:pt idx="18">
                  <c:v>91.8918918918918</c:v>
                </c:pt>
                <c:pt idx="19">
                  <c:v>100.0</c:v>
                </c:pt>
                <c:pt idx="20">
                  <c:v>94.5945945945945</c:v>
                </c:pt>
                <c:pt idx="21">
                  <c:v>51.35135135135123</c:v>
                </c:pt>
                <c:pt idx="22">
                  <c:v>100.0</c:v>
                </c:pt>
                <c:pt idx="23">
                  <c:v>100.0</c:v>
                </c:pt>
                <c:pt idx="24">
                  <c:v>97.2972972972973</c:v>
                </c:pt>
                <c:pt idx="25">
                  <c:v>94.5945945945945</c:v>
                </c:pt>
                <c:pt idx="26">
                  <c:v>94.5945945945945</c:v>
                </c:pt>
                <c:pt idx="27">
                  <c:v>91.8918918918918</c:v>
                </c:pt>
                <c:pt idx="28">
                  <c:v>97.2972972972973</c:v>
                </c:pt>
                <c:pt idx="29">
                  <c:v>91.8918918918918</c:v>
                </c:pt>
                <c:pt idx="30">
                  <c:v>94.5945945945945</c:v>
                </c:pt>
                <c:pt idx="31">
                  <c:v>97.2972972972973</c:v>
                </c:pt>
                <c:pt idx="32">
                  <c:v>100.0</c:v>
                </c:pt>
                <c:pt idx="33">
                  <c:v>97.2972972972973</c:v>
                </c:pt>
                <c:pt idx="34">
                  <c:v>91.8918918918918</c:v>
                </c:pt>
                <c:pt idx="35">
                  <c:v>100.0</c:v>
                </c:pt>
                <c:pt idx="36">
                  <c:v>94.5945945945945</c:v>
                </c:pt>
                <c:pt idx="37">
                  <c:v>97.2972972972973</c:v>
                </c:pt>
                <c:pt idx="38">
                  <c:v>91.8918918918918</c:v>
                </c:pt>
                <c:pt idx="39">
                  <c:v>91.8918918918918</c:v>
                </c:pt>
                <c:pt idx="40">
                  <c:v>100.0</c:v>
                </c:pt>
                <c:pt idx="41">
                  <c:v>97.2972972972973</c:v>
                </c:pt>
                <c:pt idx="42">
                  <c:v>91.8918918918918</c:v>
                </c:pt>
                <c:pt idx="43">
                  <c:v>89.18918918918908</c:v>
                </c:pt>
                <c:pt idx="44">
                  <c:v>62.1621621621621</c:v>
                </c:pt>
                <c:pt idx="45">
                  <c:v>97.2972972972973</c:v>
                </c:pt>
                <c:pt idx="46">
                  <c:v>97.2972972972973</c:v>
                </c:pt>
                <c:pt idx="47">
                  <c:v>89.18918918918908</c:v>
                </c:pt>
                <c:pt idx="48">
                  <c:v>100.0</c:v>
                </c:pt>
                <c:pt idx="49">
                  <c:v>94.5945945945945</c:v>
                </c:pt>
                <c:pt idx="50">
                  <c:v>100.0</c:v>
                </c:pt>
                <c:pt idx="51">
                  <c:v>97.2972972972973</c:v>
                </c:pt>
                <c:pt idx="52">
                  <c:v>94.5945945945945</c:v>
                </c:pt>
                <c:pt idx="53">
                  <c:v>97.2972972972973</c:v>
                </c:pt>
                <c:pt idx="54">
                  <c:v>100.0</c:v>
                </c:pt>
                <c:pt idx="55">
                  <c:v>94.5945945945945</c:v>
                </c:pt>
                <c:pt idx="56">
                  <c:v>94.5945945945945</c:v>
                </c:pt>
                <c:pt idx="57">
                  <c:v>91.8918918918918</c:v>
                </c:pt>
                <c:pt idx="58">
                  <c:v>100.0</c:v>
                </c:pt>
                <c:pt idx="59">
                  <c:v>94.5945945945945</c:v>
                </c:pt>
                <c:pt idx="60">
                  <c:v>97.2972972972973</c:v>
                </c:pt>
                <c:pt idx="61">
                  <c:v>100.0</c:v>
                </c:pt>
                <c:pt idx="62">
                  <c:v>97.2972972972973</c:v>
                </c:pt>
                <c:pt idx="63">
                  <c:v>94.5945945945945</c:v>
                </c:pt>
                <c:pt idx="64">
                  <c:v>94.5945945945945</c:v>
                </c:pt>
                <c:pt idx="65">
                  <c:v>100.0</c:v>
                </c:pt>
                <c:pt idx="66">
                  <c:v>89.18918918918908</c:v>
                </c:pt>
                <c:pt idx="67">
                  <c:v>89.18918918918908</c:v>
                </c:pt>
                <c:pt idx="68">
                  <c:v>94.5945945945945</c:v>
                </c:pt>
                <c:pt idx="69">
                  <c:v>100.0</c:v>
                </c:pt>
                <c:pt idx="70">
                  <c:v>94.5945945945945</c:v>
                </c:pt>
                <c:pt idx="71">
                  <c:v>91.8918918918918</c:v>
                </c:pt>
                <c:pt idx="72">
                  <c:v>91.8918918918918</c:v>
                </c:pt>
                <c:pt idx="73">
                  <c:v>94.5945945945945</c:v>
                </c:pt>
                <c:pt idx="74">
                  <c:v>97.2972972972973</c:v>
                </c:pt>
                <c:pt idx="75">
                  <c:v>97.2972972972973</c:v>
                </c:pt>
                <c:pt idx="76">
                  <c:v>97.2972972972973</c:v>
                </c:pt>
                <c:pt idx="77">
                  <c:v>89.18918918918908</c:v>
                </c:pt>
                <c:pt idx="78">
                  <c:v>89.18918918918908</c:v>
                </c:pt>
                <c:pt idx="79">
                  <c:v>89.18918918918908</c:v>
                </c:pt>
                <c:pt idx="80">
                  <c:v>94.5945945945945</c:v>
                </c:pt>
                <c:pt idx="81">
                  <c:v>94.5945945945945</c:v>
                </c:pt>
                <c:pt idx="82">
                  <c:v>94.5945945945945</c:v>
                </c:pt>
                <c:pt idx="83">
                  <c:v>94.5945945945945</c:v>
                </c:pt>
                <c:pt idx="84">
                  <c:v>94.5945945945945</c:v>
                </c:pt>
                <c:pt idx="85">
                  <c:v>100.0</c:v>
                </c:pt>
                <c:pt idx="86">
                  <c:v>97.2972972972973</c:v>
                </c:pt>
                <c:pt idx="87">
                  <c:v>89.18918918918908</c:v>
                </c:pt>
                <c:pt idx="88">
                  <c:v>89.18918918918908</c:v>
                </c:pt>
                <c:pt idx="89">
                  <c:v>97.2972972972973</c:v>
                </c:pt>
                <c:pt idx="90">
                  <c:v>89.18918918918908</c:v>
                </c:pt>
                <c:pt idx="91">
                  <c:v>94.5945945945945</c:v>
                </c:pt>
                <c:pt idx="92">
                  <c:v>94.5945945945945</c:v>
                </c:pt>
                <c:pt idx="93">
                  <c:v>97.2972972972973</c:v>
                </c:pt>
                <c:pt idx="94">
                  <c:v>89.18918918918908</c:v>
                </c:pt>
                <c:pt idx="95">
                  <c:v>100.0</c:v>
                </c:pt>
                <c:pt idx="96">
                  <c:v>100.0</c:v>
                </c:pt>
                <c:pt idx="97">
                  <c:v>97.2972972972973</c:v>
                </c:pt>
                <c:pt idx="98">
                  <c:v>94.5945945945945</c:v>
                </c:pt>
                <c:pt idx="99">
                  <c:v>97.2972972972973</c:v>
                </c:pt>
                <c:pt idx="100">
                  <c:v>97.2972972972973</c:v>
                </c:pt>
                <c:pt idx="101">
                  <c:v>91.8918918918918</c:v>
                </c:pt>
                <c:pt idx="102">
                  <c:v>97.2972972972973</c:v>
                </c:pt>
                <c:pt idx="103">
                  <c:v>94.5945945945945</c:v>
                </c:pt>
                <c:pt idx="104">
                  <c:v>100.0</c:v>
                </c:pt>
                <c:pt idx="105">
                  <c:v>94.5945945945945</c:v>
                </c:pt>
                <c:pt idx="106">
                  <c:v>94.5945945945945</c:v>
                </c:pt>
                <c:pt idx="107">
                  <c:v>94.5945945945945</c:v>
                </c:pt>
                <c:pt idx="108">
                  <c:v>91.8918918918918</c:v>
                </c:pt>
                <c:pt idx="109">
                  <c:v>100.0</c:v>
                </c:pt>
                <c:pt idx="110">
                  <c:v>100.0</c:v>
                </c:pt>
                <c:pt idx="111">
                  <c:v>94.5945945945945</c:v>
                </c:pt>
                <c:pt idx="112">
                  <c:v>94.5945945945945</c:v>
                </c:pt>
                <c:pt idx="113">
                  <c:v>91.8918918918918</c:v>
                </c:pt>
                <c:pt idx="114">
                  <c:v>94.5945945945945</c:v>
                </c:pt>
                <c:pt idx="115">
                  <c:v>91.8918918918918</c:v>
                </c:pt>
                <c:pt idx="116">
                  <c:v>94.5945945945945</c:v>
                </c:pt>
                <c:pt idx="117">
                  <c:v>86.4864864864863</c:v>
                </c:pt>
                <c:pt idx="118">
                  <c:v>94.5945945945945</c:v>
                </c:pt>
                <c:pt idx="119">
                  <c:v>94.5945945945945</c:v>
                </c:pt>
                <c:pt idx="120">
                  <c:v>97.2972972972973</c:v>
                </c:pt>
                <c:pt idx="121">
                  <c:v>89.18918918918908</c:v>
                </c:pt>
                <c:pt idx="122">
                  <c:v>94.5945945945945</c:v>
                </c:pt>
                <c:pt idx="123">
                  <c:v>97.2972972972973</c:v>
                </c:pt>
                <c:pt idx="124">
                  <c:v>97.2972972972973</c:v>
                </c:pt>
                <c:pt idx="125">
                  <c:v>97.2972972972973</c:v>
                </c:pt>
                <c:pt idx="126">
                  <c:v>91.8918918918918</c:v>
                </c:pt>
                <c:pt idx="127">
                  <c:v>100.0</c:v>
                </c:pt>
                <c:pt idx="128">
                  <c:v>94.5945945945945</c:v>
                </c:pt>
                <c:pt idx="129">
                  <c:v>94.5945945945945</c:v>
                </c:pt>
                <c:pt idx="130">
                  <c:v>100.0</c:v>
                </c:pt>
                <c:pt idx="131">
                  <c:v>97.2972972972973</c:v>
                </c:pt>
                <c:pt idx="132">
                  <c:v>97.2972972972973</c:v>
                </c:pt>
                <c:pt idx="133">
                  <c:v>89.18918918918908</c:v>
                </c:pt>
                <c:pt idx="134">
                  <c:v>100.0</c:v>
                </c:pt>
                <c:pt idx="135">
                  <c:v>97.2972972972973</c:v>
                </c:pt>
                <c:pt idx="136">
                  <c:v>97.2972972972973</c:v>
                </c:pt>
                <c:pt idx="137">
                  <c:v>100.0</c:v>
                </c:pt>
                <c:pt idx="138">
                  <c:v>94.5945945945945</c:v>
                </c:pt>
                <c:pt idx="139">
                  <c:v>94.5945945945945</c:v>
                </c:pt>
                <c:pt idx="140">
                  <c:v>91.8918918918918</c:v>
                </c:pt>
                <c:pt idx="141">
                  <c:v>94.5945945945945</c:v>
                </c:pt>
                <c:pt idx="142">
                  <c:v>97.2972972972973</c:v>
                </c:pt>
                <c:pt idx="143">
                  <c:v>100.0</c:v>
                </c:pt>
                <c:pt idx="144">
                  <c:v>97.2972972972973</c:v>
                </c:pt>
                <c:pt idx="145">
                  <c:v>94.5945945945945</c:v>
                </c:pt>
                <c:pt idx="146">
                  <c:v>86.4864864864863</c:v>
                </c:pt>
                <c:pt idx="147">
                  <c:v>89.18918918918908</c:v>
                </c:pt>
                <c:pt idx="148">
                  <c:v>100.0</c:v>
                </c:pt>
                <c:pt idx="149">
                  <c:v>91.8918918918918</c:v>
                </c:pt>
                <c:pt idx="150">
                  <c:v>97.2972972972973</c:v>
                </c:pt>
                <c:pt idx="151">
                  <c:v>97.2972972972973</c:v>
                </c:pt>
                <c:pt idx="152">
                  <c:v>91.8918918918918</c:v>
                </c:pt>
                <c:pt idx="153">
                  <c:v>94.5945945945945</c:v>
                </c:pt>
                <c:pt idx="154">
                  <c:v>94.5945945945945</c:v>
                </c:pt>
                <c:pt idx="155">
                  <c:v>97.2972972972973</c:v>
                </c:pt>
                <c:pt idx="156">
                  <c:v>91.8918918918918</c:v>
                </c:pt>
                <c:pt idx="157">
                  <c:v>97.2972972972973</c:v>
                </c:pt>
                <c:pt idx="158">
                  <c:v>94.5945945945945</c:v>
                </c:pt>
                <c:pt idx="159">
                  <c:v>94.5945945945945</c:v>
                </c:pt>
                <c:pt idx="160">
                  <c:v>97.2972972972973</c:v>
                </c:pt>
                <c:pt idx="161">
                  <c:v>100.0</c:v>
                </c:pt>
                <c:pt idx="162">
                  <c:v>94.5945945945945</c:v>
                </c:pt>
                <c:pt idx="163">
                  <c:v>94.5945945945945</c:v>
                </c:pt>
                <c:pt idx="164">
                  <c:v>91.8918918918918</c:v>
                </c:pt>
                <c:pt idx="165">
                  <c:v>97.2972972972973</c:v>
                </c:pt>
                <c:pt idx="166">
                  <c:v>45.9459459459459</c:v>
                </c:pt>
                <c:pt idx="167">
                  <c:v>94.5945945945945</c:v>
                </c:pt>
                <c:pt idx="168">
                  <c:v>94.5945945945945</c:v>
                </c:pt>
                <c:pt idx="169">
                  <c:v>94.5945945945945</c:v>
                </c:pt>
                <c:pt idx="170">
                  <c:v>94.5945945945945</c:v>
                </c:pt>
                <c:pt idx="171">
                  <c:v>100.0</c:v>
                </c:pt>
                <c:pt idx="172">
                  <c:v>91.8918918918918</c:v>
                </c:pt>
                <c:pt idx="173">
                  <c:v>100.0</c:v>
                </c:pt>
                <c:pt idx="174">
                  <c:v>91.8918918918918</c:v>
                </c:pt>
                <c:pt idx="175">
                  <c:v>94.5945945945945</c:v>
                </c:pt>
                <c:pt idx="176">
                  <c:v>97.2972972972973</c:v>
                </c:pt>
                <c:pt idx="177">
                  <c:v>94.5945945945945</c:v>
                </c:pt>
                <c:pt idx="178">
                  <c:v>94.5945945945945</c:v>
                </c:pt>
                <c:pt idx="179">
                  <c:v>97.2972972972973</c:v>
                </c:pt>
                <c:pt idx="180">
                  <c:v>91.8918918918918</c:v>
                </c:pt>
                <c:pt idx="181">
                  <c:v>97.2972972972973</c:v>
                </c:pt>
                <c:pt idx="182">
                  <c:v>97.2972972972973</c:v>
                </c:pt>
                <c:pt idx="183">
                  <c:v>100.0</c:v>
                </c:pt>
                <c:pt idx="184">
                  <c:v>97.2972972972973</c:v>
                </c:pt>
                <c:pt idx="185">
                  <c:v>97.2972972972973</c:v>
                </c:pt>
                <c:pt idx="186">
                  <c:v>89.18918918918908</c:v>
                </c:pt>
                <c:pt idx="187">
                  <c:v>100.0</c:v>
                </c:pt>
                <c:pt idx="188">
                  <c:v>97.2972972972973</c:v>
                </c:pt>
                <c:pt idx="189">
                  <c:v>97.2972972972973</c:v>
                </c:pt>
                <c:pt idx="190">
                  <c:v>97.2972972972973</c:v>
                </c:pt>
                <c:pt idx="191">
                  <c:v>94.5945945945945</c:v>
                </c:pt>
                <c:pt idx="192">
                  <c:v>94.5945945945945</c:v>
                </c:pt>
                <c:pt idx="193">
                  <c:v>97.2972972972973</c:v>
                </c:pt>
                <c:pt idx="194">
                  <c:v>89.18918918918908</c:v>
                </c:pt>
                <c:pt idx="195">
                  <c:v>94.5945945945945</c:v>
                </c:pt>
                <c:pt idx="196">
                  <c:v>94.5945945945945</c:v>
                </c:pt>
                <c:pt idx="197">
                  <c:v>97.2972972972973</c:v>
                </c:pt>
                <c:pt idx="198">
                  <c:v>91.8918918918918</c:v>
                </c:pt>
                <c:pt idx="199">
                  <c:v>91.8918918918918</c:v>
                </c:pt>
                <c:pt idx="200">
                  <c:v>97.2972972972973</c:v>
                </c:pt>
                <c:pt idx="201">
                  <c:v>97.2972972972973</c:v>
                </c:pt>
                <c:pt idx="202">
                  <c:v>94.5945945945945</c:v>
                </c:pt>
                <c:pt idx="203">
                  <c:v>97.2972972972973</c:v>
                </c:pt>
                <c:pt idx="204">
                  <c:v>89.18918918918908</c:v>
                </c:pt>
                <c:pt idx="205">
                  <c:v>100.0</c:v>
                </c:pt>
                <c:pt idx="206">
                  <c:v>100.0</c:v>
                </c:pt>
                <c:pt idx="207">
                  <c:v>89.18918918918908</c:v>
                </c:pt>
                <c:pt idx="208">
                  <c:v>91.8918918918918</c:v>
                </c:pt>
                <c:pt idx="209">
                  <c:v>94.5945945945945</c:v>
                </c:pt>
                <c:pt idx="210">
                  <c:v>94.5945945945945</c:v>
                </c:pt>
                <c:pt idx="211">
                  <c:v>100.0</c:v>
                </c:pt>
                <c:pt idx="212">
                  <c:v>94.5945945945945</c:v>
                </c:pt>
                <c:pt idx="213">
                  <c:v>94.5945945945945</c:v>
                </c:pt>
                <c:pt idx="214">
                  <c:v>97.2972972972973</c:v>
                </c:pt>
                <c:pt idx="215">
                  <c:v>97.2972972972973</c:v>
                </c:pt>
                <c:pt idx="216">
                  <c:v>89.18918918918908</c:v>
                </c:pt>
                <c:pt idx="217">
                  <c:v>94.5945945945945</c:v>
                </c:pt>
                <c:pt idx="218">
                  <c:v>94.5945945945945</c:v>
                </c:pt>
                <c:pt idx="219">
                  <c:v>91.8918918918918</c:v>
                </c:pt>
                <c:pt idx="220">
                  <c:v>91.8918918918918</c:v>
                </c:pt>
                <c:pt idx="221">
                  <c:v>94.5945945945945</c:v>
                </c:pt>
                <c:pt idx="222">
                  <c:v>97.2972972972973</c:v>
                </c:pt>
                <c:pt idx="223">
                  <c:v>97.2972972972973</c:v>
                </c:pt>
                <c:pt idx="224">
                  <c:v>100.0</c:v>
                </c:pt>
                <c:pt idx="225">
                  <c:v>100.0</c:v>
                </c:pt>
                <c:pt idx="226">
                  <c:v>94.5945945945945</c:v>
                </c:pt>
                <c:pt idx="227">
                  <c:v>97.2972972972973</c:v>
                </c:pt>
                <c:pt idx="228">
                  <c:v>94.5945945945945</c:v>
                </c:pt>
                <c:pt idx="229">
                  <c:v>100.0</c:v>
                </c:pt>
                <c:pt idx="230">
                  <c:v>86.4864864864863</c:v>
                </c:pt>
                <c:pt idx="231">
                  <c:v>94.5945945945945</c:v>
                </c:pt>
                <c:pt idx="232">
                  <c:v>97.2972972972973</c:v>
                </c:pt>
                <c:pt idx="233">
                  <c:v>100.0</c:v>
                </c:pt>
                <c:pt idx="234">
                  <c:v>91.8918918918918</c:v>
                </c:pt>
                <c:pt idx="235">
                  <c:v>94.5945945945945</c:v>
                </c:pt>
                <c:pt idx="236">
                  <c:v>94.5945945945945</c:v>
                </c:pt>
                <c:pt idx="237">
                  <c:v>94.5945945945945</c:v>
                </c:pt>
                <c:pt idx="238">
                  <c:v>97.2972972972973</c:v>
                </c:pt>
                <c:pt idx="239">
                  <c:v>100.0</c:v>
                </c:pt>
                <c:pt idx="240">
                  <c:v>94.5945945945945</c:v>
                </c:pt>
                <c:pt idx="241">
                  <c:v>97.2972972972973</c:v>
                </c:pt>
                <c:pt idx="242">
                  <c:v>100.0</c:v>
                </c:pt>
                <c:pt idx="243">
                  <c:v>89.18918918918908</c:v>
                </c:pt>
                <c:pt idx="244">
                  <c:v>97.2972972972973</c:v>
                </c:pt>
                <c:pt idx="245">
                  <c:v>97.2972972972973</c:v>
                </c:pt>
                <c:pt idx="246">
                  <c:v>97.2972972972973</c:v>
                </c:pt>
                <c:pt idx="247">
                  <c:v>94.5945945945945</c:v>
                </c:pt>
                <c:pt idx="248">
                  <c:v>94.5945945945945</c:v>
                </c:pt>
                <c:pt idx="249">
                  <c:v>94.5945945945945</c:v>
                </c:pt>
                <c:pt idx="250">
                  <c:v>94.5945945945945</c:v>
                </c:pt>
                <c:pt idx="251">
                  <c:v>100.0</c:v>
                </c:pt>
                <c:pt idx="252">
                  <c:v>94.5945945945945</c:v>
                </c:pt>
                <c:pt idx="253">
                  <c:v>97.2972972972973</c:v>
                </c:pt>
                <c:pt idx="254">
                  <c:v>100.0</c:v>
                </c:pt>
                <c:pt idx="255">
                  <c:v>91.8918918918918</c:v>
                </c:pt>
                <c:pt idx="256">
                  <c:v>94.5945945945945</c:v>
                </c:pt>
                <c:pt idx="257">
                  <c:v>91.8918918918918</c:v>
                </c:pt>
                <c:pt idx="258">
                  <c:v>97.2972972972973</c:v>
                </c:pt>
                <c:pt idx="259">
                  <c:v>97.2972972972973</c:v>
                </c:pt>
                <c:pt idx="260">
                  <c:v>97.2972972972973</c:v>
                </c:pt>
                <c:pt idx="261">
                  <c:v>94.5945945945945</c:v>
                </c:pt>
                <c:pt idx="262">
                  <c:v>91.8918918918918</c:v>
                </c:pt>
                <c:pt idx="263">
                  <c:v>91.8918918918918</c:v>
                </c:pt>
                <c:pt idx="264">
                  <c:v>97.2972972972973</c:v>
                </c:pt>
                <c:pt idx="265">
                  <c:v>94.5945945945945</c:v>
                </c:pt>
                <c:pt idx="266">
                  <c:v>94.5945945945945</c:v>
                </c:pt>
                <c:pt idx="267">
                  <c:v>94.5945945945945</c:v>
                </c:pt>
                <c:pt idx="268">
                  <c:v>94.5945945945945</c:v>
                </c:pt>
                <c:pt idx="269">
                  <c:v>91.8918918918918</c:v>
                </c:pt>
                <c:pt idx="270">
                  <c:v>97.2972972972973</c:v>
                </c:pt>
                <c:pt idx="271">
                  <c:v>100.0</c:v>
                </c:pt>
                <c:pt idx="272">
                  <c:v>97.2972972972973</c:v>
                </c:pt>
                <c:pt idx="273">
                  <c:v>97.2972972972973</c:v>
                </c:pt>
                <c:pt idx="274">
                  <c:v>97.2972972972973</c:v>
                </c:pt>
                <c:pt idx="275">
                  <c:v>97.2972972972973</c:v>
                </c:pt>
                <c:pt idx="276">
                  <c:v>89.18918918918908</c:v>
                </c:pt>
                <c:pt idx="277">
                  <c:v>91.8918918918918</c:v>
                </c:pt>
                <c:pt idx="278">
                  <c:v>100.0</c:v>
                </c:pt>
                <c:pt idx="279">
                  <c:v>91.8918918918918</c:v>
                </c:pt>
                <c:pt idx="280">
                  <c:v>94.5945945945945</c:v>
                </c:pt>
                <c:pt idx="281">
                  <c:v>97.2972972972973</c:v>
                </c:pt>
                <c:pt idx="282">
                  <c:v>94.5945945945945</c:v>
                </c:pt>
                <c:pt idx="283">
                  <c:v>100.0</c:v>
                </c:pt>
                <c:pt idx="284">
                  <c:v>97.2972972972973</c:v>
                </c:pt>
                <c:pt idx="285">
                  <c:v>94.5945945945945</c:v>
                </c:pt>
                <c:pt idx="286">
                  <c:v>100.0</c:v>
                </c:pt>
                <c:pt idx="287">
                  <c:v>100.0</c:v>
                </c:pt>
                <c:pt idx="288">
                  <c:v>97.2972972972973</c:v>
                </c:pt>
                <c:pt idx="289">
                  <c:v>97.2972972972973</c:v>
                </c:pt>
                <c:pt idx="290">
                  <c:v>100.0</c:v>
                </c:pt>
                <c:pt idx="291">
                  <c:v>97.2972972972973</c:v>
                </c:pt>
                <c:pt idx="292">
                  <c:v>94.5945945945945</c:v>
                </c:pt>
                <c:pt idx="293">
                  <c:v>94.5945945945945</c:v>
                </c:pt>
                <c:pt idx="294">
                  <c:v>94.5945945945945</c:v>
                </c:pt>
                <c:pt idx="295">
                  <c:v>100.0</c:v>
                </c:pt>
                <c:pt idx="296">
                  <c:v>94.5945945945945</c:v>
                </c:pt>
                <c:pt idx="297">
                  <c:v>100.0</c:v>
                </c:pt>
                <c:pt idx="298">
                  <c:v>94.5945945945945</c:v>
                </c:pt>
                <c:pt idx="299">
                  <c:v>97.2972972972973</c:v>
                </c:pt>
                <c:pt idx="300">
                  <c:v>94.5945945945945</c:v>
                </c:pt>
                <c:pt idx="301">
                  <c:v>94.5945945945945</c:v>
                </c:pt>
                <c:pt idx="302">
                  <c:v>100.0</c:v>
                </c:pt>
                <c:pt idx="303">
                  <c:v>94.5945945945945</c:v>
                </c:pt>
                <c:pt idx="304">
                  <c:v>94.5945945945945</c:v>
                </c:pt>
                <c:pt idx="305">
                  <c:v>97.2972972972973</c:v>
                </c:pt>
                <c:pt idx="306">
                  <c:v>91.8918918918918</c:v>
                </c:pt>
                <c:pt idx="307">
                  <c:v>100.0</c:v>
                </c:pt>
                <c:pt idx="308">
                  <c:v>97.2972972972973</c:v>
                </c:pt>
                <c:pt idx="309">
                  <c:v>94.5945945945945</c:v>
                </c:pt>
                <c:pt idx="310">
                  <c:v>100.0</c:v>
                </c:pt>
                <c:pt idx="311">
                  <c:v>86.4864864864863</c:v>
                </c:pt>
                <c:pt idx="312">
                  <c:v>97.2972972972973</c:v>
                </c:pt>
                <c:pt idx="313">
                  <c:v>94.5945945945945</c:v>
                </c:pt>
                <c:pt idx="314">
                  <c:v>94.5945945945945</c:v>
                </c:pt>
                <c:pt idx="315">
                  <c:v>97.2972972972973</c:v>
                </c:pt>
                <c:pt idx="316">
                  <c:v>100.0</c:v>
                </c:pt>
                <c:pt idx="317">
                  <c:v>94.5945945945945</c:v>
                </c:pt>
                <c:pt idx="318">
                  <c:v>97.2972972972973</c:v>
                </c:pt>
                <c:pt idx="319">
                  <c:v>94.5945945945945</c:v>
                </c:pt>
                <c:pt idx="320">
                  <c:v>94.5945945945945</c:v>
                </c:pt>
                <c:pt idx="321">
                  <c:v>94.5945945945945</c:v>
                </c:pt>
                <c:pt idx="322">
                  <c:v>100.0</c:v>
                </c:pt>
                <c:pt idx="323">
                  <c:v>94.5945945945945</c:v>
                </c:pt>
                <c:pt idx="324">
                  <c:v>94.5945945945945</c:v>
                </c:pt>
                <c:pt idx="325">
                  <c:v>97.2972972972973</c:v>
                </c:pt>
                <c:pt idx="326">
                  <c:v>97.2972972972973</c:v>
                </c:pt>
                <c:pt idx="327">
                  <c:v>94.5945945945945</c:v>
                </c:pt>
                <c:pt idx="328">
                  <c:v>100.0</c:v>
                </c:pt>
                <c:pt idx="329">
                  <c:v>94.5945945945945</c:v>
                </c:pt>
                <c:pt idx="330">
                  <c:v>91.8918918918918</c:v>
                </c:pt>
                <c:pt idx="331">
                  <c:v>97.2972972972973</c:v>
                </c:pt>
                <c:pt idx="332">
                  <c:v>97.2972972972973</c:v>
                </c:pt>
                <c:pt idx="333">
                  <c:v>91.8918918918918</c:v>
                </c:pt>
                <c:pt idx="334">
                  <c:v>97.2972972972973</c:v>
                </c:pt>
                <c:pt idx="335">
                  <c:v>94.5945945945945</c:v>
                </c:pt>
                <c:pt idx="336">
                  <c:v>89.18918918918908</c:v>
                </c:pt>
                <c:pt idx="337">
                  <c:v>94.5945945945945</c:v>
                </c:pt>
                <c:pt idx="338">
                  <c:v>91.8918918918918</c:v>
                </c:pt>
                <c:pt idx="339">
                  <c:v>91.8918918918918</c:v>
                </c:pt>
                <c:pt idx="340">
                  <c:v>100.0</c:v>
                </c:pt>
                <c:pt idx="341">
                  <c:v>97.2972972972973</c:v>
                </c:pt>
                <c:pt idx="342">
                  <c:v>100.0</c:v>
                </c:pt>
                <c:pt idx="343">
                  <c:v>97.2972972972973</c:v>
                </c:pt>
                <c:pt idx="344">
                  <c:v>94.5945945945945</c:v>
                </c:pt>
                <c:pt idx="345">
                  <c:v>100.0</c:v>
                </c:pt>
                <c:pt idx="346">
                  <c:v>86.4864864864863</c:v>
                </c:pt>
                <c:pt idx="347">
                  <c:v>97.2972972972973</c:v>
                </c:pt>
                <c:pt idx="348">
                  <c:v>97.2972972972973</c:v>
                </c:pt>
                <c:pt idx="349">
                  <c:v>97.2972972972973</c:v>
                </c:pt>
                <c:pt idx="350">
                  <c:v>43.24324324324319</c:v>
                </c:pt>
                <c:pt idx="351">
                  <c:v>94.5945945945945</c:v>
                </c:pt>
                <c:pt idx="352">
                  <c:v>89.18918918918908</c:v>
                </c:pt>
                <c:pt idx="353">
                  <c:v>94.5945945945945</c:v>
                </c:pt>
                <c:pt idx="354">
                  <c:v>97.2972972972973</c:v>
                </c:pt>
                <c:pt idx="355">
                  <c:v>97.2972972972973</c:v>
                </c:pt>
                <c:pt idx="356">
                  <c:v>94.5945945945945</c:v>
                </c:pt>
                <c:pt idx="357">
                  <c:v>94.5945945945945</c:v>
                </c:pt>
                <c:pt idx="358">
                  <c:v>100.0</c:v>
                </c:pt>
                <c:pt idx="359">
                  <c:v>94.5945945945945</c:v>
                </c:pt>
                <c:pt idx="360">
                  <c:v>97.2972972972973</c:v>
                </c:pt>
                <c:pt idx="361">
                  <c:v>94.5945945945945</c:v>
                </c:pt>
                <c:pt idx="362">
                  <c:v>100.0</c:v>
                </c:pt>
                <c:pt idx="363">
                  <c:v>100.0</c:v>
                </c:pt>
                <c:pt idx="364">
                  <c:v>91.8918918918918</c:v>
                </c:pt>
                <c:pt idx="365">
                  <c:v>97.2972972972973</c:v>
                </c:pt>
                <c:pt idx="366">
                  <c:v>94.5945945945945</c:v>
                </c:pt>
                <c:pt idx="367">
                  <c:v>94.5945945945945</c:v>
                </c:pt>
                <c:pt idx="368">
                  <c:v>94.5945945945945</c:v>
                </c:pt>
                <c:pt idx="369">
                  <c:v>94.5945945945945</c:v>
                </c:pt>
                <c:pt idx="370">
                  <c:v>94.5945945945945</c:v>
                </c:pt>
                <c:pt idx="371">
                  <c:v>97.2972972972973</c:v>
                </c:pt>
                <c:pt idx="372">
                  <c:v>91.8918918918918</c:v>
                </c:pt>
                <c:pt idx="373">
                  <c:v>94.5945945945945</c:v>
                </c:pt>
                <c:pt idx="374">
                  <c:v>100.0</c:v>
                </c:pt>
                <c:pt idx="375">
                  <c:v>86.4864864864863</c:v>
                </c:pt>
                <c:pt idx="376">
                  <c:v>100.0</c:v>
                </c:pt>
                <c:pt idx="377">
                  <c:v>100.0</c:v>
                </c:pt>
                <c:pt idx="378">
                  <c:v>94.5945945945945</c:v>
                </c:pt>
                <c:pt idx="379">
                  <c:v>100.0</c:v>
                </c:pt>
                <c:pt idx="380">
                  <c:v>91.8918918918918</c:v>
                </c:pt>
                <c:pt idx="381">
                  <c:v>64.8648648648648</c:v>
                </c:pt>
                <c:pt idx="382">
                  <c:v>94.5945945945945</c:v>
                </c:pt>
                <c:pt idx="383">
                  <c:v>97.2972972972973</c:v>
                </c:pt>
                <c:pt idx="384">
                  <c:v>97.2972972972973</c:v>
                </c:pt>
                <c:pt idx="385">
                  <c:v>89.18918918918908</c:v>
                </c:pt>
                <c:pt idx="386">
                  <c:v>97.2972972972973</c:v>
                </c:pt>
                <c:pt idx="387">
                  <c:v>97.2972972972973</c:v>
                </c:pt>
                <c:pt idx="388">
                  <c:v>94.5945945945945</c:v>
                </c:pt>
                <c:pt idx="389">
                  <c:v>97.2972972972973</c:v>
                </c:pt>
                <c:pt idx="390">
                  <c:v>97.2972972972973</c:v>
                </c:pt>
                <c:pt idx="391">
                  <c:v>97.2972972972973</c:v>
                </c:pt>
                <c:pt idx="392">
                  <c:v>91.8918918918918</c:v>
                </c:pt>
                <c:pt idx="393">
                  <c:v>94.5945945945945</c:v>
                </c:pt>
                <c:pt idx="394">
                  <c:v>97.2972972972973</c:v>
                </c:pt>
                <c:pt idx="395">
                  <c:v>97.2972972972973</c:v>
                </c:pt>
                <c:pt idx="396">
                  <c:v>91.8918918918918</c:v>
                </c:pt>
                <c:pt idx="397">
                  <c:v>94.5945945945945</c:v>
                </c:pt>
                <c:pt idx="398">
                  <c:v>97.2972972972973</c:v>
                </c:pt>
                <c:pt idx="399">
                  <c:v>94.5945945945945</c:v>
                </c:pt>
                <c:pt idx="400">
                  <c:v>94.5945945945945</c:v>
                </c:pt>
                <c:pt idx="401">
                  <c:v>89.18918918918908</c:v>
                </c:pt>
                <c:pt idx="402">
                  <c:v>89.18918918918908</c:v>
                </c:pt>
                <c:pt idx="403">
                  <c:v>97.2972972972973</c:v>
                </c:pt>
                <c:pt idx="404">
                  <c:v>91.8918918918918</c:v>
                </c:pt>
                <c:pt idx="405">
                  <c:v>97.2972972972973</c:v>
                </c:pt>
                <c:pt idx="406">
                  <c:v>94.5945945945945</c:v>
                </c:pt>
                <c:pt idx="407">
                  <c:v>97.2972972972973</c:v>
                </c:pt>
                <c:pt idx="408">
                  <c:v>94.5945945945945</c:v>
                </c:pt>
                <c:pt idx="409">
                  <c:v>91.8918918918918</c:v>
                </c:pt>
                <c:pt idx="410">
                  <c:v>89.18918918918908</c:v>
                </c:pt>
                <c:pt idx="411">
                  <c:v>100.0</c:v>
                </c:pt>
                <c:pt idx="412">
                  <c:v>97.2972972972973</c:v>
                </c:pt>
                <c:pt idx="413">
                  <c:v>56.7567567567567</c:v>
                </c:pt>
                <c:pt idx="414">
                  <c:v>97.2972972972973</c:v>
                </c:pt>
                <c:pt idx="415">
                  <c:v>97.2972972972973</c:v>
                </c:pt>
                <c:pt idx="416">
                  <c:v>97.2972972972973</c:v>
                </c:pt>
                <c:pt idx="417">
                  <c:v>94.5945945945945</c:v>
                </c:pt>
                <c:pt idx="418">
                  <c:v>97.2972972972973</c:v>
                </c:pt>
                <c:pt idx="419">
                  <c:v>91.8918918918918</c:v>
                </c:pt>
                <c:pt idx="420">
                  <c:v>97.2972972972973</c:v>
                </c:pt>
                <c:pt idx="421">
                  <c:v>100.0</c:v>
                </c:pt>
                <c:pt idx="422">
                  <c:v>94.5945945945945</c:v>
                </c:pt>
                <c:pt idx="423">
                  <c:v>94.5945945945945</c:v>
                </c:pt>
                <c:pt idx="424">
                  <c:v>97.2972972972973</c:v>
                </c:pt>
                <c:pt idx="425">
                  <c:v>91.8918918918918</c:v>
                </c:pt>
                <c:pt idx="426">
                  <c:v>97.2972972972973</c:v>
                </c:pt>
                <c:pt idx="427">
                  <c:v>100.0</c:v>
                </c:pt>
                <c:pt idx="428">
                  <c:v>94.5945945945945</c:v>
                </c:pt>
                <c:pt idx="429">
                  <c:v>91.8918918918918</c:v>
                </c:pt>
                <c:pt idx="430">
                  <c:v>97.2972972972973</c:v>
                </c:pt>
                <c:pt idx="431">
                  <c:v>97.2972972972973</c:v>
                </c:pt>
                <c:pt idx="432">
                  <c:v>100.0</c:v>
                </c:pt>
                <c:pt idx="433">
                  <c:v>100.0</c:v>
                </c:pt>
                <c:pt idx="434">
                  <c:v>100.0</c:v>
                </c:pt>
                <c:pt idx="435">
                  <c:v>97.2972972972973</c:v>
                </c:pt>
                <c:pt idx="436">
                  <c:v>97.2972972972973</c:v>
                </c:pt>
                <c:pt idx="437">
                  <c:v>94.5945945945945</c:v>
                </c:pt>
                <c:pt idx="438">
                  <c:v>97.2972972972973</c:v>
                </c:pt>
                <c:pt idx="439">
                  <c:v>86.4864864864863</c:v>
                </c:pt>
                <c:pt idx="440">
                  <c:v>94.5945945945945</c:v>
                </c:pt>
                <c:pt idx="441">
                  <c:v>64.8648648648648</c:v>
                </c:pt>
                <c:pt idx="442">
                  <c:v>94.5945945945945</c:v>
                </c:pt>
                <c:pt idx="443">
                  <c:v>94.5945945945945</c:v>
                </c:pt>
                <c:pt idx="444">
                  <c:v>91.8918918918918</c:v>
                </c:pt>
                <c:pt idx="445">
                  <c:v>97.2972972972973</c:v>
                </c:pt>
                <c:pt idx="446">
                  <c:v>97.2972972972973</c:v>
                </c:pt>
                <c:pt idx="447">
                  <c:v>100.0</c:v>
                </c:pt>
                <c:pt idx="448">
                  <c:v>97.2972972972973</c:v>
                </c:pt>
                <c:pt idx="449">
                  <c:v>100.0</c:v>
                </c:pt>
                <c:pt idx="450">
                  <c:v>97.2972972972973</c:v>
                </c:pt>
                <c:pt idx="451">
                  <c:v>91.8918918918918</c:v>
                </c:pt>
                <c:pt idx="452">
                  <c:v>100.0</c:v>
                </c:pt>
                <c:pt idx="453">
                  <c:v>97.2972972972973</c:v>
                </c:pt>
                <c:pt idx="454">
                  <c:v>91.8918918918918</c:v>
                </c:pt>
                <c:pt idx="455">
                  <c:v>97.2972972972973</c:v>
                </c:pt>
                <c:pt idx="456">
                  <c:v>94.5945945945945</c:v>
                </c:pt>
                <c:pt idx="457">
                  <c:v>97.2972972972973</c:v>
                </c:pt>
                <c:pt idx="458">
                  <c:v>97.2972972972973</c:v>
                </c:pt>
                <c:pt idx="459">
                  <c:v>94.5945945945945</c:v>
                </c:pt>
                <c:pt idx="460">
                  <c:v>91.8918918918918</c:v>
                </c:pt>
                <c:pt idx="461">
                  <c:v>91.8918918918918</c:v>
                </c:pt>
                <c:pt idx="462">
                  <c:v>89.18918918918908</c:v>
                </c:pt>
                <c:pt idx="463">
                  <c:v>94.5945945945945</c:v>
                </c:pt>
                <c:pt idx="464">
                  <c:v>97.2972972972973</c:v>
                </c:pt>
                <c:pt idx="465">
                  <c:v>100.0</c:v>
                </c:pt>
                <c:pt idx="466">
                  <c:v>97.2972972972973</c:v>
                </c:pt>
                <c:pt idx="467">
                  <c:v>97.2972972972973</c:v>
                </c:pt>
                <c:pt idx="468">
                  <c:v>94.5945945945945</c:v>
                </c:pt>
                <c:pt idx="469">
                  <c:v>94.5945945945945</c:v>
                </c:pt>
                <c:pt idx="470">
                  <c:v>100.0</c:v>
                </c:pt>
                <c:pt idx="471">
                  <c:v>94.5945945945945</c:v>
                </c:pt>
                <c:pt idx="472">
                  <c:v>94.5945945945945</c:v>
                </c:pt>
                <c:pt idx="473">
                  <c:v>97.2972972972973</c:v>
                </c:pt>
                <c:pt idx="474">
                  <c:v>91.8918918918918</c:v>
                </c:pt>
                <c:pt idx="475">
                  <c:v>94.5945945945945</c:v>
                </c:pt>
                <c:pt idx="476">
                  <c:v>94.5945945945945</c:v>
                </c:pt>
                <c:pt idx="477">
                  <c:v>94.5945945945945</c:v>
                </c:pt>
                <c:pt idx="478">
                  <c:v>100.0</c:v>
                </c:pt>
                <c:pt idx="479">
                  <c:v>100.0</c:v>
                </c:pt>
                <c:pt idx="480">
                  <c:v>91.8918918918918</c:v>
                </c:pt>
                <c:pt idx="481">
                  <c:v>91.8918918918918</c:v>
                </c:pt>
                <c:pt idx="482">
                  <c:v>86.4864864864863</c:v>
                </c:pt>
                <c:pt idx="483">
                  <c:v>97.2972972972973</c:v>
                </c:pt>
                <c:pt idx="484">
                  <c:v>94.5945945945945</c:v>
                </c:pt>
                <c:pt idx="485">
                  <c:v>94.5945945945945</c:v>
                </c:pt>
                <c:pt idx="486">
                  <c:v>97.2972972972973</c:v>
                </c:pt>
                <c:pt idx="487">
                  <c:v>97.2972972972973</c:v>
                </c:pt>
                <c:pt idx="488">
                  <c:v>100.0</c:v>
                </c:pt>
                <c:pt idx="489">
                  <c:v>81.081081081081</c:v>
                </c:pt>
                <c:pt idx="490">
                  <c:v>97.2972972972973</c:v>
                </c:pt>
                <c:pt idx="491">
                  <c:v>89.18918918918908</c:v>
                </c:pt>
                <c:pt idx="492">
                  <c:v>97.2972972972973</c:v>
                </c:pt>
                <c:pt idx="493">
                  <c:v>86.4864864864863</c:v>
                </c:pt>
                <c:pt idx="494">
                  <c:v>94.5945945945945</c:v>
                </c:pt>
                <c:pt idx="495">
                  <c:v>97.2972972972973</c:v>
                </c:pt>
                <c:pt idx="496">
                  <c:v>97.2972972972973</c:v>
                </c:pt>
                <c:pt idx="497">
                  <c:v>94.5945945945945</c:v>
                </c:pt>
                <c:pt idx="498">
                  <c:v>91.8918918918918</c:v>
                </c:pt>
                <c:pt idx="499">
                  <c:v>89.18918918918908</c:v>
                </c:pt>
                <c:pt idx="500">
                  <c:v>97.2972972972973</c:v>
                </c:pt>
                <c:pt idx="501">
                  <c:v>97.2972972972973</c:v>
                </c:pt>
                <c:pt idx="502">
                  <c:v>89.18918918918908</c:v>
                </c:pt>
                <c:pt idx="503">
                  <c:v>97.2972972972973</c:v>
                </c:pt>
                <c:pt idx="504">
                  <c:v>94.5945945945945</c:v>
                </c:pt>
                <c:pt idx="505">
                  <c:v>97.2972972972973</c:v>
                </c:pt>
                <c:pt idx="506">
                  <c:v>89.18918918918908</c:v>
                </c:pt>
                <c:pt idx="507">
                  <c:v>91.8918918918918</c:v>
                </c:pt>
                <c:pt idx="508">
                  <c:v>94.5945945945945</c:v>
                </c:pt>
                <c:pt idx="509">
                  <c:v>94.5945945945945</c:v>
                </c:pt>
                <c:pt idx="510">
                  <c:v>94.5945945945945</c:v>
                </c:pt>
                <c:pt idx="511">
                  <c:v>94.5945945945945</c:v>
                </c:pt>
                <c:pt idx="512">
                  <c:v>97.2972972972973</c:v>
                </c:pt>
                <c:pt idx="513">
                  <c:v>97.2972972972973</c:v>
                </c:pt>
                <c:pt idx="514">
                  <c:v>54.05405405405399</c:v>
                </c:pt>
                <c:pt idx="515">
                  <c:v>97.2972972972973</c:v>
                </c:pt>
                <c:pt idx="516">
                  <c:v>91.8918918918918</c:v>
                </c:pt>
                <c:pt idx="517">
                  <c:v>97.2972972972973</c:v>
                </c:pt>
                <c:pt idx="518">
                  <c:v>97.2972972972973</c:v>
                </c:pt>
                <c:pt idx="519">
                  <c:v>97.2972972972973</c:v>
                </c:pt>
                <c:pt idx="520">
                  <c:v>94.5945945945945</c:v>
                </c:pt>
                <c:pt idx="521">
                  <c:v>97.2972972972973</c:v>
                </c:pt>
                <c:pt idx="522">
                  <c:v>97.2972972972973</c:v>
                </c:pt>
                <c:pt idx="523">
                  <c:v>91.8918918918918</c:v>
                </c:pt>
                <c:pt idx="524">
                  <c:v>94.5945945945945</c:v>
                </c:pt>
                <c:pt idx="525">
                  <c:v>97.2972972972973</c:v>
                </c:pt>
                <c:pt idx="526">
                  <c:v>94.5945945945945</c:v>
                </c:pt>
                <c:pt idx="527">
                  <c:v>94.5945945945945</c:v>
                </c:pt>
                <c:pt idx="528">
                  <c:v>97.2972972972973</c:v>
                </c:pt>
                <c:pt idx="529">
                  <c:v>94.5945945945945</c:v>
                </c:pt>
                <c:pt idx="530">
                  <c:v>94.5945945945945</c:v>
                </c:pt>
                <c:pt idx="531">
                  <c:v>97.2972972972973</c:v>
                </c:pt>
                <c:pt idx="532">
                  <c:v>91.8918918918918</c:v>
                </c:pt>
                <c:pt idx="533">
                  <c:v>91.8918918918918</c:v>
                </c:pt>
                <c:pt idx="534">
                  <c:v>97.2972972972973</c:v>
                </c:pt>
                <c:pt idx="535">
                  <c:v>100.0</c:v>
                </c:pt>
                <c:pt idx="536">
                  <c:v>89.18918918918908</c:v>
                </c:pt>
                <c:pt idx="537">
                  <c:v>91.8918918918918</c:v>
                </c:pt>
                <c:pt idx="538">
                  <c:v>100.0</c:v>
                </c:pt>
                <c:pt idx="539">
                  <c:v>86.4864864864863</c:v>
                </c:pt>
                <c:pt idx="540">
                  <c:v>97.2972972972973</c:v>
                </c:pt>
                <c:pt idx="541">
                  <c:v>97.2972972972973</c:v>
                </c:pt>
                <c:pt idx="542">
                  <c:v>100.0</c:v>
                </c:pt>
                <c:pt idx="543">
                  <c:v>91.8918918918918</c:v>
                </c:pt>
                <c:pt idx="544">
                  <c:v>91.8918918918918</c:v>
                </c:pt>
                <c:pt idx="545">
                  <c:v>97.2972972972973</c:v>
                </c:pt>
                <c:pt idx="546">
                  <c:v>91.8918918918918</c:v>
                </c:pt>
                <c:pt idx="547">
                  <c:v>91.8918918918918</c:v>
                </c:pt>
                <c:pt idx="548">
                  <c:v>100.0</c:v>
                </c:pt>
                <c:pt idx="549">
                  <c:v>97.2972972972973</c:v>
                </c:pt>
                <c:pt idx="550">
                  <c:v>97.2972972972973</c:v>
                </c:pt>
                <c:pt idx="551">
                  <c:v>100.0</c:v>
                </c:pt>
                <c:pt idx="552">
                  <c:v>100.0</c:v>
                </c:pt>
                <c:pt idx="553">
                  <c:v>89.18918918918908</c:v>
                </c:pt>
                <c:pt idx="554">
                  <c:v>100.0</c:v>
                </c:pt>
                <c:pt idx="555">
                  <c:v>94.5945945945945</c:v>
                </c:pt>
                <c:pt idx="556">
                  <c:v>89.18918918918908</c:v>
                </c:pt>
                <c:pt idx="557">
                  <c:v>83.78378378378368</c:v>
                </c:pt>
                <c:pt idx="558">
                  <c:v>94.5945945945945</c:v>
                </c:pt>
                <c:pt idx="559">
                  <c:v>100.0</c:v>
                </c:pt>
                <c:pt idx="560">
                  <c:v>94.5945945945945</c:v>
                </c:pt>
                <c:pt idx="561">
                  <c:v>91.8918918918918</c:v>
                </c:pt>
                <c:pt idx="562">
                  <c:v>97.2972972972973</c:v>
                </c:pt>
                <c:pt idx="563">
                  <c:v>100.0</c:v>
                </c:pt>
                <c:pt idx="564">
                  <c:v>97.2972972972973</c:v>
                </c:pt>
                <c:pt idx="565">
                  <c:v>97.2972972972973</c:v>
                </c:pt>
                <c:pt idx="566">
                  <c:v>94.5945945945945</c:v>
                </c:pt>
                <c:pt idx="567">
                  <c:v>94.5945945945945</c:v>
                </c:pt>
                <c:pt idx="568">
                  <c:v>94.5945945945945</c:v>
                </c:pt>
                <c:pt idx="569">
                  <c:v>97.2972972972973</c:v>
                </c:pt>
                <c:pt idx="570">
                  <c:v>94.5945945945945</c:v>
                </c:pt>
                <c:pt idx="571">
                  <c:v>94.5945945945945</c:v>
                </c:pt>
                <c:pt idx="572">
                  <c:v>100.0</c:v>
                </c:pt>
                <c:pt idx="573">
                  <c:v>97.2972972972973</c:v>
                </c:pt>
                <c:pt idx="574">
                  <c:v>94.5945945945945</c:v>
                </c:pt>
                <c:pt idx="575">
                  <c:v>97.2972972972973</c:v>
                </c:pt>
                <c:pt idx="576">
                  <c:v>89.18918918918908</c:v>
                </c:pt>
                <c:pt idx="577">
                  <c:v>97.2972972972973</c:v>
                </c:pt>
                <c:pt idx="578">
                  <c:v>100.0</c:v>
                </c:pt>
                <c:pt idx="579">
                  <c:v>89.18918918918908</c:v>
                </c:pt>
                <c:pt idx="580">
                  <c:v>94.5945945945945</c:v>
                </c:pt>
                <c:pt idx="581">
                  <c:v>100.0</c:v>
                </c:pt>
                <c:pt idx="582">
                  <c:v>97.2972972972973</c:v>
                </c:pt>
                <c:pt idx="583">
                  <c:v>91.8918918918918</c:v>
                </c:pt>
                <c:pt idx="584">
                  <c:v>91.8918918918918</c:v>
                </c:pt>
                <c:pt idx="585">
                  <c:v>97.2972972972973</c:v>
                </c:pt>
                <c:pt idx="586">
                  <c:v>97.2972972972973</c:v>
                </c:pt>
                <c:pt idx="587">
                  <c:v>100.0</c:v>
                </c:pt>
                <c:pt idx="588">
                  <c:v>97.2972972972973</c:v>
                </c:pt>
                <c:pt idx="589">
                  <c:v>100.0</c:v>
                </c:pt>
                <c:pt idx="590">
                  <c:v>94.5945945945945</c:v>
                </c:pt>
                <c:pt idx="591">
                  <c:v>94.5945945945945</c:v>
                </c:pt>
                <c:pt idx="592">
                  <c:v>97.2972972972973</c:v>
                </c:pt>
                <c:pt idx="593">
                  <c:v>94.5945945945945</c:v>
                </c:pt>
                <c:pt idx="594">
                  <c:v>97.2972972972973</c:v>
                </c:pt>
                <c:pt idx="595">
                  <c:v>94.5945945945945</c:v>
                </c:pt>
                <c:pt idx="596">
                  <c:v>97.2972972972973</c:v>
                </c:pt>
                <c:pt idx="597">
                  <c:v>97.2972972972973</c:v>
                </c:pt>
                <c:pt idx="598">
                  <c:v>97.2972972972973</c:v>
                </c:pt>
                <c:pt idx="599">
                  <c:v>97.2972972972973</c:v>
                </c:pt>
                <c:pt idx="600">
                  <c:v>94.5945945945945</c:v>
                </c:pt>
                <c:pt idx="601">
                  <c:v>91.8918918918918</c:v>
                </c:pt>
                <c:pt idx="602">
                  <c:v>94.5945945945945</c:v>
                </c:pt>
                <c:pt idx="603">
                  <c:v>94.5945945945945</c:v>
                </c:pt>
                <c:pt idx="604">
                  <c:v>97.2972972972973</c:v>
                </c:pt>
                <c:pt idx="605">
                  <c:v>97.2972972972973</c:v>
                </c:pt>
                <c:pt idx="606">
                  <c:v>97.2972972972973</c:v>
                </c:pt>
                <c:pt idx="607">
                  <c:v>94.5945945945945</c:v>
                </c:pt>
                <c:pt idx="608">
                  <c:v>91.8918918918918</c:v>
                </c:pt>
                <c:pt idx="609">
                  <c:v>94.5945945945945</c:v>
                </c:pt>
                <c:pt idx="610">
                  <c:v>91.8918918918918</c:v>
                </c:pt>
                <c:pt idx="611">
                  <c:v>89.18918918918908</c:v>
                </c:pt>
                <c:pt idx="612">
                  <c:v>72.9729729729728</c:v>
                </c:pt>
                <c:pt idx="613">
                  <c:v>94.5945945945945</c:v>
                </c:pt>
                <c:pt idx="614">
                  <c:v>100.0</c:v>
                </c:pt>
                <c:pt idx="615">
                  <c:v>97.2972972972973</c:v>
                </c:pt>
                <c:pt idx="616">
                  <c:v>100.0</c:v>
                </c:pt>
                <c:pt idx="617">
                  <c:v>91.8918918918918</c:v>
                </c:pt>
                <c:pt idx="618">
                  <c:v>89.18918918918908</c:v>
                </c:pt>
                <c:pt idx="619">
                  <c:v>94.5945945945945</c:v>
                </c:pt>
                <c:pt idx="620">
                  <c:v>91.8918918918918</c:v>
                </c:pt>
                <c:pt idx="621">
                  <c:v>100.0</c:v>
                </c:pt>
                <c:pt idx="622">
                  <c:v>94.5945945945945</c:v>
                </c:pt>
                <c:pt idx="623">
                  <c:v>94.5945945945945</c:v>
                </c:pt>
                <c:pt idx="624">
                  <c:v>97.2972972972973</c:v>
                </c:pt>
                <c:pt idx="625">
                  <c:v>97.2972972972973</c:v>
                </c:pt>
                <c:pt idx="626">
                  <c:v>97.2972972972973</c:v>
                </c:pt>
                <c:pt idx="627">
                  <c:v>100.0</c:v>
                </c:pt>
                <c:pt idx="628">
                  <c:v>100.0</c:v>
                </c:pt>
                <c:pt idx="629">
                  <c:v>97.2972972972973</c:v>
                </c:pt>
                <c:pt idx="630">
                  <c:v>94.5945945945945</c:v>
                </c:pt>
                <c:pt idx="631">
                  <c:v>100.0</c:v>
                </c:pt>
                <c:pt idx="632">
                  <c:v>97.2972972972973</c:v>
                </c:pt>
                <c:pt idx="633">
                  <c:v>94.5945945945945</c:v>
                </c:pt>
                <c:pt idx="634">
                  <c:v>89.18918918918908</c:v>
                </c:pt>
                <c:pt idx="635">
                  <c:v>86.4864864864863</c:v>
                </c:pt>
                <c:pt idx="636">
                  <c:v>94.5945945945945</c:v>
                </c:pt>
                <c:pt idx="637">
                  <c:v>97.2972972972973</c:v>
                </c:pt>
                <c:pt idx="638">
                  <c:v>91.8918918918918</c:v>
                </c:pt>
                <c:pt idx="639">
                  <c:v>97.2972972972973</c:v>
                </c:pt>
                <c:pt idx="640">
                  <c:v>100.0</c:v>
                </c:pt>
                <c:pt idx="641">
                  <c:v>94.5945945945945</c:v>
                </c:pt>
                <c:pt idx="642">
                  <c:v>100.0</c:v>
                </c:pt>
                <c:pt idx="643">
                  <c:v>97.2972972972973</c:v>
                </c:pt>
                <c:pt idx="644">
                  <c:v>94.5945945945945</c:v>
                </c:pt>
                <c:pt idx="645">
                  <c:v>97.2972972972973</c:v>
                </c:pt>
                <c:pt idx="646">
                  <c:v>94.5945945945945</c:v>
                </c:pt>
                <c:pt idx="647">
                  <c:v>97.2972972972973</c:v>
                </c:pt>
                <c:pt idx="648">
                  <c:v>97.2972972972973</c:v>
                </c:pt>
                <c:pt idx="649">
                  <c:v>97.2972972972973</c:v>
                </c:pt>
                <c:pt idx="650">
                  <c:v>100.0</c:v>
                </c:pt>
                <c:pt idx="651">
                  <c:v>100.0</c:v>
                </c:pt>
                <c:pt idx="652">
                  <c:v>97.2972972972973</c:v>
                </c:pt>
                <c:pt idx="653">
                  <c:v>94.5945945945945</c:v>
                </c:pt>
                <c:pt idx="654">
                  <c:v>91.8918918918918</c:v>
                </c:pt>
                <c:pt idx="655">
                  <c:v>94.5945945945945</c:v>
                </c:pt>
                <c:pt idx="656">
                  <c:v>97.2972972972973</c:v>
                </c:pt>
                <c:pt idx="657">
                  <c:v>94.5945945945945</c:v>
                </c:pt>
                <c:pt idx="658">
                  <c:v>97.2972972972973</c:v>
                </c:pt>
                <c:pt idx="659">
                  <c:v>97.2972972972973</c:v>
                </c:pt>
                <c:pt idx="660">
                  <c:v>94.5945945945945</c:v>
                </c:pt>
                <c:pt idx="661">
                  <c:v>97.2972972972973</c:v>
                </c:pt>
                <c:pt idx="662">
                  <c:v>100.0</c:v>
                </c:pt>
                <c:pt idx="663">
                  <c:v>97.2972972972973</c:v>
                </c:pt>
                <c:pt idx="664">
                  <c:v>100.0</c:v>
                </c:pt>
                <c:pt idx="665">
                  <c:v>97.2972972972973</c:v>
                </c:pt>
                <c:pt idx="666">
                  <c:v>97.2972972972973</c:v>
                </c:pt>
                <c:pt idx="667">
                  <c:v>97.2972972972973</c:v>
                </c:pt>
                <c:pt idx="668">
                  <c:v>97.2972972972973</c:v>
                </c:pt>
                <c:pt idx="669">
                  <c:v>89.18918918918908</c:v>
                </c:pt>
                <c:pt idx="670">
                  <c:v>100.0</c:v>
                </c:pt>
                <c:pt idx="671">
                  <c:v>97.2972972972973</c:v>
                </c:pt>
                <c:pt idx="672">
                  <c:v>100.0</c:v>
                </c:pt>
                <c:pt idx="673">
                  <c:v>94.5945945945945</c:v>
                </c:pt>
                <c:pt idx="674">
                  <c:v>91.8918918918918</c:v>
                </c:pt>
                <c:pt idx="675">
                  <c:v>97.2972972972973</c:v>
                </c:pt>
                <c:pt idx="676">
                  <c:v>97.2972972972973</c:v>
                </c:pt>
                <c:pt idx="677">
                  <c:v>94.5945945945945</c:v>
                </c:pt>
                <c:pt idx="678">
                  <c:v>94.5945945945945</c:v>
                </c:pt>
                <c:pt idx="679">
                  <c:v>91.8918918918918</c:v>
                </c:pt>
                <c:pt idx="680">
                  <c:v>97.2972972972973</c:v>
                </c:pt>
                <c:pt idx="681">
                  <c:v>94.5945945945945</c:v>
                </c:pt>
                <c:pt idx="682">
                  <c:v>59.45945945945933</c:v>
                </c:pt>
                <c:pt idx="683">
                  <c:v>89.18918918918908</c:v>
                </c:pt>
                <c:pt idx="684">
                  <c:v>97.2972972972973</c:v>
                </c:pt>
                <c:pt idx="685">
                  <c:v>91.8918918918918</c:v>
                </c:pt>
                <c:pt idx="686">
                  <c:v>100.0</c:v>
                </c:pt>
                <c:pt idx="687">
                  <c:v>91.8918918918918</c:v>
                </c:pt>
                <c:pt idx="688">
                  <c:v>97.2972972972973</c:v>
                </c:pt>
                <c:pt idx="689">
                  <c:v>94.5945945945945</c:v>
                </c:pt>
                <c:pt idx="690">
                  <c:v>100.0</c:v>
                </c:pt>
                <c:pt idx="691">
                  <c:v>100.0</c:v>
                </c:pt>
                <c:pt idx="692">
                  <c:v>94.5945945945945</c:v>
                </c:pt>
                <c:pt idx="693">
                  <c:v>97.2972972972973</c:v>
                </c:pt>
                <c:pt idx="694">
                  <c:v>91.8918918918918</c:v>
                </c:pt>
                <c:pt idx="695">
                  <c:v>89.18918918918908</c:v>
                </c:pt>
                <c:pt idx="696">
                  <c:v>91.8918918918918</c:v>
                </c:pt>
                <c:pt idx="697">
                  <c:v>91.8918918918918</c:v>
                </c:pt>
                <c:pt idx="698">
                  <c:v>97.2972972972973</c:v>
                </c:pt>
                <c:pt idx="699">
                  <c:v>94.5945945945945</c:v>
                </c:pt>
                <c:pt idx="700">
                  <c:v>97.2972972972973</c:v>
                </c:pt>
                <c:pt idx="701">
                  <c:v>91.8918918918918</c:v>
                </c:pt>
                <c:pt idx="702">
                  <c:v>97.2972972972973</c:v>
                </c:pt>
                <c:pt idx="703">
                  <c:v>94.5945945945945</c:v>
                </c:pt>
                <c:pt idx="704">
                  <c:v>97.2972972972973</c:v>
                </c:pt>
                <c:pt idx="705">
                  <c:v>97.2972972972973</c:v>
                </c:pt>
                <c:pt idx="706">
                  <c:v>91.8918918918918</c:v>
                </c:pt>
                <c:pt idx="707">
                  <c:v>89.18918918918908</c:v>
                </c:pt>
                <c:pt idx="708">
                  <c:v>91.8918918918918</c:v>
                </c:pt>
                <c:pt idx="709">
                  <c:v>97.2972972972973</c:v>
                </c:pt>
                <c:pt idx="710">
                  <c:v>91.8918918918918</c:v>
                </c:pt>
                <c:pt idx="711">
                  <c:v>86.4864864864863</c:v>
                </c:pt>
                <c:pt idx="712">
                  <c:v>89.18918918918908</c:v>
                </c:pt>
                <c:pt idx="713">
                  <c:v>97.2972972972973</c:v>
                </c:pt>
                <c:pt idx="714">
                  <c:v>97.2972972972973</c:v>
                </c:pt>
                <c:pt idx="715">
                  <c:v>97.2972972972973</c:v>
                </c:pt>
                <c:pt idx="716">
                  <c:v>100.0</c:v>
                </c:pt>
                <c:pt idx="717">
                  <c:v>100.0</c:v>
                </c:pt>
                <c:pt idx="718">
                  <c:v>100.0</c:v>
                </c:pt>
                <c:pt idx="719">
                  <c:v>100.0</c:v>
                </c:pt>
                <c:pt idx="720">
                  <c:v>91.8918918918918</c:v>
                </c:pt>
                <c:pt idx="721">
                  <c:v>100.0</c:v>
                </c:pt>
                <c:pt idx="722">
                  <c:v>91.8918918918918</c:v>
                </c:pt>
                <c:pt idx="723">
                  <c:v>94.5945945945945</c:v>
                </c:pt>
                <c:pt idx="724">
                  <c:v>97.2972972972973</c:v>
                </c:pt>
                <c:pt idx="725">
                  <c:v>97.2972972972973</c:v>
                </c:pt>
                <c:pt idx="726">
                  <c:v>91.8918918918918</c:v>
                </c:pt>
                <c:pt idx="727">
                  <c:v>97.2972972972973</c:v>
                </c:pt>
                <c:pt idx="728">
                  <c:v>97.2972972972973</c:v>
                </c:pt>
                <c:pt idx="729">
                  <c:v>97.2972972972973</c:v>
                </c:pt>
                <c:pt idx="730">
                  <c:v>97.2972972972973</c:v>
                </c:pt>
                <c:pt idx="731">
                  <c:v>94.5945945945945</c:v>
                </c:pt>
                <c:pt idx="732">
                  <c:v>86.4864864864863</c:v>
                </c:pt>
                <c:pt idx="733">
                  <c:v>100.0</c:v>
                </c:pt>
                <c:pt idx="734">
                  <c:v>94.5945945945945</c:v>
                </c:pt>
                <c:pt idx="735">
                  <c:v>89.18918918918908</c:v>
                </c:pt>
                <c:pt idx="736">
                  <c:v>97.2972972972973</c:v>
                </c:pt>
                <c:pt idx="737">
                  <c:v>100.0</c:v>
                </c:pt>
                <c:pt idx="738">
                  <c:v>97.2972972972973</c:v>
                </c:pt>
                <c:pt idx="739">
                  <c:v>94.5945945945945</c:v>
                </c:pt>
                <c:pt idx="740">
                  <c:v>91.8918918918918</c:v>
                </c:pt>
                <c:pt idx="741">
                  <c:v>97.2972972972973</c:v>
                </c:pt>
                <c:pt idx="742">
                  <c:v>86.4864864864863</c:v>
                </c:pt>
                <c:pt idx="743">
                  <c:v>100.0</c:v>
                </c:pt>
                <c:pt idx="744">
                  <c:v>97.2972972972973</c:v>
                </c:pt>
                <c:pt idx="745">
                  <c:v>100.0</c:v>
                </c:pt>
                <c:pt idx="746">
                  <c:v>91.8918918918918</c:v>
                </c:pt>
                <c:pt idx="747">
                  <c:v>100.0</c:v>
                </c:pt>
                <c:pt idx="748">
                  <c:v>89.18918918918908</c:v>
                </c:pt>
                <c:pt idx="749">
                  <c:v>94.5945945945945</c:v>
                </c:pt>
                <c:pt idx="750">
                  <c:v>100.0</c:v>
                </c:pt>
                <c:pt idx="751">
                  <c:v>100.0</c:v>
                </c:pt>
                <c:pt idx="752">
                  <c:v>100.0</c:v>
                </c:pt>
                <c:pt idx="753">
                  <c:v>100.0</c:v>
                </c:pt>
                <c:pt idx="754">
                  <c:v>100.0</c:v>
                </c:pt>
                <c:pt idx="755">
                  <c:v>97.2972972972973</c:v>
                </c:pt>
                <c:pt idx="756">
                  <c:v>100.0</c:v>
                </c:pt>
                <c:pt idx="757">
                  <c:v>91.8918918918918</c:v>
                </c:pt>
                <c:pt idx="758">
                  <c:v>97.2972972972973</c:v>
                </c:pt>
                <c:pt idx="759">
                  <c:v>100.0</c:v>
                </c:pt>
                <c:pt idx="760">
                  <c:v>100.0</c:v>
                </c:pt>
                <c:pt idx="761">
                  <c:v>94.5945945945945</c:v>
                </c:pt>
                <c:pt idx="762">
                  <c:v>100.0</c:v>
                </c:pt>
                <c:pt idx="763">
                  <c:v>89.18918918918908</c:v>
                </c:pt>
                <c:pt idx="764">
                  <c:v>89.18918918918908</c:v>
                </c:pt>
                <c:pt idx="765">
                  <c:v>91.8918918918918</c:v>
                </c:pt>
                <c:pt idx="766">
                  <c:v>97.2972972972973</c:v>
                </c:pt>
                <c:pt idx="767">
                  <c:v>97.2972972972973</c:v>
                </c:pt>
                <c:pt idx="768">
                  <c:v>97.2972972972973</c:v>
                </c:pt>
                <c:pt idx="769">
                  <c:v>100.0</c:v>
                </c:pt>
                <c:pt idx="770">
                  <c:v>100.0</c:v>
                </c:pt>
                <c:pt idx="771">
                  <c:v>94.5945945945945</c:v>
                </c:pt>
                <c:pt idx="772">
                  <c:v>97.2972972972973</c:v>
                </c:pt>
                <c:pt idx="773">
                  <c:v>100.0</c:v>
                </c:pt>
                <c:pt idx="774">
                  <c:v>94.5945945945945</c:v>
                </c:pt>
                <c:pt idx="775">
                  <c:v>62.1621621621621</c:v>
                </c:pt>
                <c:pt idx="776">
                  <c:v>94.5945945945945</c:v>
                </c:pt>
                <c:pt idx="777">
                  <c:v>91.8918918918918</c:v>
                </c:pt>
                <c:pt idx="778">
                  <c:v>97.2972972972973</c:v>
                </c:pt>
                <c:pt idx="779">
                  <c:v>100.0</c:v>
                </c:pt>
                <c:pt idx="780">
                  <c:v>64.8648648648648</c:v>
                </c:pt>
                <c:pt idx="781">
                  <c:v>94.5945945945945</c:v>
                </c:pt>
                <c:pt idx="782">
                  <c:v>91.8918918918918</c:v>
                </c:pt>
                <c:pt idx="783">
                  <c:v>94.5945945945945</c:v>
                </c:pt>
                <c:pt idx="784">
                  <c:v>97.2972972972973</c:v>
                </c:pt>
                <c:pt idx="785">
                  <c:v>100.0</c:v>
                </c:pt>
                <c:pt idx="786">
                  <c:v>100.0</c:v>
                </c:pt>
                <c:pt idx="787">
                  <c:v>91.8918918918918</c:v>
                </c:pt>
                <c:pt idx="788">
                  <c:v>89.18918918918908</c:v>
                </c:pt>
                <c:pt idx="789">
                  <c:v>97.2972972972973</c:v>
                </c:pt>
                <c:pt idx="790">
                  <c:v>94.5945945945945</c:v>
                </c:pt>
                <c:pt idx="791">
                  <c:v>97.2972972972973</c:v>
                </c:pt>
                <c:pt idx="792">
                  <c:v>94.5945945945945</c:v>
                </c:pt>
                <c:pt idx="793">
                  <c:v>94.5945945945945</c:v>
                </c:pt>
                <c:pt idx="794">
                  <c:v>91.8918918918918</c:v>
                </c:pt>
                <c:pt idx="795">
                  <c:v>91.8918918918918</c:v>
                </c:pt>
                <c:pt idx="796">
                  <c:v>91.8918918918918</c:v>
                </c:pt>
                <c:pt idx="797">
                  <c:v>91.8918918918918</c:v>
                </c:pt>
                <c:pt idx="798">
                  <c:v>100.0</c:v>
                </c:pt>
                <c:pt idx="799">
                  <c:v>100.0</c:v>
                </c:pt>
                <c:pt idx="800">
                  <c:v>94.5945945945945</c:v>
                </c:pt>
                <c:pt idx="801">
                  <c:v>89.18918918918908</c:v>
                </c:pt>
                <c:pt idx="802">
                  <c:v>94.5945945945945</c:v>
                </c:pt>
                <c:pt idx="803">
                  <c:v>91.8918918918918</c:v>
                </c:pt>
                <c:pt idx="804">
                  <c:v>94.5945945945945</c:v>
                </c:pt>
                <c:pt idx="805">
                  <c:v>94.5945945945945</c:v>
                </c:pt>
                <c:pt idx="806">
                  <c:v>97.2972972972973</c:v>
                </c:pt>
                <c:pt idx="807">
                  <c:v>89.18918918918908</c:v>
                </c:pt>
                <c:pt idx="808">
                  <c:v>97.2972972972973</c:v>
                </c:pt>
                <c:pt idx="809">
                  <c:v>91.8918918918918</c:v>
                </c:pt>
                <c:pt idx="810">
                  <c:v>97.2972972972973</c:v>
                </c:pt>
                <c:pt idx="811">
                  <c:v>91.8918918918918</c:v>
                </c:pt>
                <c:pt idx="812">
                  <c:v>97.2972972972973</c:v>
                </c:pt>
                <c:pt idx="813">
                  <c:v>94.5945945945945</c:v>
                </c:pt>
                <c:pt idx="814">
                  <c:v>94.5945945945945</c:v>
                </c:pt>
                <c:pt idx="815">
                  <c:v>100.0</c:v>
                </c:pt>
                <c:pt idx="816">
                  <c:v>97.2972972972973</c:v>
                </c:pt>
                <c:pt idx="817">
                  <c:v>94.5945945945945</c:v>
                </c:pt>
                <c:pt idx="818">
                  <c:v>100.0</c:v>
                </c:pt>
                <c:pt idx="819">
                  <c:v>94.5945945945945</c:v>
                </c:pt>
                <c:pt idx="820">
                  <c:v>97.2972972972973</c:v>
                </c:pt>
                <c:pt idx="821">
                  <c:v>97.2972972972973</c:v>
                </c:pt>
                <c:pt idx="822">
                  <c:v>91.8918918918918</c:v>
                </c:pt>
                <c:pt idx="823">
                  <c:v>94.5945945945945</c:v>
                </c:pt>
                <c:pt idx="824">
                  <c:v>91.8918918918918</c:v>
                </c:pt>
                <c:pt idx="825">
                  <c:v>94.5945945945945</c:v>
                </c:pt>
                <c:pt idx="826">
                  <c:v>89.18918918918908</c:v>
                </c:pt>
                <c:pt idx="827">
                  <c:v>97.2972972972973</c:v>
                </c:pt>
                <c:pt idx="828">
                  <c:v>97.2972972972973</c:v>
                </c:pt>
                <c:pt idx="829">
                  <c:v>94.5945945945945</c:v>
                </c:pt>
                <c:pt idx="830">
                  <c:v>94.5945945945945</c:v>
                </c:pt>
                <c:pt idx="831">
                  <c:v>89.18918918918908</c:v>
                </c:pt>
                <c:pt idx="832">
                  <c:v>97.2972972972973</c:v>
                </c:pt>
                <c:pt idx="833">
                  <c:v>97.2972972972973</c:v>
                </c:pt>
                <c:pt idx="834">
                  <c:v>97.2972972972973</c:v>
                </c:pt>
                <c:pt idx="835">
                  <c:v>97.2972972972973</c:v>
                </c:pt>
                <c:pt idx="836">
                  <c:v>97.2972972972973</c:v>
                </c:pt>
                <c:pt idx="837">
                  <c:v>97.2972972972973</c:v>
                </c:pt>
                <c:pt idx="838">
                  <c:v>94.5945945945945</c:v>
                </c:pt>
                <c:pt idx="839">
                  <c:v>91.8918918918918</c:v>
                </c:pt>
                <c:pt idx="840">
                  <c:v>94.5945945945945</c:v>
                </c:pt>
                <c:pt idx="841">
                  <c:v>97.2972972972973</c:v>
                </c:pt>
                <c:pt idx="842">
                  <c:v>100.0</c:v>
                </c:pt>
                <c:pt idx="843">
                  <c:v>97.2972972972973</c:v>
                </c:pt>
                <c:pt idx="844">
                  <c:v>94.5945945945945</c:v>
                </c:pt>
                <c:pt idx="845">
                  <c:v>91.8918918918918</c:v>
                </c:pt>
                <c:pt idx="846">
                  <c:v>97.2972972972973</c:v>
                </c:pt>
                <c:pt idx="847">
                  <c:v>91.8918918918918</c:v>
                </c:pt>
                <c:pt idx="848">
                  <c:v>100.0</c:v>
                </c:pt>
                <c:pt idx="849">
                  <c:v>97.2972972972973</c:v>
                </c:pt>
                <c:pt idx="850">
                  <c:v>91.8918918918918</c:v>
                </c:pt>
                <c:pt idx="851">
                  <c:v>97.2972972972973</c:v>
                </c:pt>
                <c:pt idx="852">
                  <c:v>91.8918918918918</c:v>
                </c:pt>
                <c:pt idx="853">
                  <c:v>91.8918918918918</c:v>
                </c:pt>
                <c:pt idx="854">
                  <c:v>91.8918918918918</c:v>
                </c:pt>
                <c:pt idx="855">
                  <c:v>100.0</c:v>
                </c:pt>
                <c:pt idx="856">
                  <c:v>94.5945945945945</c:v>
                </c:pt>
                <c:pt idx="857">
                  <c:v>86.4864864864863</c:v>
                </c:pt>
                <c:pt idx="858">
                  <c:v>94.5945945945945</c:v>
                </c:pt>
                <c:pt idx="859">
                  <c:v>91.8918918918918</c:v>
                </c:pt>
                <c:pt idx="860">
                  <c:v>100.0</c:v>
                </c:pt>
                <c:pt idx="861">
                  <c:v>94.5945945945945</c:v>
                </c:pt>
                <c:pt idx="862">
                  <c:v>94.5945945945945</c:v>
                </c:pt>
                <c:pt idx="863">
                  <c:v>97.2972972972973</c:v>
                </c:pt>
                <c:pt idx="864">
                  <c:v>91.8918918918918</c:v>
                </c:pt>
                <c:pt idx="865">
                  <c:v>94.5945945945945</c:v>
                </c:pt>
                <c:pt idx="866">
                  <c:v>100.0</c:v>
                </c:pt>
                <c:pt idx="867">
                  <c:v>89.18918918918908</c:v>
                </c:pt>
                <c:pt idx="868">
                  <c:v>56.7567567567567</c:v>
                </c:pt>
                <c:pt idx="869">
                  <c:v>97.2972972972973</c:v>
                </c:pt>
                <c:pt idx="870">
                  <c:v>91.8918918918918</c:v>
                </c:pt>
                <c:pt idx="871">
                  <c:v>97.2972972972973</c:v>
                </c:pt>
                <c:pt idx="872">
                  <c:v>89.18918918918908</c:v>
                </c:pt>
                <c:pt idx="873">
                  <c:v>91.8918918918918</c:v>
                </c:pt>
                <c:pt idx="874">
                  <c:v>100.0</c:v>
                </c:pt>
                <c:pt idx="875">
                  <c:v>94.5945945945945</c:v>
                </c:pt>
                <c:pt idx="876">
                  <c:v>94.5945945945945</c:v>
                </c:pt>
                <c:pt idx="877">
                  <c:v>100.0</c:v>
                </c:pt>
                <c:pt idx="878">
                  <c:v>94.5945945945945</c:v>
                </c:pt>
                <c:pt idx="879">
                  <c:v>94.5945945945945</c:v>
                </c:pt>
                <c:pt idx="880">
                  <c:v>91.8918918918918</c:v>
                </c:pt>
                <c:pt idx="881">
                  <c:v>94.5945945945945</c:v>
                </c:pt>
                <c:pt idx="882">
                  <c:v>94.5945945945945</c:v>
                </c:pt>
                <c:pt idx="883">
                  <c:v>100.0</c:v>
                </c:pt>
                <c:pt idx="884">
                  <c:v>91.8918918918918</c:v>
                </c:pt>
                <c:pt idx="885">
                  <c:v>97.2972972972973</c:v>
                </c:pt>
                <c:pt idx="886">
                  <c:v>97.2972972972973</c:v>
                </c:pt>
                <c:pt idx="887">
                  <c:v>97.2972972972973</c:v>
                </c:pt>
                <c:pt idx="888">
                  <c:v>91.8918918918918</c:v>
                </c:pt>
                <c:pt idx="889">
                  <c:v>86.4864864864863</c:v>
                </c:pt>
                <c:pt idx="890">
                  <c:v>97.2972972972973</c:v>
                </c:pt>
                <c:pt idx="891">
                  <c:v>94.5945945945945</c:v>
                </c:pt>
                <c:pt idx="892">
                  <c:v>89.18918918918908</c:v>
                </c:pt>
                <c:pt idx="893">
                  <c:v>97.2972972972973</c:v>
                </c:pt>
                <c:pt idx="894">
                  <c:v>94.5945945945945</c:v>
                </c:pt>
                <c:pt idx="895">
                  <c:v>94.5945945945945</c:v>
                </c:pt>
                <c:pt idx="896">
                  <c:v>100.0</c:v>
                </c:pt>
                <c:pt idx="897">
                  <c:v>91.8918918918918</c:v>
                </c:pt>
                <c:pt idx="898">
                  <c:v>100.0</c:v>
                </c:pt>
                <c:pt idx="899">
                  <c:v>94.5945945945945</c:v>
                </c:pt>
                <c:pt idx="900">
                  <c:v>91.8918918918918</c:v>
                </c:pt>
                <c:pt idx="901">
                  <c:v>97.2972972972973</c:v>
                </c:pt>
                <c:pt idx="902">
                  <c:v>100.0</c:v>
                </c:pt>
                <c:pt idx="903">
                  <c:v>91.8918918918918</c:v>
                </c:pt>
                <c:pt idx="904">
                  <c:v>94.5945945945945</c:v>
                </c:pt>
                <c:pt idx="905">
                  <c:v>97.2972972972973</c:v>
                </c:pt>
                <c:pt idx="906">
                  <c:v>97.2972972972973</c:v>
                </c:pt>
                <c:pt idx="907">
                  <c:v>97.2972972972973</c:v>
                </c:pt>
                <c:pt idx="908">
                  <c:v>94.5945945945945</c:v>
                </c:pt>
                <c:pt idx="909">
                  <c:v>94.5945945945945</c:v>
                </c:pt>
                <c:pt idx="910">
                  <c:v>89.18918918918908</c:v>
                </c:pt>
                <c:pt idx="911">
                  <c:v>89.18918918918908</c:v>
                </c:pt>
                <c:pt idx="912">
                  <c:v>97.2972972972973</c:v>
                </c:pt>
                <c:pt idx="913">
                  <c:v>94.5945945945945</c:v>
                </c:pt>
                <c:pt idx="914">
                  <c:v>97.2972972972973</c:v>
                </c:pt>
                <c:pt idx="915">
                  <c:v>89.18918918918908</c:v>
                </c:pt>
                <c:pt idx="916">
                  <c:v>94.5945945945945</c:v>
                </c:pt>
                <c:pt idx="917">
                  <c:v>97.2972972972973</c:v>
                </c:pt>
                <c:pt idx="918">
                  <c:v>100.0</c:v>
                </c:pt>
                <c:pt idx="919">
                  <c:v>94.5945945945945</c:v>
                </c:pt>
                <c:pt idx="920">
                  <c:v>100.0</c:v>
                </c:pt>
                <c:pt idx="921">
                  <c:v>100.0</c:v>
                </c:pt>
                <c:pt idx="922">
                  <c:v>97.2972972972973</c:v>
                </c:pt>
                <c:pt idx="923">
                  <c:v>97.2972972972973</c:v>
                </c:pt>
                <c:pt idx="924">
                  <c:v>86.4864864864863</c:v>
                </c:pt>
                <c:pt idx="925">
                  <c:v>91.8918918918918</c:v>
                </c:pt>
                <c:pt idx="926">
                  <c:v>94.5945945945945</c:v>
                </c:pt>
                <c:pt idx="927">
                  <c:v>94.5945945945945</c:v>
                </c:pt>
                <c:pt idx="928">
                  <c:v>97.2972972972973</c:v>
                </c:pt>
                <c:pt idx="929">
                  <c:v>91.8918918918918</c:v>
                </c:pt>
                <c:pt idx="930">
                  <c:v>97.2972972972973</c:v>
                </c:pt>
                <c:pt idx="931">
                  <c:v>94.5945945945945</c:v>
                </c:pt>
                <c:pt idx="932">
                  <c:v>91.8918918918918</c:v>
                </c:pt>
                <c:pt idx="933">
                  <c:v>89.18918918918908</c:v>
                </c:pt>
                <c:pt idx="934">
                  <c:v>97.2972972972973</c:v>
                </c:pt>
                <c:pt idx="935">
                  <c:v>97.2972972972973</c:v>
                </c:pt>
                <c:pt idx="936">
                  <c:v>94.5945945945945</c:v>
                </c:pt>
                <c:pt idx="937">
                  <c:v>100.0</c:v>
                </c:pt>
                <c:pt idx="938">
                  <c:v>91.8918918918918</c:v>
                </c:pt>
                <c:pt idx="939">
                  <c:v>94.5945945945945</c:v>
                </c:pt>
                <c:pt idx="940">
                  <c:v>94.5945945945945</c:v>
                </c:pt>
                <c:pt idx="941">
                  <c:v>91.8918918918918</c:v>
                </c:pt>
                <c:pt idx="942">
                  <c:v>97.2972972972973</c:v>
                </c:pt>
                <c:pt idx="943">
                  <c:v>94.5945945945945</c:v>
                </c:pt>
                <c:pt idx="944">
                  <c:v>86.4864864864863</c:v>
                </c:pt>
                <c:pt idx="945">
                  <c:v>89.18918918918908</c:v>
                </c:pt>
                <c:pt idx="946">
                  <c:v>97.2972972972973</c:v>
                </c:pt>
                <c:pt idx="947">
                  <c:v>97.2972972972973</c:v>
                </c:pt>
                <c:pt idx="948">
                  <c:v>97.2972972972973</c:v>
                </c:pt>
                <c:pt idx="949">
                  <c:v>94.5945945945945</c:v>
                </c:pt>
                <c:pt idx="950">
                  <c:v>91.8918918918918</c:v>
                </c:pt>
                <c:pt idx="951">
                  <c:v>97.2972972972973</c:v>
                </c:pt>
                <c:pt idx="952">
                  <c:v>91.8918918918918</c:v>
                </c:pt>
                <c:pt idx="953">
                  <c:v>97.2972972972973</c:v>
                </c:pt>
                <c:pt idx="954">
                  <c:v>94.5945945945945</c:v>
                </c:pt>
                <c:pt idx="955">
                  <c:v>91.8918918918918</c:v>
                </c:pt>
                <c:pt idx="956">
                  <c:v>94.5945945945945</c:v>
                </c:pt>
                <c:pt idx="957">
                  <c:v>97.2972972972973</c:v>
                </c:pt>
                <c:pt idx="958">
                  <c:v>94.5945945945945</c:v>
                </c:pt>
                <c:pt idx="959">
                  <c:v>91.8918918918918</c:v>
                </c:pt>
                <c:pt idx="960">
                  <c:v>97.2972972972973</c:v>
                </c:pt>
                <c:pt idx="961">
                  <c:v>91.8918918918918</c:v>
                </c:pt>
                <c:pt idx="962">
                  <c:v>100.0</c:v>
                </c:pt>
                <c:pt idx="963">
                  <c:v>89.18918918918908</c:v>
                </c:pt>
                <c:pt idx="964">
                  <c:v>97.2972972972973</c:v>
                </c:pt>
                <c:pt idx="965">
                  <c:v>94.5945945945945</c:v>
                </c:pt>
                <c:pt idx="966">
                  <c:v>91.8918918918918</c:v>
                </c:pt>
                <c:pt idx="967">
                  <c:v>94.5945945945945</c:v>
                </c:pt>
                <c:pt idx="968">
                  <c:v>94.5945945945945</c:v>
                </c:pt>
                <c:pt idx="969">
                  <c:v>94.5945945945945</c:v>
                </c:pt>
                <c:pt idx="970">
                  <c:v>94.5945945945945</c:v>
                </c:pt>
                <c:pt idx="971">
                  <c:v>94.5945945945945</c:v>
                </c:pt>
                <c:pt idx="972">
                  <c:v>97.2972972972973</c:v>
                </c:pt>
                <c:pt idx="973">
                  <c:v>94.5945945945945</c:v>
                </c:pt>
                <c:pt idx="974">
                  <c:v>94.5945945945945</c:v>
                </c:pt>
                <c:pt idx="975">
                  <c:v>97.2972972972973</c:v>
                </c:pt>
                <c:pt idx="976">
                  <c:v>86.4864864864863</c:v>
                </c:pt>
                <c:pt idx="977">
                  <c:v>100.0</c:v>
                </c:pt>
                <c:pt idx="978">
                  <c:v>100.0</c:v>
                </c:pt>
                <c:pt idx="979">
                  <c:v>97.2972972972973</c:v>
                </c:pt>
                <c:pt idx="980">
                  <c:v>94.5945945945945</c:v>
                </c:pt>
                <c:pt idx="981">
                  <c:v>91.8918918918918</c:v>
                </c:pt>
                <c:pt idx="982">
                  <c:v>97.2972972972973</c:v>
                </c:pt>
                <c:pt idx="983">
                  <c:v>100.0</c:v>
                </c:pt>
                <c:pt idx="984">
                  <c:v>97.2972972972973</c:v>
                </c:pt>
                <c:pt idx="985">
                  <c:v>100.0</c:v>
                </c:pt>
                <c:pt idx="986">
                  <c:v>97.2972972972973</c:v>
                </c:pt>
                <c:pt idx="987">
                  <c:v>97.2972972972973</c:v>
                </c:pt>
                <c:pt idx="988">
                  <c:v>97.2972972972973</c:v>
                </c:pt>
                <c:pt idx="989">
                  <c:v>97.2972972972973</c:v>
                </c:pt>
                <c:pt idx="990">
                  <c:v>91.8918918918918</c:v>
                </c:pt>
                <c:pt idx="991">
                  <c:v>97.2972972972973</c:v>
                </c:pt>
                <c:pt idx="992">
                  <c:v>94.5945945945945</c:v>
                </c:pt>
                <c:pt idx="993">
                  <c:v>97.2972972972973</c:v>
                </c:pt>
                <c:pt idx="994">
                  <c:v>91.8918918918918</c:v>
                </c:pt>
                <c:pt idx="995">
                  <c:v>100.0</c:v>
                </c:pt>
                <c:pt idx="996">
                  <c:v>91.8918918918918</c:v>
                </c:pt>
                <c:pt idx="997">
                  <c:v>94.5945945945945</c:v>
                </c:pt>
                <c:pt idx="998">
                  <c:v>94.5945945945945</c:v>
                </c:pt>
                <c:pt idx="999">
                  <c:v>89.18918918918908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5188592"/>
        <c:axId val="1325204976"/>
      </c:barChart>
      <c:catAx>
        <c:axId val="1325188592"/>
        <c:scaling>
          <c:orientation val="minMax"/>
        </c:scaling>
        <c:delete val="0"/>
        <c:axPos val="b"/>
        <c:majorTickMark val="out"/>
        <c:minorTickMark val="none"/>
        <c:tickLblPos val="nextTo"/>
        <c:crossAx val="1325204976"/>
        <c:crosses val="autoZero"/>
        <c:auto val="1"/>
        <c:lblAlgn val="ctr"/>
        <c:lblOffset val="100"/>
        <c:noMultiLvlLbl val="0"/>
      </c:catAx>
      <c:valAx>
        <c:axId val="1325204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5188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 Comparison</c:v>
          </c:tx>
          <c:cat>
            <c:strRef>
              <c:f>工作表4!$A$1:$A$3</c:f>
              <c:strCache>
                <c:ptCount val="3"/>
                <c:pt idx="0">
                  <c:v>K-means Accuracy</c:v>
                </c:pt>
                <c:pt idx="1">
                  <c:v>RBF Accuracy</c:v>
                </c:pt>
                <c:pt idx="2">
                  <c:v>MLP Accuracy</c:v>
                </c:pt>
              </c:strCache>
            </c:strRef>
          </c:cat>
          <c:val>
            <c:numRef>
              <c:f>工作表4!$B$1:$B$3</c:f>
              <c:numCache>
                <c:formatCode>General</c:formatCode>
                <c:ptCount val="3"/>
                <c:pt idx="0">
                  <c:v>57.53060753060743</c:v>
                </c:pt>
                <c:pt idx="1">
                  <c:v>90.3972972972972</c:v>
                </c:pt>
                <c:pt idx="2">
                  <c:v>94.9243243243245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4730128"/>
        <c:axId val="1324737408"/>
      </c:lineChart>
      <c:catAx>
        <c:axId val="1324730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Algorithm</a:t>
                </a:r>
                <a:endParaRPr lang="zh-CN" altLang="en-US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1324737408"/>
        <c:crosses val="autoZero"/>
        <c:auto val="1"/>
        <c:lblAlgn val="ctr"/>
        <c:lblOffset val="100"/>
        <c:noMultiLvlLbl val="0"/>
      </c:catAx>
      <c:valAx>
        <c:axId val="13247374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/>
                  <a:t>Accuracy</a:t>
                </a:r>
                <a:endParaRPr lang="zh-CN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24730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package" Target="../embeddings/Microsoft_Word___1.docx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77785" y="1176405"/>
            <a:ext cx="9649506" cy="2216368"/>
          </a:xfrm>
        </p:spPr>
        <p:txBody>
          <a:bodyPr>
            <a:normAutofit/>
          </a:bodyPr>
          <a:lstStyle/>
          <a:p>
            <a:r>
              <a:rPr lang="en-US" altLang="zh-CN" sz="4200" dirty="0"/>
              <a:t>Application of </a:t>
            </a:r>
            <a:r>
              <a:rPr lang="en-US" altLang="zh-CN" sz="4200" dirty="0" smtClean="0"/>
              <a:t>K-</a:t>
            </a:r>
            <a:r>
              <a:rPr lang="en-US" altLang="zh-CN" sz="4200" dirty="0"/>
              <a:t>Means Clustering </a:t>
            </a:r>
            <a:r>
              <a:rPr lang="en-US" altLang="zh-CN" sz="4200" dirty="0" smtClean="0"/>
              <a:t>Algorithm </a:t>
            </a:r>
            <a:r>
              <a:rPr lang="en-US" altLang="zh-CN" sz="4200"/>
              <a:t>for </a:t>
            </a:r>
            <a:r>
              <a:rPr lang="en-US" altLang="zh-CN" sz="4200" smtClean="0"/>
              <a:t>Prediction </a:t>
            </a:r>
            <a:r>
              <a:rPr lang="en-US" altLang="zh-CN" sz="4200" dirty="0"/>
              <a:t>of Students’ Academic Performance </a:t>
            </a:r>
            <a:endParaRPr lang="en-US" sz="4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74714" y="4340130"/>
            <a:ext cx="8915399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CSCI 4144 DATA MINING PROJECT</a:t>
            </a:r>
          </a:p>
          <a:p>
            <a:pPr algn="r"/>
            <a:r>
              <a:rPr lang="en-US" dirty="0" err="1" smtClean="0"/>
              <a:t>Yucheng</a:t>
            </a:r>
            <a:r>
              <a:rPr lang="en-US" dirty="0" smtClean="0"/>
              <a:t> Liu</a:t>
            </a:r>
          </a:p>
          <a:p>
            <a:pPr algn="r"/>
            <a:r>
              <a:rPr lang="en-US" altLang="zh-CN" dirty="0" err="1"/>
              <a:t>Yiying</a:t>
            </a:r>
            <a:r>
              <a:rPr lang="en-US" altLang="zh-CN" dirty="0"/>
              <a:t> Zhang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1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2372" y="645710"/>
            <a:ext cx="8911687" cy="128089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50096"/>
              </p:ext>
            </p:extLst>
          </p:nvPr>
        </p:nvGraphicFramePr>
        <p:xfrm>
          <a:off x="5788526" y="759767"/>
          <a:ext cx="5414209" cy="164654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823296"/>
                <a:gridCol w="1823296"/>
                <a:gridCol w="1767617"/>
              </a:tblGrid>
              <a:tr h="349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Cluster #</a:t>
                      </a:r>
                      <a:endParaRPr lang="en-US" sz="1200" kern="10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Cluster Size</a:t>
                      </a:r>
                      <a:endParaRPr lang="en-US" sz="1200" kern="10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Overall Performance</a:t>
                      </a:r>
                      <a:endParaRPr lang="en-US" sz="1200" kern="1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en-US" sz="1200" kern="10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mbria"/>
                          <a:ea typeface="宋体"/>
                          <a:cs typeface="Times New Roman"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mbria"/>
                          <a:ea typeface="宋体"/>
                          <a:cs typeface="Times New Roman"/>
                        </a:rPr>
                        <a:t>50.08</a:t>
                      </a:r>
                    </a:p>
                  </a:txBody>
                  <a:tcPr marL="68580" marR="68580" marT="0" marB="0"/>
                </a:tc>
              </a:tr>
              <a:tr h="334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en-US" sz="1200" kern="10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mbria"/>
                          <a:ea typeface="宋体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mbria"/>
                          <a:ea typeface="宋体"/>
                          <a:cs typeface="Times New Roman"/>
                        </a:rPr>
                        <a:t>65.00</a:t>
                      </a:r>
                    </a:p>
                  </a:txBody>
                  <a:tcPr marL="68580" marR="68580" marT="0" marB="0"/>
                </a:tc>
              </a:tr>
              <a:tr h="320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en-US" sz="1200" kern="10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mbria"/>
                          <a:ea typeface="宋体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8895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mbria"/>
                          <a:ea typeface="宋体"/>
                          <a:cs typeface="Times New Roman"/>
                        </a:rPr>
                        <a:t> 58.89</a:t>
                      </a:r>
                    </a:p>
                  </a:txBody>
                  <a:tcPr marL="68580" marR="68580" marT="0" marB="0"/>
                </a:tc>
              </a:tr>
              <a:tr h="320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ambria"/>
                          <a:ea typeface="宋体"/>
                          <a:cs typeface="Times New Roman"/>
                        </a:rPr>
                        <a:t>4</a:t>
                      </a:r>
                      <a:endParaRPr lang="en-US" sz="1200" kern="10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mbria"/>
                          <a:ea typeface="宋体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8895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 43.65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639060392"/>
              </p:ext>
            </p:extLst>
          </p:nvPr>
        </p:nvGraphicFramePr>
        <p:xfrm>
          <a:off x="2376595" y="2810257"/>
          <a:ext cx="5270500" cy="334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97180"/>
              </p:ext>
            </p:extLst>
          </p:nvPr>
        </p:nvGraphicFramePr>
        <p:xfrm>
          <a:off x="7974310" y="3158369"/>
          <a:ext cx="3449052" cy="2225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51266"/>
                <a:gridCol w="1697786"/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70 and above</a:t>
                      </a:r>
                      <a:endParaRPr lang="en-US" sz="1200" b="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Excellent</a:t>
                      </a:r>
                      <a:endParaRPr lang="en-US" sz="1200" b="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60-69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Very Good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50-59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Good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45-49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Very Fair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40-45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Fair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Below 45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Poor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2372" y="645710"/>
            <a:ext cx="8911687" cy="128089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212871"/>
              </p:ext>
            </p:extLst>
          </p:nvPr>
        </p:nvGraphicFramePr>
        <p:xfrm>
          <a:off x="5788526" y="626087"/>
          <a:ext cx="5414209" cy="1967387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823296"/>
                <a:gridCol w="1823296"/>
                <a:gridCol w="1767617"/>
              </a:tblGrid>
              <a:tr h="349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Cluster #</a:t>
                      </a:r>
                      <a:endParaRPr lang="en-US" sz="1200" kern="1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Cluster Size</a:t>
                      </a:r>
                      <a:endParaRPr lang="en-US" sz="1200" kern="1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Overall Performance</a:t>
                      </a:r>
                      <a:endParaRPr lang="en-US" sz="1200" kern="10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1</a:t>
                      </a:r>
                      <a:endParaRPr lang="en-US" sz="1200" b="1" kern="1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19</a:t>
                      </a:r>
                      <a:endParaRPr lang="en-US" sz="1200" kern="1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49.85</a:t>
                      </a:r>
                      <a:endParaRPr lang="en-US" sz="1200" kern="10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4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2</a:t>
                      </a:r>
                      <a:endParaRPr lang="en-US" sz="1200" b="1" kern="1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17</a:t>
                      </a:r>
                      <a:endParaRPr lang="en-US" sz="1200" kern="1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60.97</a:t>
                      </a:r>
                      <a:endParaRPr lang="en-US" sz="1200" kern="10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3</a:t>
                      </a:r>
                      <a:endParaRPr lang="en-US" sz="1200" b="1" kern="1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</a:t>
                      </a:r>
                      <a:endParaRPr lang="en-US" sz="1200" kern="1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8895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43.65</a:t>
                      </a:r>
                      <a:endParaRPr lang="en-US" sz="1200" kern="1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4</a:t>
                      </a:r>
                      <a:endParaRPr lang="en-US" sz="1200" b="1" kern="1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</a:t>
                      </a:r>
                      <a:endParaRPr lang="en-US" sz="1200" kern="10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8895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64.93</a:t>
                      </a:r>
                      <a:endParaRPr lang="en-US" sz="1200" kern="1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5</a:t>
                      </a:r>
                      <a:endParaRPr lang="en-US" sz="1200" b="1" kern="1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en-US" sz="1200" kern="10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8895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55.79</a:t>
                      </a:r>
                      <a:endParaRPr lang="en-US" sz="1200" kern="1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382589977"/>
              </p:ext>
            </p:extLst>
          </p:nvPr>
        </p:nvGraphicFramePr>
        <p:xfrm>
          <a:off x="2415906" y="3031171"/>
          <a:ext cx="5270500" cy="334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22551"/>
              </p:ext>
            </p:extLst>
          </p:nvPr>
        </p:nvGraphicFramePr>
        <p:xfrm>
          <a:off x="8012032" y="3309267"/>
          <a:ext cx="3449052" cy="2225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51266"/>
                <a:gridCol w="1697786"/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70 and above</a:t>
                      </a:r>
                      <a:endParaRPr lang="en-US" sz="1200" b="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Excellent</a:t>
                      </a:r>
                      <a:endParaRPr lang="en-US" sz="1200" b="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60-69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Very Good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50-59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Good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45-49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Very Fair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40-45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Fair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Below 45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Poor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733346"/>
            <a:ext cx="8911687" cy="1280890"/>
          </a:xfrm>
        </p:spPr>
        <p:txBody>
          <a:bodyPr/>
          <a:lstStyle/>
          <a:p>
            <a:r>
              <a:rPr lang="en-US" dirty="0" smtClean="0"/>
              <a:t>Dataset &amp; Preprocessing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038006"/>
            <a:ext cx="8915400" cy="3777622"/>
          </a:xfrm>
        </p:spPr>
        <p:txBody>
          <a:bodyPr/>
          <a:lstStyle/>
          <a:p>
            <a:r>
              <a:rPr lang="en-US" dirty="0" smtClean="0"/>
              <a:t>Dataset: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Use Iris dataset </a:t>
            </a:r>
            <a:r>
              <a:rPr lang="en-US" dirty="0"/>
              <a:t>from the </a:t>
            </a:r>
            <a:r>
              <a:rPr lang="en-US" dirty="0">
                <a:solidFill>
                  <a:schemeClr val="accent2"/>
                </a:solidFill>
                <a:hlinkClick r:id="rId2"/>
              </a:rPr>
              <a:t>http://archive.ics.uci.edu/ml</a:t>
            </a:r>
            <a:r>
              <a:rPr lang="en-US" dirty="0" smtClean="0">
                <a:solidFill>
                  <a:schemeClr val="accent2"/>
                </a:solidFill>
                <a:hlinkClick r:id="rId2"/>
              </a:rPr>
              <a:t>/</a:t>
            </a:r>
            <a:endParaRPr lang="en-US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Data Preprocessing: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Replace the iris name into number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zh-CN" dirty="0"/>
              <a:t>Iris-</a:t>
            </a:r>
            <a:r>
              <a:rPr lang="en-US" altLang="zh-CN" dirty="0" err="1" smtClean="0"/>
              <a:t>setosa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altLang="zh-CN" dirty="0" smtClean="0"/>
              <a:t>0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zh-CN" dirty="0"/>
              <a:t>Iris-</a:t>
            </a:r>
            <a:r>
              <a:rPr lang="en-US" altLang="zh-CN" dirty="0" err="1" smtClean="0"/>
              <a:t>versicolor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"/>
              </a:rPr>
              <a:t> </a:t>
            </a:r>
            <a:r>
              <a:rPr lang="en-US" altLang="zh-CN" dirty="0" smtClean="0">
                <a:sym typeface="Wingdings"/>
              </a:rPr>
              <a:t>1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zh-CN" dirty="0"/>
              <a:t>Iris-</a:t>
            </a:r>
            <a:r>
              <a:rPr lang="en-US" altLang="zh-CN" dirty="0" err="1" smtClean="0"/>
              <a:t>Virginica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altLang="zh-CN" dirty="0" smtClean="0"/>
              <a:t>2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Shuffle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97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62912"/>
            <a:ext cx="8915400" cy="3777622"/>
          </a:xfrm>
        </p:spPr>
        <p:txBody>
          <a:bodyPr/>
          <a:lstStyle/>
          <a:p>
            <a:r>
              <a:rPr lang="en-US" dirty="0"/>
              <a:t>Compare our result with </a:t>
            </a:r>
            <a:r>
              <a:rPr lang="en-US" dirty="0" smtClean="0"/>
              <a:t>RBF </a:t>
            </a:r>
            <a:r>
              <a:rPr lang="en-US" dirty="0"/>
              <a:t>and MLP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Run </a:t>
            </a:r>
            <a:r>
              <a:rPr lang="en-US" dirty="0" smtClean="0"/>
              <a:t>k</a:t>
            </a:r>
            <a:r>
              <a:rPr lang="en-US" dirty="0"/>
              <a:t>-</a:t>
            </a:r>
            <a:r>
              <a:rPr lang="en-US" dirty="0" smtClean="0"/>
              <a:t>means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RBF</a:t>
            </a:r>
            <a:r>
              <a:rPr lang="en-US" dirty="0" smtClean="0"/>
              <a:t> </a:t>
            </a:r>
            <a:r>
              <a:rPr lang="en-US" dirty="0"/>
              <a:t>and MLP </a:t>
            </a:r>
            <a:r>
              <a:rPr lang="en-US" dirty="0" smtClean="0"/>
              <a:t>1000 </a:t>
            </a:r>
            <a:r>
              <a:rPr lang="en-US" dirty="0"/>
              <a:t>times because the results would be changed according to the principle of each method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Analyze </a:t>
            </a:r>
            <a:r>
              <a:rPr lang="en-US" dirty="0" smtClean="0"/>
              <a:t>results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mean value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max </a:t>
            </a:r>
            <a:r>
              <a:rPr lang="en-US" dirty="0"/>
              <a:t>value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Accuracy </a:t>
            </a:r>
            <a:r>
              <a:rPr lang="en-US" dirty="0"/>
              <a:t>comparison</a:t>
            </a:r>
          </a:p>
          <a:p>
            <a:endParaRPr 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053533"/>
              </p:ext>
            </p:extLst>
          </p:nvPr>
        </p:nvGraphicFramePr>
        <p:xfrm>
          <a:off x="0" y="0"/>
          <a:ext cx="12192000" cy="2288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728537"/>
              </p:ext>
            </p:extLst>
          </p:nvPr>
        </p:nvGraphicFramePr>
        <p:xfrm>
          <a:off x="0" y="2288908"/>
          <a:ext cx="12192000" cy="228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1980995"/>
              </p:ext>
            </p:extLst>
          </p:nvPr>
        </p:nvGraphicFramePr>
        <p:xfrm>
          <a:off x="0" y="4563859"/>
          <a:ext cx="12192000" cy="2294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169962"/>
              </p:ext>
            </p:extLst>
          </p:nvPr>
        </p:nvGraphicFramePr>
        <p:xfrm>
          <a:off x="2658837" y="650486"/>
          <a:ext cx="8531964" cy="5473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554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6" grpId="0">
        <p:bldAsOne/>
      </p:bldGraphic>
      <p:bldGraphic spid="6" grpId="2">
        <p:bldAsOne/>
      </p:bldGraphic>
      <p:bldGraphic spid="7" grpId="0">
        <p:bldAsOne/>
      </p:bldGraphic>
      <p:bldGraphic spid="7" grpId="1">
        <p:bldAsOne/>
      </p:bldGraphic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707851"/>
            <a:ext cx="8911687" cy="1280890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026282"/>
            <a:ext cx="8915400" cy="3263328"/>
          </a:xfrm>
        </p:spPr>
        <p:txBody>
          <a:bodyPr/>
          <a:lstStyle/>
          <a:p>
            <a:r>
              <a:rPr lang="en-US" dirty="0" smtClean="0"/>
              <a:t>A good method to monitor the progression of students’ academic performance to help the academic planners to make decisions</a:t>
            </a:r>
          </a:p>
          <a:p>
            <a:endParaRPr lang="en-US" dirty="0"/>
          </a:p>
          <a:p>
            <a:r>
              <a:rPr lang="en-US" altLang="zh-CN" dirty="0" smtClean="0"/>
              <a:t>Used </a:t>
            </a:r>
            <a:r>
              <a:rPr lang="en-US" altLang="zh-CN" dirty="0"/>
              <a:t>in various </a:t>
            </a:r>
            <a:r>
              <a:rPr lang="en-US" altLang="zh-CN" dirty="0" smtClean="0"/>
              <a:t>topics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r</a:t>
            </a:r>
            <a:r>
              <a:rPr lang="en-US" dirty="0" smtClean="0"/>
              <a:t>eal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707851"/>
            <a:ext cx="8911687" cy="1280890"/>
          </a:xfrm>
        </p:spPr>
        <p:txBody>
          <a:bodyPr/>
          <a:lstStyle/>
          <a:p>
            <a:r>
              <a:rPr lang="en-US" smtClean="0"/>
              <a:t>Reference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026282"/>
            <a:ext cx="8915400" cy="3263328"/>
          </a:xfrm>
        </p:spPr>
        <p:txBody>
          <a:bodyPr/>
          <a:lstStyle/>
          <a:p>
            <a:r>
              <a:rPr lang="en-US" altLang="zh-CN" dirty="0" err="1"/>
              <a:t>Oyelade</a:t>
            </a:r>
            <a:r>
              <a:rPr lang="en-US" altLang="zh-CN" dirty="0"/>
              <a:t>, </a:t>
            </a:r>
            <a:r>
              <a:rPr lang="en-US" altLang="zh-CN" dirty="0" smtClean="0"/>
              <a:t>O. J,</a:t>
            </a:r>
            <a:r>
              <a:rPr lang="zh-CN" altLang="en-US" dirty="0" smtClean="0"/>
              <a:t> </a:t>
            </a:r>
            <a:r>
              <a:rPr lang="en-US" altLang="zh-CN" dirty="0" err="1"/>
              <a:t>Oladipupo</a:t>
            </a:r>
            <a:r>
              <a:rPr lang="en-US" altLang="zh-CN" dirty="0"/>
              <a:t>, O. </a:t>
            </a:r>
            <a:r>
              <a:rPr lang="en-US" altLang="zh-CN" dirty="0" smtClean="0"/>
              <a:t>O,</a:t>
            </a:r>
            <a:r>
              <a:rPr lang="zh-CN" altLang="en-US" dirty="0" smtClean="0"/>
              <a:t> </a:t>
            </a:r>
            <a:r>
              <a:rPr lang="en-US" altLang="zh-CN" dirty="0" err="1"/>
              <a:t>Obagbuwa</a:t>
            </a:r>
            <a:r>
              <a:rPr lang="en-US" altLang="zh-CN" dirty="0"/>
              <a:t>, I. </a:t>
            </a:r>
            <a:r>
              <a:rPr lang="en-US" altLang="zh-CN" dirty="0" smtClean="0"/>
              <a:t>C.</a:t>
            </a:r>
            <a:r>
              <a:rPr lang="zh-CN" altLang="en-US" dirty="0" smtClean="0"/>
              <a:t> </a:t>
            </a:r>
            <a:r>
              <a:rPr lang="en-US" altLang="zh-CN" dirty="0" smtClean="0"/>
              <a:t>(2010).</a:t>
            </a:r>
            <a:r>
              <a:rPr lang="zh-CN" altLang="en-US" dirty="0" smtClean="0"/>
              <a:t> </a:t>
            </a:r>
            <a:r>
              <a:rPr lang="en-US" dirty="0" smtClean="0"/>
              <a:t>Application </a:t>
            </a:r>
            <a:r>
              <a:rPr lang="en-US" dirty="0"/>
              <a:t>of k-Means Clustering algorithm for prediction of Students’ Academic </a:t>
            </a:r>
            <a:r>
              <a:rPr lang="en-US" dirty="0" smtClean="0"/>
              <a:t>Performance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Retrieved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arxiv.org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/1002.2425.</a:t>
            </a:r>
            <a:r>
              <a:rPr lang="en-US" dirty="0" smtClean="0"/>
              <a:t>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6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95179" y="1998252"/>
            <a:ext cx="71227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8000" dirty="0">
                <a:latin typeface="Copperplate Gothic Bold"/>
                <a:cs typeface="Copperplate Gothic Bold"/>
              </a:rPr>
              <a:t>Thank You!</a:t>
            </a:r>
            <a:endParaRPr kumimoji="1" lang="zh-CN" altLang="en-US" sz="8000" dirty="0">
              <a:latin typeface="Copperplate Gothic Bold"/>
              <a:cs typeface="Copperplate Gothic Bold"/>
            </a:endParaRPr>
          </a:p>
        </p:txBody>
      </p:sp>
    </p:spTree>
    <p:extLst>
      <p:ext uri="{BB962C8B-B14F-4D97-AF65-F5344CB8AC3E}">
        <p14:creationId xmlns:p14="http://schemas.microsoft.com/office/powerpoint/2010/main" val="42042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74910"/>
            <a:ext cx="8911687" cy="128089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856232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 smtClean="0"/>
              <a:t>Scenario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Principle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Evaluation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Dataset &amp; </a:t>
            </a:r>
            <a:r>
              <a:rPr lang="en-US" altLang="zh-CN" dirty="0" smtClean="0"/>
              <a:t>Preprocessing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Results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Contributions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3" y="644932"/>
            <a:ext cx="8915400" cy="790162"/>
          </a:xfrm>
        </p:spPr>
        <p:txBody>
          <a:bodyPr/>
          <a:lstStyle/>
          <a:p>
            <a:r>
              <a:rPr lang="en-US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/>
              <a:t>Scenario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8251"/>
            <a:ext cx="8915400" cy="3777622"/>
          </a:xfrm>
        </p:spPr>
        <p:txBody>
          <a:bodyPr/>
          <a:lstStyle/>
          <a:p>
            <a:r>
              <a:rPr lang="en-US" dirty="0" smtClean="0"/>
              <a:t>Students‘ performance evaluation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To obtain a comprehensive view of the state of the students’ performance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Discover important details from their time to time performance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Help academic planners to make more efficient plans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r>
              <a:rPr lang="en-US" dirty="0"/>
              <a:t>Applying K-means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Discover the key characteristic from students’ performance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Helpful for future prediction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Solution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856232"/>
            <a:ext cx="8915400" cy="3777622"/>
          </a:xfrm>
        </p:spPr>
        <p:txBody>
          <a:bodyPr/>
          <a:lstStyle/>
          <a:p>
            <a:r>
              <a:rPr lang="en-US" dirty="0" smtClean="0"/>
              <a:t>Principle: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 smtClean="0"/>
              <a:t>K-means</a:t>
            </a:r>
          </a:p>
          <a:p>
            <a:pPr marL="914400" lvl="2" indent="0">
              <a:buNone/>
            </a:pPr>
            <a:endParaRPr lang="en-US" sz="1600" dirty="0" smtClean="0"/>
          </a:p>
          <a:p>
            <a:r>
              <a:rPr lang="en-US" dirty="0" smtClean="0"/>
              <a:t>Method: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 smtClean="0"/>
              <a:t>Algorithm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5740" y="660686"/>
            <a:ext cx="8911687" cy="985234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8900" y="1731264"/>
            <a:ext cx="8915400" cy="3777622"/>
          </a:xfrm>
        </p:spPr>
        <p:txBody>
          <a:bodyPr/>
          <a:lstStyle/>
          <a:p>
            <a:r>
              <a:rPr lang="en-US" dirty="0"/>
              <a:t>How to find these four clusters of students?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Distance between points</a:t>
            </a:r>
          </a:p>
          <a:p>
            <a:r>
              <a:rPr lang="en-US" dirty="0" smtClean="0"/>
              <a:t>Red points - &gt; the center of each clusters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330" y="3337799"/>
            <a:ext cx="6097790" cy="27469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09472" y="3918131"/>
            <a:ext cx="356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●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1128" y="5016587"/>
            <a:ext cx="356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●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29842" y="4084119"/>
            <a:ext cx="356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●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9840" y="5035091"/>
            <a:ext cx="356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●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6104" y="3997157"/>
            <a:ext cx="2874211" cy="187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9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33880" y="1822704"/>
            <a:ext cx="3848164" cy="4303776"/>
          </a:xfrm>
        </p:spPr>
        <p:txBody>
          <a:bodyPr>
            <a:normAutofit/>
          </a:bodyPr>
          <a:lstStyle/>
          <a:p>
            <a:r>
              <a:rPr lang="en-US" dirty="0" smtClean="0"/>
              <a:t>Give k centers (grey points)</a:t>
            </a:r>
          </a:p>
          <a:p>
            <a:r>
              <a:rPr lang="en-US" dirty="0" smtClean="0"/>
              <a:t>Measure Euclidean distance between points and centers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lvl="1" indent="-342900"/>
            <a:r>
              <a:rPr lang="en-US" sz="1800" dirty="0"/>
              <a:t>‘closer’ points become one </a:t>
            </a:r>
            <a:r>
              <a:rPr lang="en-US" sz="1800" dirty="0" smtClean="0"/>
              <a:t>cluster</a:t>
            </a:r>
          </a:p>
          <a:p>
            <a:r>
              <a:rPr lang="en-US" dirty="0" smtClean="0"/>
              <a:t>Provide k clusters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80" y="1905000"/>
            <a:ext cx="4817768" cy="3896541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054492"/>
              </p:ext>
            </p:extLst>
          </p:nvPr>
        </p:nvGraphicFramePr>
        <p:xfrm>
          <a:off x="2538581" y="2884237"/>
          <a:ext cx="52705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文档" r:id="rId4" imgW="5270500" imgH="1193800" progId="Word.Document.12">
                  <p:embed/>
                </p:oleObj>
              </mc:Choice>
              <mc:Fallback>
                <p:oleObj name="文档" r:id="rId4" imgW="5270500" imgH="119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8581" y="2884237"/>
                        <a:ext cx="52705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9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374246"/>
            <a:ext cx="8911687" cy="1280890"/>
          </a:xfrm>
        </p:spPr>
        <p:txBody>
          <a:bodyPr/>
          <a:lstStyle/>
          <a:p>
            <a:r>
              <a:rPr lang="en-US" dirty="0" smtClean="0"/>
              <a:t>Pseudocode of K-means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4976" y="1235504"/>
            <a:ext cx="9217152" cy="545592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0 : </a:t>
            </a:r>
            <a:r>
              <a:rPr lang="en-US" dirty="0" smtClean="0"/>
              <a:t>Add shuffle method to rearrange the order of dataset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 noise</a:t>
            </a:r>
          </a:p>
          <a:p>
            <a:pPr lvl="3">
              <a:buFont typeface="Wingdings" panose="05000000000000000000" pitchFamily="2" charset="2"/>
              <a:buChar char="q"/>
            </a:pPr>
            <a:endParaRPr lang="en-US" sz="1400" dirty="0" smtClean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</a:t>
            </a:r>
            <a:r>
              <a:rPr lang="en-US" dirty="0" smtClean="0"/>
              <a:t>: Accept the number of clusters to group data into the dataset to 			 </a:t>
            </a:r>
            <a:r>
              <a:rPr lang="en-US" dirty="0"/>
              <a:t>	</a:t>
            </a:r>
            <a:r>
              <a:rPr lang="en-US" dirty="0" smtClean="0"/>
              <a:t>   cluster as input value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2:  </a:t>
            </a:r>
            <a:r>
              <a:rPr lang="en-US" dirty="0" smtClean="0"/>
              <a:t>Initialize the first K clusters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400" dirty="0" smtClean="0"/>
              <a:t>Two choices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3:</a:t>
            </a:r>
            <a:r>
              <a:rPr lang="en-US" dirty="0" smtClean="0"/>
              <a:t>  Calculate the arithmetic means of each cluster formed in the 		    		   	    dataset.</a:t>
            </a:r>
          </a:p>
          <a:p>
            <a:endParaRPr lang="en-US" dirty="0" smtClean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4:</a:t>
            </a:r>
            <a:r>
              <a:rPr lang="en-US" dirty="0" smtClean="0"/>
              <a:t>  K-means assigns each record in the dataset to only one of the initial 		     	    clusters</a:t>
            </a:r>
          </a:p>
          <a:p>
            <a:endParaRPr lang="en-US" dirty="0" smtClean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5:  </a:t>
            </a:r>
            <a:r>
              <a:rPr lang="en-US" dirty="0" smtClean="0"/>
              <a:t>K-means re-assigns each record in the dataset to the most similar cluster 		    and re-calculates in the arithmetic mean of all the cluster in the dataset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24" y="1022325"/>
            <a:ext cx="3764376" cy="546386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3798441" cy="812556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5215348" y="1207008"/>
            <a:ext cx="3744000" cy="2316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5204940" y="1438656"/>
            <a:ext cx="3743998" cy="1968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5219301" y="1995366"/>
            <a:ext cx="3727124" cy="10038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213205" y="3027396"/>
            <a:ext cx="3727124" cy="11318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5216433" y="4224528"/>
            <a:ext cx="3727124" cy="156467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左箭头 8"/>
          <p:cNvSpPr/>
          <p:nvPr/>
        </p:nvSpPr>
        <p:spPr>
          <a:xfrm>
            <a:off x="8993792" y="1173467"/>
            <a:ext cx="427440" cy="288000"/>
          </a:xfrm>
          <a:prstGeom prst="leftArrow">
            <a:avLst/>
          </a:prstGeom>
          <a:gradFill>
            <a:gsLst>
              <a:gs pos="78900">
                <a:srgbClr val="1C200E"/>
              </a:gs>
              <a:gs pos="0">
                <a:schemeClr val="bg2">
                  <a:lumMod val="50000"/>
                </a:schemeClr>
              </a:gs>
              <a:gs pos="100000">
                <a:schemeClr val="dk1">
                  <a:shade val="98000"/>
                  <a:lumMod val="94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85420" y="1126119"/>
            <a:ext cx="97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8993792" y="1382802"/>
            <a:ext cx="427440" cy="288000"/>
          </a:xfrm>
          <a:prstGeom prst="leftArrow">
            <a:avLst/>
          </a:prstGeom>
          <a:gradFill>
            <a:gsLst>
              <a:gs pos="78900">
                <a:srgbClr val="1C200E"/>
              </a:gs>
              <a:gs pos="0">
                <a:schemeClr val="bg2">
                  <a:lumMod val="50000"/>
                </a:schemeClr>
              </a:gs>
              <a:gs pos="100000">
                <a:schemeClr val="dk1">
                  <a:shade val="98000"/>
                  <a:lumMod val="94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84566" y="1362927"/>
            <a:ext cx="97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8987859" y="2229648"/>
            <a:ext cx="427440" cy="288000"/>
          </a:xfrm>
          <a:prstGeom prst="leftArrow">
            <a:avLst/>
          </a:prstGeom>
          <a:gradFill>
            <a:gsLst>
              <a:gs pos="78900">
                <a:srgbClr val="1C200E"/>
              </a:gs>
              <a:gs pos="0">
                <a:schemeClr val="bg2">
                  <a:lumMod val="50000"/>
                </a:schemeClr>
              </a:gs>
              <a:gs pos="100000">
                <a:schemeClr val="dk1">
                  <a:shade val="98000"/>
                  <a:lumMod val="94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89688" y="2162440"/>
            <a:ext cx="97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8983395" y="3479327"/>
            <a:ext cx="427440" cy="288000"/>
          </a:xfrm>
          <a:prstGeom prst="leftArrow">
            <a:avLst/>
          </a:prstGeom>
          <a:gradFill>
            <a:gsLst>
              <a:gs pos="78900">
                <a:srgbClr val="1C200E"/>
              </a:gs>
              <a:gs pos="0">
                <a:schemeClr val="bg2">
                  <a:lumMod val="50000"/>
                </a:schemeClr>
              </a:gs>
              <a:gs pos="100000">
                <a:schemeClr val="dk1">
                  <a:shade val="98000"/>
                  <a:lumMod val="94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88456" y="3429027"/>
            <a:ext cx="97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8975897" y="4850672"/>
            <a:ext cx="427440" cy="288000"/>
          </a:xfrm>
          <a:prstGeom prst="leftArrow">
            <a:avLst/>
          </a:prstGeom>
          <a:gradFill>
            <a:gsLst>
              <a:gs pos="78900">
                <a:srgbClr val="1C200E"/>
              </a:gs>
              <a:gs pos="0">
                <a:schemeClr val="bg2">
                  <a:lumMod val="50000"/>
                </a:schemeClr>
              </a:gs>
              <a:gs pos="100000">
                <a:schemeClr val="dk1">
                  <a:shade val="98000"/>
                  <a:lumMod val="94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73460" y="4769340"/>
            <a:ext cx="97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5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3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/>
      <p:bldP spid="14" grpId="1"/>
      <p:bldP spid="15" grpId="0" animBg="1"/>
      <p:bldP spid="15" grpId="1" animBg="1"/>
      <p:bldP spid="16" grpId="0"/>
      <p:bldP spid="16" grpId="1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2372" y="645710"/>
            <a:ext cx="8911687" cy="128089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34045"/>
              </p:ext>
            </p:extLst>
          </p:nvPr>
        </p:nvGraphicFramePr>
        <p:xfrm>
          <a:off x="5801894" y="853343"/>
          <a:ext cx="5414209" cy="132570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823296"/>
                <a:gridCol w="1823296"/>
                <a:gridCol w="1767617"/>
              </a:tblGrid>
              <a:tr h="349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Cluster #</a:t>
                      </a:r>
                      <a:endParaRPr lang="en-US" sz="1200" kern="1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Cluster Size</a:t>
                      </a:r>
                      <a:endParaRPr lang="en-US" sz="1200" kern="10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Overall Performance</a:t>
                      </a:r>
                      <a:endParaRPr lang="en-US" sz="1200" kern="10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en-US" sz="1200" kern="1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mbria"/>
                          <a:ea typeface="宋体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mbria"/>
                          <a:ea typeface="宋体"/>
                          <a:cs typeface="Times New Roman"/>
                        </a:rPr>
                        <a:t>62.22</a:t>
                      </a:r>
                    </a:p>
                  </a:txBody>
                  <a:tcPr marL="68580" marR="68580" marT="0" marB="0"/>
                </a:tc>
              </a:tr>
              <a:tr h="334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en-US" sz="1200" kern="10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mbria"/>
                          <a:ea typeface="宋体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mbria"/>
                          <a:ea typeface="宋体"/>
                          <a:cs typeface="Times New Roman"/>
                        </a:rPr>
                        <a:t>45.73</a:t>
                      </a:r>
                    </a:p>
                  </a:txBody>
                  <a:tcPr marL="68580" marR="68580" marT="0" marB="0"/>
                </a:tc>
              </a:tr>
              <a:tr h="320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en-US" sz="1200" kern="10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mbria"/>
                          <a:ea typeface="宋体"/>
                          <a:cs typeface="Times New Roman"/>
                        </a:rPr>
                        <a:t>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8895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 53.03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451226691"/>
              </p:ext>
            </p:extLst>
          </p:nvPr>
        </p:nvGraphicFramePr>
        <p:xfrm>
          <a:off x="2164988" y="2800735"/>
          <a:ext cx="5270500" cy="334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17650"/>
              </p:ext>
            </p:extLst>
          </p:nvPr>
        </p:nvGraphicFramePr>
        <p:xfrm>
          <a:off x="7924014" y="3133219"/>
          <a:ext cx="3449052" cy="2225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51266"/>
                <a:gridCol w="1697786"/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70 and above</a:t>
                      </a:r>
                      <a:endParaRPr lang="en-US" sz="1200" b="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Excellent</a:t>
                      </a:r>
                      <a:endParaRPr lang="en-US" sz="1200" b="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60-69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Very Good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50-59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Good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45-49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Very Fair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40-45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Fair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Below 45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Poor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676013" y="5495203"/>
            <a:ext cx="2099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Performance Index 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47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587</TotalTime>
  <Words>468</Words>
  <Application>Microsoft Macintosh PowerPoint</Application>
  <PresentationFormat>宽屏</PresentationFormat>
  <Paragraphs>189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Cambria</vt:lpstr>
      <vt:lpstr>Century Gothic</vt:lpstr>
      <vt:lpstr>Copperplate Gothic Bold</vt:lpstr>
      <vt:lpstr>Times New Roman</vt:lpstr>
      <vt:lpstr>Wingdings</vt:lpstr>
      <vt:lpstr>Wingdings 3</vt:lpstr>
      <vt:lpstr>宋体</vt:lpstr>
      <vt:lpstr>幼圆</vt:lpstr>
      <vt:lpstr>丝状</vt:lpstr>
      <vt:lpstr>文档</vt:lpstr>
      <vt:lpstr>Application of K-Means Clustering Algorithm for Prediction of Students’ Academic Performance </vt:lpstr>
      <vt:lpstr>Outline</vt:lpstr>
      <vt:lpstr>Application Scenario </vt:lpstr>
      <vt:lpstr>Data Mining Solution</vt:lpstr>
      <vt:lpstr>K-means</vt:lpstr>
      <vt:lpstr>K-means</vt:lpstr>
      <vt:lpstr>Pseudocode of K-means</vt:lpstr>
      <vt:lpstr>Algorithm</vt:lpstr>
      <vt:lpstr>Evaluation</vt:lpstr>
      <vt:lpstr>Evaluation</vt:lpstr>
      <vt:lpstr>Evaluation</vt:lpstr>
      <vt:lpstr>Dataset &amp; Preprocessing</vt:lpstr>
      <vt:lpstr>Results</vt:lpstr>
      <vt:lpstr>Contributions</vt:lpstr>
      <vt:lpstr>Reference</vt:lpstr>
      <vt:lpstr>PowerPoint 演示文稿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yiying</dc:creator>
  <cp:lastModifiedBy>刘御程 Leonardo</cp:lastModifiedBy>
  <cp:revision>173</cp:revision>
  <dcterms:created xsi:type="dcterms:W3CDTF">2015-04-07T01:36:13Z</dcterms:created>
  <dcterms:modified xsi:type="dcterms:W3CDTF">2016-08-31T06:41:50Z</dcterms:modified>
</cp:coreProperties>
</file>