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25BB-D7B1-4FC9-8545-27271E25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D5FB4-9ACB-4137-B940-43F01232E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FE00-EFB4-49FA-9866-5959B45D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2DE4-C875-4381-9F1A-CFBFD7DA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2334-C3D7-453E-8EFB-1D5743E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F1C-16C3-4695-BAC4-B7EB34FB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2CDA-5355-431F-9F72-359EBA8F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EDF7-5B8F-47AA-92C3-8DD65B66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EB90-006E-4A31-ABE3-2A6C5A78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C520-8BEF-44FA-B737-4ED994E0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2DBAD-FDDF-42D4-B084-63CCAA28D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82247-7CD4-4F8A-8EE8-1D966194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A35-2A0B-4C48-88F5-EFE13CE4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A599-0F78-4549-B72C-4AFD3994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6E8C-54AC-4328-9F53-D65C02F6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5F08-DF5E-40F0-83B9-CBFC4D50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3F19-26BD-4BA0-A141-1CE60385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002C-7396-4066-B524-3FDF7BD5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0BCB-CAD1-46CE-BF09-D7FB5BC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BBB9-927B-4AE4-933A-A5BD6A8F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4E03-9C0C-4FC2-B753-4A0FBD8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637-C625-4751-A349-1633F67A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1F4B-6EC7-46B1-893A-8600B1C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CCDB-C000-406A-9B73-6E3573BE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FF6A-23DF-4E3E-88CF-F297BC60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924-732F-4C87-B0AE-4163C55F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1F44-46C5-41D2-83E4-7A3BD386C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A14D-68AC-4CFA-8BD0-E89099BB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A195D-60FE-4E7E-8068-D7D2400C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1C4F6-EC49-40BC-A734-F31B5A8D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8D003-4AA2-4427-86EB-F27F3E8D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5D5C-6D04-4481-8EBB-8B66F287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0E1F-964A-4A2D-984C-F18FEDFA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1E69-8C14-474F-AD0C-BCB08EC4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1CD3D-9832-4667-A078-FDD4D0E7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E910C-9C7C-405D-B85F-40D92C46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9DD69-3314-4C3E-8B6D-92B18EE1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5F32-B9E9-4699-8C9B-AD8D72DC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A8A93-3947-4060-8495-1EBE585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CA12-CD4D-403E-8EC7-50F64BBC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466C4-BDDA-43BE-8CAF-3109DDB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5C073-6F36-4ACA-884F-598D6AA5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2828C-FFEA-4D0D-A874-133BFB7B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575FA-D3AF-4D72-BC62-B90F7948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7C0B-195A-4B7E-932A-01D51007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399F-D8E2-452E-A6C0-8728196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432C-6274-403F-B14F-9F5B9FEF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B8D0-6BF2-4FCC-80C6-85E291DE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3A96-D3D3-48A0-BEF2-51DA65D3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E5F5-474B-416C-B84A-3EE2D854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05A0-48A9-4ADC-B680-68FD2CFE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18B9-6155-4CFD-BDBB-F79FC77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3A5-D1E6-45EF-BA1C-74D55CF4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EB5F7-DE3B-4C7D-8C6B-C1F0C3A86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8585-A940-4131-8565-D0A90F22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E04C-B689-4EDD-96CF-FCC0F63A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5E221-AFBD-47C5-99AE-4468263C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04EC-C852-496E-BB3D-719D7393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5F13-203B-431F-9015-792A4782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2B9E-B8E1-4D78-BEB7-A7D108A6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75D1-01A6-4AD2-B128-C31756E92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5B8C-C339-43AD-9401-4981FE7E4C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478F-EDE1-4BCA-A643-2E29CD3A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4012-27DE-423B-948E-FDF00012F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88A343-9C2C-4167-8A0A-41CB0A17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63" y="2208987"/>
            <a:ext cx="2082690" cy="20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5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Haim Kastner</dc:creator>
  <cp:lastModifiedBy>Haim Kastner</cp:lastModifiedBy>
  <cp:revision>3</cp:revision>
  <dcterms:created xsi:type="dcterms:W3CDTF">2021-09-05T20:29:24Z</dcterms:created>
  <dcterms:modified xsi:type="dcterms:W3CDTF">2021-09-10T22:40:43Z</dcterms:modified>
</cp:coreProperties>
</file>