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374D2-4052-420A-9464-1E809C240645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29A50-8204-4C54-84B1-31D37BDBED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29A50-8204-4C54-84B1-31D37BDBED3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1C26-45E1-4C60-971E-DE8F2F6B8DB9}" type="datetimeFigureOut">
              <a:rPr lang="zh-CN" altLang="en-US" smtClean="0"/>
              <a:pPr/>
              <a:t>2016/11/28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FB27-714F-4FEA-B5BE-070AD3586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928670"/>
            <a:ext cx="19050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14290"/>
            <a:ext cx="18002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89407"/>
            <a:ext cx="1592610" cy="67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214290"/>
            <a:ext cx="18383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81994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10418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358114" cy="62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95178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928688"/>
            <a:ext cx="7989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19621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285860"/>
            <a:ext cx="18478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000240"/>
            <a:ext cx="20764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71612"/>
            <a:ext cx="20288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1924050" cy="641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571480"/>
            <a:ext cx="1857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500042"/>
            <a:ext cx="1847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173590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00042"/>
            <a:ext cx="167596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357166"/>
            <a:ext cx="173874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357166"/>
            <a:ext cx="176565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8147" y="214290"/>
            <a:ext cx="158585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1814305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785794"/>
            <a:ext cx="1712409" cy="557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00042"/>
            <a:ext cx="1712342" cy="57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1071546"/>
            <a:ext cx="1744809" cy="241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142876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00042"/>
            <a:ext cx="1828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2000240"/>
            <a:ext cx="1885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28604"/>
            <a:ext cx="1847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3571876"/>
            <a:ext cx="18192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4286256"/>
            <a:ext cx="1885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807561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500990" cy="48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809466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429000"/>
            <a:ext cx="82184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全屏显示(4:3)</PresentationFormat>
  <Paragraphs>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8</cp:revision>
  <dcterms:created xsi:type="dcterms:W3CDTF">2016-11-27T14:57:07Z</dcterms:created>
  <dcterms:modified xsi:type="dcterms:W3CDTF">2016-11-27T16:12:08Z</dcterms:modified>
</cp:coreProperties>
</file>