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D0CA-9891-4B7B-B141-A3FB11B5D4ED}" type="datetimeFigureOut">
              <a:rPr lang="zh-CN" altLang="en-US" smtClean="0"/>
              <a:pPr/>
              <a:t>2016/11/27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2455-2ECF-4669-BDA2-012272D47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18383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3116"/>
            <a:ext cx="1781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18954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143116"/>
            <a:ext cx="1847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428736"/>
            <a:ext cx="1800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18288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714356"/>
            <a:ext cx="1857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57166"/>
            <a:ext cx="19050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25" y="2357430"/>
            <a:ext cx="18573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4</cp:revision>
  <dcterms:created xsi:type="dcterms:W3CDTF">2016-11-27T15:52:54Z</dcterms:created>
  <dcterms:modified xsi:type="dcterms:W3CDTF">2016-11-27T16:01:47Z</dcterms:modified>
</cp:coreProperties>
</file>