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918C-6215-6447-A728-21137EAAC8D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22A-4A97-DA46-9A57-C52A0EAC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0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918C-6215-6447-A728-21137EAAC8D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22A-4A97-DA46-9A57-C52A0EAC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5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918C-6215-6447-A728-21137EAAC8D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22A-4A97-DA46-9A57-C52A0EAC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918C-6215-6447-A728-21137EAAC8D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22A-4A97-DA46-9A57-C52A0EAC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5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918C-6215-6447-A728-21137EAAC8D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22A-4A97-DA46-9A57-C52A0EAC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918C-6215-6447-A728-21137EAAC8D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22A-4A97-DA46-9A57-C52A0EAC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918C-6215-6447-A728-21137EAAC8D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22A-4A97-DA46-9A57-C52A0EAC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918C-6215-6447-A728-21137EAAC8D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22A-4A97-DA46-9A57-C52A0EAC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918C-6215-6447-A728-21137EAAC8D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22A-4A97-DA46-9A57-C52A0EAC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918C-6215-6447-A728-21137EAAC8D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22A-4A97-DA46-9A57-C52A0EAC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918C-6215-6447-A728-21137EAAC8D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22A-4A97-DA46-9A57-C52A0EAC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9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1918C-6215-6447-A728-21137EAAC8D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1B22A-4A97-DA46-9A57-C52A0EAC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2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Asgn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max </a:t>
            </a:r>
            <a:r>
              <a:rPr lang="en-US" dirty="0" err="1" smtClean="0"/>
              <a:t>ent</a:t>
            </a:r>
            <a:r>
              <a:rPr lang="en-US" dirty="0" smtClean="0"/>
              <a:t> for a name tagger</a:t>
            </a:r>
          </a:p>
          <a:p>
            <a:r>
              <a:rPr lang="en-US" dirty="0" smtClean="0"/>
              <a:t>We supply the </a:t>
            </a:r>
            <a:r>
              <a:rPr lang="en-US" dirty="0" err="1" smtClean="0"/>
              <a:t>maxent</a:t>
            </a:r>
            <a:r>
              <a:rPr lang="en-US" dirty="0" smtClean="0"/>
              <a:t> classifier</a:t>
            </a:r>
          </a:p>
          <a:p>
            <a:r>
              <a:rPr lang="en-US" dirty="0" smtClean="0"/>
              <a:t>And training / </a:t>
            </a:r>
            <a:r>
              <a:rPr lang="en-US" dirty="0" err="1" smtClean="0"/>
              <a:t>dev</a:t>
            </a:r>
            <a:r>
              <a:rPr lang="en-US" dirty="0" smtClean="0"/>
              <a:t> /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7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2679196" y="3472736"/>
            <a:ext cx="1315789" cy="5571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587672" y="1131012"/>
            <a:ext cx="1210600" cy="999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FB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286552"/>
            <a:ext cx="1210600" cy="1099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FB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2042" y="1283412"/>
            <a:ext cx="1210600" cy="999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ME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train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24583" y="3386493"/>
            <a:ext cx="1210600" cy="999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ME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tag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41183" y="3392527"/>
            <a:ext cx="1210600" cy="999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score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98272" y="1587385"/>
            <a:ext cx="1226311" cy="3373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Train+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692674" y="3774005"/>
            <a:ext cx="1226311" cy="1182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76886" y="3600450"/>
            <a:ext cx="10911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Test+</a:t>
            </a:r>
            <a:endParaRPr lang="en-US" sz="3200" dirty="0"/>
          </a:p>
        </p:txBody>
      </p:sp>
      <p:sp>
        <p:nvSpPr>
          <p:cNvPr id="13" name="Right Arrow 12"/>
          <p:cNvSpPr/>
          <p:nvPr/>
        </p:nvSpPr>
        <p:spPr>
          <a:xfrm>
            <a:off x="5235183" y="3723574"/>
            <a:ext cx="1226311" cy="3373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Response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7144525" y="2414119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26220" y="1785808"/>
            <a:ext cx="83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key</a:t>
            </a:r>
            <a:endParaRPr lang="en-US" sz="3600" dirty="0"/>
          </a:p>
        </p:txBody>
      </p:sp>
      <p:sp>
        <p:nvSpPr>
          <p:cNvPr id="16" name="Down Arrow 15"/>
          <p:cNvSpPr/>
          <p:nvPr/>
        </p:nvSpPr>
        <p:spPr>
          <a:xfrm>
            <a:off x="4346253" y="2432139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3731" y="3493352"/>
            <a:ext cx="1315789" cy="4604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Test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71883" y="1357163"/>
            <a:ext cx="1315789" cy="4604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798272" y="3600450"/>
            <a:ext cx="1315789" cy="2917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883" y="1283412"/>
            <a:ext cx="1140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Train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908064" y="2293023"/>
            <a:ext cx="14670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Maxent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7284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Builder (“FB”)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Training and test files have one line per word, tab-</a:t>
            </a:r>
            <a:r>
              <a:rPr lang="en-US" sz="2800" dirty="0" smtClean="0"/>
              <a:t>separated </a:t>
            </a:r>
            <a:r>
              <a:rPr lang="en-US" sz="2800" dirty="0" smtClean="0"/>
              <a:t>fields</a:t>
            </a:r>
          </a:p>
          <a:p>
            <a:pPr lvl="1"/>
            <a:r>
              <a:rPr lang="en-US" sz="2400" dirty="0" smtClean="0"/>
              <a:t>The       DT</a:t>
            </a:r>
          </a:p>
          <a:p>
            <a:pPr lvl="1"/>
            <a:r>
              <a:rPr lang="en-US" sz="2400" dirty="0"/>
              <a:t>h</a:t>
            </a:r>
            <a:r>
              <a:rPr lang="en-US" sz="2400" dirty="0" smtClean="0"/>
              <a:t>appy  JJ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at       NN</a:t>
            </a:r>
            <a:endParaRPr lang="en-US" sz="2400" dirty="0"/>
          </a:p>
          <a:p>
            <a:r>
              <a:rPr lang="en-US" sz="2800" dirty="0" smtClean="0"/>
              <a:t>Feature builder adds features to each line of training and test file</a:t>
            </a:r>
          </a:p>
          <a:p>
            <a:pPr lvl="1"/>
            <a:r>
              <a:rPr lang="en-US" sz="2400" dirty="0" smtClean="0"/>
              <a:t>The   case=cap   DT</a:t>
            </a:r>
          </a:p>
          <a:p>
            <a:pPr lvl="1"/>
            <a:r>
              <a:rPr lang="en-US" sz="2400" dirty="0"/>
              <a:t>h</a:t>
            </a:r>
            <a:r>
              <a:rPr lang="en-US" sz="2400" dirty="0" smtClean="0"/>
              <a:t>appy  case=lower   </a:t>
            </a:r>
            <a:r>
              <a:rPr lang="en-US" sz="2400" dirty="0" smtClean="0"/>
              <a:t>JJ</a:t>
            </a:r>
          </a:p>
          <a:p>
            <a:pPr lvl="1"/>
            <a:r>
              <a:rPr lang="en-US" sz="2400" dirty="0" smtClean="0"/>
              <a:t>Cat	case=lower	NN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302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86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Asgn 6</vt:lpstr>
      <vt:lpstr>U</vt:lpstr>
      <vt:lpstr>Feature Builder (“FB”)</vt:lpstr>
    </vt:vector>
  </TitlesOfParts>
  <Company>New 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Grishman</dc:creator>
  <cp:lastModifiedBy>Ralph Grishman</cp:lastModifiedBy>
  <cp:revision>9</cp:revision>
  <dcterms:created xsi:type="dcterms:W3CDTF">2018-03-06T20:57:11Z</dcterms:created>
  <dcterms:modified xsi:type="dcterms:W3CDTF">2018-03-14T02:22:22Z</dcterms:modified>
</cp:coreProperties>
</file>