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2" r:id="rId4"/>
    <p:sldId id="266" r:id="rId5"/>
    <p:sldId id="283" r:id="rId6"/>
    <p:sldId id="284" r:id="rId7"/>
    <p:sldId id="293" r:id="rId8"/>
    <p:sldId id="285" r:id="rId9"/>
    <p:sldId id="286" r:id="rId10"/>
    <p:sldId id="294" r:id="rId11"/>
    <p:sldId id="295" r:id="rId12"/>
    <p:sldId id="301" r:id="rId13"/>
    <p:sldId id="308" r:id="rId14"/>
    <p:sldId id="296" r:id="rId15"/>
    <p:sldId id="302" r:id="rId16"/>
    <p:sldId id="303" r:id="rId17"/>
    <p:sldId id="309" r:id="rId18"/>
    <p:sldId id="304" r:id="rId19"/>
    <p:sldId id="310" r:id="rId20"/>
    <p:sldId id="311" r:id="rId21"/>
    <p:sldId id="257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BFBF"/>
    <a:srgbClr val="8CB271"/>
    <a:srgbClr val="ABC4A3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4" y="60"/>
      </p:cViewPr>
      <p:guideLst>
        <p:guide orient="horz" pos="2124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F45BB-711E-4F91-8BF3-2F8DBF4827BD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84C281E-ECD6-4306-BD7E-34CECD276461}">
      <dgm:prSet phldrT="[文本]"/>
      <dgm:spPr/>
      <dgm:t>
        <a:bodyPr/>
        <a:lstStyle/>
        <a:p>
          <a:r>
            <a:rPr lang="en-US" altLang="zh-CN" dirty="0"/>
            <a:t>rice/fish/kelp</a:t>
          </a:r>
          <a:endParaRPr lang="zh-CN" altLang="en-US" dirty="0"/>
        </a:p>
      </dgm:t>
    </dgm:pt>
    <dgm:pt modelId="{3AE125C3-4921-4AE5-8945-640C8015ACE1}" type="parTrans" cxnId="{D5E6B84C-1BE3-44A6-ACDC-429223B975E7}">
      <dgm:prSet/>
      <dgm:spPr/>
      <dgm:t>
        <a:bodyPr/>
        <a:lstStyle/>
        <a:p>
          <a:endParaRPr lang="zh-CN" altLang="en-US"/>
        </a:p>
      </dgm:t>
    </dgm:pt>
    <dgm:pt modelId="{4FC34481-411B-427E-A352-F6B62177D188}" type="sibTrans" cxnId="{D5E6B84C-1BE3-44A6-ACDC-429223B975E7}">
      <dgm:prSet/>
      <dgm:spPr/>
      <dgm:t>
        <a:bodyPr/>
        <a:lstStyle/>
        <a:p>
          <a:endParaRPr lang="zh-CN" altLang="en-US"/>
        </a:p>
      </dgm:t>
    </dgm:pt>
    <dgm:pt modelId="{DD931CBE-0AAF-442D-A088-5EED19AA9F18}">
      <dgm:prSet phldrT="[文本]"/>
      <dgm:spPr/>
      <dgm:t>
        <a:bodyPr/>
        <a:lstStyle/>
        <a:p>
          <a:r>
            <a:rPr lang="zh-CN" altLang="en-US" dirty="0"/>
            <a:t>米饭</a:t>
          </a:r>
          <a:r>
            <a:rPr lang="en-US" altLang="zh-CN" dirty="0"/>
            <a:t>/</a:t>
          </a:r>
          <a:r>
            <a:rPr lang="zh-CN" altLang="en-US" dirty="0"/>
            <a:t>鱼</a:t>
          </a:r>
          <a:r>
            <a:rPr lang="en-US" altLang="zh-CN" dirty="0"/>
            <a:t>/</a:t>
          </a:r>
          <a:r>
            <a:rPr lang="zh-CN" altLang="en-US" dirty="0"/>
            <a:t>海带</a:t>
          </a:r>
        </a:p>
      </dgm:t>
    </dgm:pt>
    <dgm:pt modelId="{AA47CE3D-8F36-4FCB-B9E0-22E9B4518341}" type="parTrans" cxnId="{A869ADC3-AFB4-4F68-A446-9B4372F5AC60}">
      <dgm:prSet/>
      <dgm:spPr/>
      <dgm:t>
        <a:bodyPr/>
        <a:lstStyle/>
        <a:p>
          <a:endParaRPr lang="zh-CN" altLang="en-US"/>
        </a:p>
      </dgm:t>
    </dgm:pt>
    <dgm:pt modelId="{D30ED392-38A1-46D5-B4DD-E8AF97846517}" type="sibTrans" cxnId="{A869ADC3-AFB4-4F68-A446-9B4372F5AC60}">
      <dgm:prSet/>
      <dgm:spPr/>
      <dgm:t>
        <a:bodyPr/>
        <a:lstStyle/>
        <a:p>
          <a:endParaRPr lang="zh-CN" altLang="en-US"/>
        </a:p>
      </dgm:t>
    </dgm:pt>
    <dgm:pt modelId="{2F9631F0-D9CC-4446-B9FA-A0D3ACDDCB04}">
      <dgm:prSet phldrT="[文本]"/>
      <dgm:spPr/>
      <dgm:t>
        <a:bodyPr/>
        <a:lstStyle/>
        <a:p>
          <a:r>
            <a:rPr lang="en-US" altLang="zh-CN" dirty="0" err="1"/>
            <a:t>c_kelp</a:t>
          </a:r>
          <a:r>
            <a:rPr lang="en-US" altLang="zh-CN" dirty="0"/>
            <a:t>/</a:t>
          </a:r>
          <a:r>
            <a:rPr lang="en-US" altLang="zh-CN" dirty="0" err="1"/>
            <a:t>c_fish</a:t>
          </a:r>
          <a:endParaRPr lang="zh-CN" altLang="en-US" dirty="0"/>
        </a:p>
      </dgm:t>
    </dgm:pt>
    <dgm:pt modelId="{C6D5B191-74D2-48FE-9789-E33194357272}" type="parTrans" cxnId="{BC7FE807-D110-4B71-B4B2-57497DEDE806}">
      <dgm:prSet/>
      <dgm:spPr/>
      <dgm:t>
        <a:bodyPr/>
        <a:lstStyle/>
        <a:p>
          <a:endParaRPr lang="zh-CN" altLang="en-US"/>
        </a:p>
      </dgm:t>
    </dgm:pt>
    <dgm:pt modelId="{477A649F-5434-4F7D-8F57-EFAB58313D03}" type="sibTrans" cxnId="{BC7FE807-D110-4B71-B4B2-57497DEDE806}">
      <dgm:prSet/>
      <dgm:spPr/>
      <dgm:t>
        <a:bodyPr/>
        <a:lstStyle/>
        <a:p>
          <a:endParaRPr lang="zh-CN" altLang="en-US"/>
        </a:p>
      </dgm:t>
    </dgm:pt>
    <dgm:pt modelId="{4FB4D9FB-57F6-430C-B959-BDAF4DD2633C}">
      <dgm:prSet phldrT="[文本]"/>
      <dgm:spPr/>
      <dgm:t>
        <a:bodyPr/>
        <a:lstStyle/>
        <a:p>
          <a:r>
            <a:rPr lang="zh-CN" altLang="en-US" dirty="0"/>
            <a:t>拿海带</a:t>
          </a:r>
          <a:r>
            <a:rPr lang="en-US" altLang="zh-CN" dirty="0"/>
            <a:t>/</a:t>
          </a:r>
          <a:r>
            <a:rPr lang="zh-CN" altLang="en-US" dirty="0"/>
            <a:t>鱼</a:t>
          </a:r>
        </a:p>
      </dgm:t>
    </dgm:pt>
    <dgm:pt modelId="{1B92CF76-7F0D-49F3-8C0A-4DC21BFAA3CC}" type="parTrans" cxnId="{7B63C2B6-ADE0-43DA-929D-C216482C8C65}">
      <dgm:prSet/>
      <dgm:spPr/>
      <dgm:t>
        <a:bodyPr/>
        <a:lstStyle/>
        <a:p>
          <a:endParaRPr lang="zh-CN" altLang="en-US"/>
        </a:p>
      </dgm:t>
    </dgm:pt>
    <dgm:pt modelId="{00FD7A66-79B7-4100-9024-EFBBE3D67F29}" type="sibTrans" cxnId="{7B63C2B6-ADE0-43DA-929D-C216482C8C65}">
      <dgm:prSet/>
      <dgm:spPr/>
      <dgm:t>
        <a:bodyPr/>
        <a:lstStyle/>
        <a:p>
          <a:endParaRPr lang="zh-CN" altLang="en-US"/>
        </a:p>
      </dgm:t>
    </dgm:pt>
    <dgm:pt modelId="{0343508E-C36F-4056-BBFD-0170421D2F0E}">
      <dgm:prSet phldrT="[文本]"/>
      <dgm:spPr/>
      <dgm:t>
        <a:bodyPr/>
        <a:lstStyle/>
        <a:p>
          <a:r>
            <a:rPr lang="zh-CN" altLang="en-US" dirty="0"/>
            <a:t>去切菜板交互，切海带</a:t>
          </a:r>
          <a:r>
            <a:rPr lang="en-US" altLang="zh-CN" dirty="0"/>
            <a:t>/</a:t>
          </a:r>
          <a:r>
            <a:rPr lang="zh-CN" altLang="en-US" dirty="0"/>
            <a:t>鱼</a:t>
          </a:r>
        </a:p>
      </dgm:t>
    </dgm:pt>
    <dgm:pt modelId="{112E298B-91C8-47EB-AC2D-589E6A0F9972}" type="parTrans" cxnId="{80B513E7-A550-4FBE-81C6-35DECC409B50}">
      <dgm:prSet/>
      <dgm:spPr/>
      <dgm:t>
        <a:bodyPr/>
        <a:lstStyle/>
        <a:p>
          <a:endParaRPr lang="zh-CN" altLang="en-US"/>
        </a:p>
      </dgm:t>
    </dgm:pt>
    <dgm:pt modelId="{19E99176-085B-4F6F-AB54-DB614438BEAF}" type="sibTrans" cxnId="{80B513E7-A550-4FBE-81C6-35DECC409B50}">
      <dgm:prSet/>
      <dgm:spPr/>
      <dgm:t>
        <a:bodyPr/>
        <a:lstStyle/>
        <a:p>
          <a:endParaRPr lang="zh-CN" altLang="en-US"/>
        </a:p>
      </dgm:t>
    </dgm:pt>
    <dgm:pt modelId="{9BBFE5DA-EA26-47F9-85C0-31CAA9A58A8A}">
      <dgm:prSet phldrT="[文本]"/>
      <dgm:spPr/>
      <dgm:t>
        <a:bodyPr/>
        <a:lstStyle/>
        <a:p>
          <a:r>
            <a:rPr lang="en-US" altLang="zh-CN" dirty="0" err="1"/>
            <a:t>s_rice</a:t>
          </a:r>
          <a:endParaRPr lang="zh-CN" altLang="en-US" dirty="0"/>
        </a:p>
      </dgm:t>
    </dgm:pt>
    <dgm:pt modelId="{D36C5D54-632E-4B9F-98E5-3A66CA4C6215}" type="parTrans" cxnId="{AA27F334-53CB-41C3-B25F-EDA6D529790C}">
      <dgm:prSet/>
      <dgm:spPr/>
      <dgm:t>
        <a:bodyPr/>
        <a:lstStyle/>
        <a:p>
          <a:endParaRPr lang="zh-CN" altLang="en-US"/>
        </a:p>
      </dgm:t>
    </dgm:pt>
    <dgm:pt modelId="{1CA1CBD7-DB7C-4A4F-B520-7682E0C8412D}" type="sibTrans" cxnId="{AA27F334-53CB-41C3-B25F-EDA6D529790C}">
      <dgm:prSet/>
      <dgm:spPr/>
      <dgm:t>
        <a:bodyPr/>
        <a:lstStyle/>
        <a:p>
          <a:endParaRPr lang="zh-CN" altLang="en-US"/>
        </a:p>
      </dgm:t>
    </dgm:pt>
    <dgm:pt modelId="{12CA1F63-3476-47C7-A472-96BF35F5ED4B}">
      <dgm:prSet phldrT="[文本]"/>
      <dgm:spPr/>
      <dgm:t>
        <a:bodyPr/>
        <a:lstStyle/>
        <a:p>
          <a:r>
            <a:rPr lang="zh-CN" altLang="en-US" dirty="0"/>
            <a:t>拿米</a:t>
          </a:r>
        </a:p>
      </dgm:t>
    </dgm:pt>
    <dgm:pt modelId="{77FAD348-1810-4595-9CE7-3070CBBDF891}" type="parTrans" cxnId="{4A88F68F-AE24-4C5F-A413-8238F6139431}">
      <dgm:prSet/>
      <dgm:spPr/>
      <dgm:t>
        <a:bodyPr/>
        <a:lstStyle/>
        <a:p>
          <a:endParaRPr lang="zh-CN" altLang="en-US"/>
        </a:p>
      </dgm:t>
    </dgm:pt>
    <dgm:pt modelId="{1554C845-59D8-4338-9D74-10DB1ABAA471}" type="sibTrans" cxnId="{4A88F68F-AE24-4C5F-A413-8238F6139431}">
      <dgm:prSet/>
      <dgm:spPr/>
      <dgm:t>
        <a:bodyPr/>
        <a:lstStyle/>
        <a:p>
          <a:endParaRPr lang="zh-CN" altLang="en-US"/>
        </a:p>
      </dgm:t>
    </dgm:pt>
    <dgm:pt modelId="{BF612B79-665F-415C-A446-A93B6DD22A40}">
      <dgm:prSet phldrT="[文本]"/>
      <dgm:spPr/>
      <dgm:t>
        <a:bodyPr/>
        <a:lstStyle/>
        <a:p>
          <a:r>
            <a:rPr lang="zh-CN" altLang="en-US" dirty="0"/>
            <a:t>去煮锅</a:t>
          </a:r>
          <a:r>
            <a:rPr lang="en-US" altLang="zh-CN" dirty="0"/>
            <a:t>(Pot)</a:t>
          </a:r>
          <a:r>
            <a:rPr lang="zh-CN" altLang="en-US" dirty="0"/>
            <a:t>蒸饭</a:t>
          </a:r>
        </a:p>
      </dgm:t>
    </dgm:pt>
    <dgm:pt modelId="{430DA489-A0C4-4630-8B17-F58FBB3D411C}" type="parTrans" cxnId="{9F29FDA6-AE5C-4A9F-A047-CD09D8F28D79}">
      <dgm:prSet/>
      <dgm:spPr/>
      <dgm:t>
        <a:bodyPr/>
        <a:lstStyle/>
        <a:p>
          <a:endParaRPr lang="zh-CN" altLang="en-US"/>
        </a:p>
      </dgm:t>
    </dgm:pt>
    <dgm:pt modelId="{96AA2BA6-A052-4BA2-9665-711B5A0AFAE6}" type="sibTrans" cxnId="{9F29FDA6-AE5C-4A9F-A047-CD09D8F28D79}">
      <dgm:prSet/>
      <dgm:spPr/>
      <dgm:t>
        <a:bodyPr/>
        <a:lstStyle/>
        <a:p>
          <a:endParaRPr lang="zh-CN" altLang="en-US"/>
        </a:p>
      </dgm:t>
    </dgm:pt>
    <dgm:pt modelId="{757F5057-70B5-4FD6-9DFA-51C826CE7052}">
      <dgm:prSet phldrT="[文本]"/>
      <dgm:spPr/>
      <dgm:t>
        <a:bodyPr/>
        <a:lstStyle/>
        <a:p>
          <a:r>
            <a:rPr lang="zh-CN" altLang="en-US" dirty="0"/>
            <a:t>装盘送出</a:t>
          </a:r>
        </a:p>
      </dgm:t>
    </dgm:pt>
    <dgm:pt modelId="{519D401D-83EB-41C6-8B09-C7E06D8A8998}" type="parTrans" cxnId="{899FD1A3-1885-4E4B-9C1E-ECC1E47C9B4D}">
      <dgm:prSet/>
      <dgm:spPr/>
      <dgm:t>
        <a:bodyPr/>
        <a:lstStyle/>
        <a:p>
          <a:endParaRPr lang="zh-CN" altLang="en-US"/>
        </a:p>
      </dgm:t>
    </dgm:pt>
    <dgm:pt modelId="{FE1CE7B9-B522-4DD9-BCA1-8814DA6D6ADF}" type="sibTrans" cxnId="{899FD1A3-1885-4E4B-9C1E-ECC1E47C9B4D}">
      <dgm:prSet/>
      <dgm:spPr/>
      <dgm:t>
        <a:bodyPr/>
        <a:lstStyle/>
        <a:p>
          <a:endParaRPr lang="zh-CN" altLang="en-US"/>
        </a:p>
      </dgm:t>
    </dgm:pt>
    <dgm:pt modelId="{C4255FA0-E4B7-4F93-8A91-1C80CCF305CC}">
      <dgm:prSet phldrT="[文本]"/>
      <dgm:spPr/>
      <dgm:t>
        <a:bodyPr/>
        <a:lstStyle/>
        <a:p>
          <a:r>
            <a:rPr lang="en-US" altLang="zh-CN" dirty="0" err="1"/>
            <a:t>s_fish</a:t>
          </a:r>
          <a:endParaRPr lang="zh-CN" altLang="en-US" dirty="0"/>
        </a:p>
      </dgm:t>
    </dgm:pt>
    <dgm:pt modelId="{0009A43A-2750-4005-84FE-01D9AE4DF4C8}" type="parTrans" cxnId="{6B7B36CF-8B84-4CF5-982B-D7EC99BC1C7B}">
      <dgm:prSet/>
      <dgm:spPr/>
      <dgm:t>
        <a:bodyPr/>
        <a:lstStyle/>
        <a:p>
          <a:endParaRPr lang="zh-CN" altLang="en-US"/>
        </a:p>
      </dgm:t>
    </dgm:pt>
    <dgm:pt modelId="{627531E2-69F7-4260-9DE3-244334C58071}" type="sibTrans" cxnId="{6B7B36CF-8B84-4CF5-982B-D7EC99BC1C7B}">
      <dgm:prSet/>
      <dgm:spPr/>
      <dgm:t>
        <a:bodyPr/>
        <a:lstStyle/>
        <a:p>
          <a:endParaRPr lang="zh-CN" altLang="en-US"/>
        </a:p>
      </dgm:t>
    </dgm:pt>
    <dgm:pt modelId="{0F52D7AF-6BDB-4A6A-BE67-CDC3EAEEF2F8}">
      <dgm:prSet phldrT="[文本]"/>
      <dgm:spPr/>
      <dgm:t>
        <a:bodyPr/>
        <a:lstStyle/>
        <a:p>
          <a:r>
            <a:rPr lang="zh-CN" altLang="en-US" dirty="0"/>
            <a:t>装盘送出</a:t>
          </a:r>
        </a:p>
      </dgm:t>
    </dgm:pt>
    <dgm:pt modelId="{ED32285A-C542-432B-A1A7-4098A76FA974}" type="parTrans" cxnId="{82461B54-676D-4CC1-BBF6-49D70BE1E634}">
      <dgm:prSet/>
      <dgm:spPr/>
      <dgm:t>
        <a:bodyPr/>
        <a:lstStyle/>
        <a:p>
          <a:endParaRPr lang="zh-CN" altLang="en-US"/>
        </a:p>
      </dgm:t>
    </dgm:pt>
    <dgm:pt modelId="{A4C83BF8-E9E2-49B4-BA75-F8BBD3C368D3}" type="sibTrans" cxnId="{82461B54-676D-4CC1-BBF6-49D70BE1E634}">
      <dgm:prSet/>
      <dgm:spPr/>
      <dgm:t>
        <a:bodyPr/>
        <a:lstStyle/>
        <a:p>
          <a:endParaRPr lang="zh-CN" altLang="en-US"/>
        </a:p>
      </dgm:t>
    </dgm:pt>
    <dgm:pt modelId="{7754F65B-1067-4F74-89FE-D4647384A2EF}">
      <dgm:prSet phldrT="[文本]"/>
      <dgm:spPr/>
      <dgm:t>
        <a:bodyPr/>
        <a:lstStyle/>
        <a:p>
          <a:r>
            <a:rPr lang="zh-CN" altLang="en-US" dirty="0"/>
            <a:t>拿鱼</a:t>
          </a:r>
        </a:p>
      </dgm:t>
    </dgm:pt>
    <dgm:pt modelId="{CB89C906-C6B8-4898-BB74-E916C94994BA}" type="parTrans" cxnId="{010BFFBD-F141-41C5-9413-4AB2251EBF5D}">
      <dgm:prSet/>
      <dgm:spPr/>
      <dgm:t>
        <a:bodyPr/>
        <a:lstStyle/>
        <a:p>
          <a:endParaRPr lang="zh-CN" altLang="en-US"/>
        </a:p>
      </dgm:t>
    </dgm:pt>
    <dgm:pt modelId="{EC336F6D-FB22-477A-8D31-71B085EDCBB4}" type="sibTrans" cxnId="{010BFFBD-F141-41C5-9413-4AB2251EBF5D}">
      <dgm:prSet/>
      <dgm:spPr/>
      <dgm:t>
        <a:bodyPr/>
        <a:lstStyle/>
        <a:p>
          <a:endParaRPr lang="zh-CN" altLang="en-US"/>
        </a:p>
      </dgm:t>
    </dgm:pt>
    <dgm:pt modelId="{F6F89BB6-8B1A-4466-BFF8-95F8E4D17599}">
      <dgm:prSet phldrT="[文本]"/>
      <dgm:spPr/>
      <dgm:t>
        <a:bodyPr/>
        <a:lstStyle/>
        <a:p>
          <a:r>
            <a:rPr lang="zh-CN" altLang="en-US" dirty="0"/>
            <a:t>去切菜板交互，切鱼</a:t>
          </a:r>
        </a:p>
      </dgm:t>
    </dgm:pt>
    <dgm:pt modelId="{7A6635EA-4A2F-4A86-8963-0D79FA2DE8A5}" type="parTrans" cxnId="{267FB18B-AF87-4934-88BC-3A0BEA97D313}">
      <dgm:prSet/>
      <dgm:spPr/>
      <dgm:t>
        <a:bodyPr/>
        <a:lstStyle/>
        <a:p>
          <a:endParaRPr lang="zh-CN" altLang="en-US"/>
        </a:p>
      </dgm:t>
    </dgm:pt>
    <dgm:pt modelId="{8E6E0079-13F2-4D46-96F8-62EFB490CC57}" type="sibTrans" cxnId="{267FB18B-AF87-4934-88BC-3A0BEA97D313}">
      <dgm:prSet/>
      <dgm:spPr/>
      <dgm:t>
        <a:bodyPr/>
        <a:lstStyle/>
        <a:p>
          <a:endParaRPr lang="zh-CN" altLang="en-US"/>
        </a:p>
      </dgm:t>
    </dgm:pt>
    <dgm:pt modelId="{AC88A785-218B-4A13-94E0-5FA61ED1AEFA}">
      <dgm:prSet phldrT="[文本]"/>
      <dgm:spPr/>
      <dgm:t>
        <a:bodyPr/>
        <a:lstStyle/>
        <a:p>
          <a:r>
            <a:rPr lang="zh-CN" altLang="en-US" dirty="0"/>
            <a:t>去煎锅</a:t>
          </a:r>
          <a:r>
            <a:rPr lang="en-US" altLang="zh-CN" dirty="0"/>
            <a:t>(Pan)</a:t>
          </a:r>
          <a:r>
            <a:rPr lang="zh-CN" altLang="en-US" dirty="0"/>
            <a:t>煎鱼</a:t>
          </a:r>
        </a:p>
      </dgm:t>
    </dgm:pt>
    <dgm:pt modelId="{1CA67A93-A942-49ED-9F64-7DA8BDFE8833}" type="parTrans" cxnId="{C0C88702-43FE-4841-B43D-BB4E9BE8EFAB}">
      <dgm:prSet/>
      <dgm:spPr/>
      <dgm:t>
        <a:bodyPr/>
        <a:lstStyle/>
        <a:p>
          <a:endParaRPr lang="zh-CN" altLang="en-US"/>
        </a:p>
      </dgm:t>
    </dgm:pt>
    <dgm:pt modelId="{DDE75FC9-BB31-4150-BD92-E0268641FAEA}" type="sibTrans" cxnId="{C0C88702-43FE-4841-B43D-BB4E9BE8EFAB}">
      <dgm:prSet/>
      <dgm:spPr/>
      <dgm:t>
        <a:bodyPr/>
        <a:lstStyle/>
        <a:p>
          <a:endParaRPr lang="zh-CN" altLang="en-US"/>
        </a:p>
      </dgm:t>
    </dgm:pt>
    <dgm:pt modelId="{AFE28080-29E2-452A-B3C7-9BBDA953935F}">
      <dgm:prSet phldrT="[文本]"/>
      <dgm:spPr/>
      <dgm:t>
        <a:bodyPr/>
        <a:lstStyle/>
        <a:p>
          <a:r>
            <a:rPr lang="zh-CN" altLang="en-US" dirty="0"/>
            <a:t>装盘送出</a:t>
          </a:r>
        </a:p>
      </dgm:t>
    </dgm:pt>
    <dgm:pt modelId="{883F445E-6270-44AD-8912-AC99124D63A5}" type="parTrans" cxnId="{06A9313D-6D8B-4253-A2D6-5FD938BF0DAA}">
      <dgm:prSet/>
      <dgm:spPr/>
      <dgm:t>
        <a:bodyPr/>
        <a:lstStyle/>
        <a:p>
          <a:endParaRPr lang="zh-CN" altLang="en-US"/>
        </a:p>
      </dgm:t>
    </dgm:pt>
    <dgm:pt modelId="{9ED57E6B-F67D-4B96-8503-0837D06AF988}" type="sibTrans" cxnId="{06A9313D-6D8B-4253-A2D6-5FD938BF0DAA}">
      <dgm:prSet/>
      <dgm:spPr/>
      <dgm:t>
        <a:bodyPr/>
        <a:lstStyle/>
        <a:p>
          <a:endParaRPr lang="zh-CN" altLang="en-US"/>
        </a:p>
      </dgm:t>
    </dgm:pt>
    <dgm:pt modelId="{C1AAA917-D1B3-4FB5-B389-1DF45489EB90}" type="pres">
      <dgm:prSet presAssocID="{D20F45BB-711E-4F91-8BF3-2F8DBF4827BD}" presName="Name0" presStyleCnt="0">
        <dgm:presLayoutVars>
          <dgm:dir/>
          <dgm:animLvl val="lvl"/>
          <dgm:resizeHandles val="exact"/>
        </dgm:presLayoutVars>
      </dgm:prSet>
      <dgm:spPr/>
    </dgm:pt>
    <dgm:pt modelId="{A25FEAFA-2A3F-4627-A791-E040E5F760FA}" type="pres">
      <dgm:prSet presAssocID="{A84C281E-ECD6-4306-BD7E-34CECD276461}" presName="composite" presStyleCnt="0"/>
      <dgm:spPr/>
    </dgm:pt>
    <dgm:pt modelId="{C36BD1A5-86CF-45C9-B800-D5FAB4F28A50}" type="pres">
      <dgm:prSet presAssocID="{A84C281E-ECD6-4306-BD7E-34CECD27646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4D66E83-C337-4A55-A265-F8D88DEE5D71}" type="pres">
      <dgm:prSet presAssocID="{A84C281E-ECD6-4306-BD7E-34CECD276461}" presName="desTx" presStyleLbl="alignAccFollowNode1" presStyleIdx="0" presStyleCnt="4">
        <dgm:presLayoutVars>
          <dgm:bulletEnabled val="1"/>
        </dgm:presLayoutVars>
      </dgm:prSet>
      <dgm:spPr/>
    </dgm:pt>
    <dgm:pt modelId="{9C4D9960-FF6E-4D62-A138-F739C5DA7450}" type="pres">
      <dgm:prSet presAssocID="{4FC34481-411B-427E-A352-F6B62177D188}" presName="space" presStyleCnt="0"/>
      <dgm:spPr/>
    </dgm:pt>
    <dgm:pt modelId="{C7FAD53C-502B-4CA5-9066-44214B0E029E}" type="pres">
      <dgm:prSet presAssocID="{2F9631F0-D9CC-4446-B9FA-A0D3ACDDCB04}" presName="composite" presStyleCnt="0"/>
      <dgm:spPr/>
    </dgm:pt>
    <dgm:pt modelId="{9C4D60D3-9712-49F2-A3B2-A6FD7B3E7305}" type="pres">
      <dgm:prSet presAssocID="{2F9631F0-D9CC-4446-B9FA-A0D3ACDDCB0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4EC1BA0-B163-43A9-A2BA-85152F9ED63A}" type="pres">
      <dgm:prSet presAssocID="{2F9631F0-D9CC-4446-B9FA-A0D3ACDDCB04}" presName="desTx" presStyleLbl="alignAccFollowNode1" presStyleIdx="1" presStyleCnt="4">
        <dgm:presLayoutVars>
          <dgm:bulletEnabled val="1"/>
        </dgm:presLayoutVars>
      </dgm:prSet>
      <dgm:spPr/>
    </dgm:pt>
    <dgm:pt modelId="{4EA85DB3-1216-4054-8E29-9C0663EBA102}" type="pres">
      <dgm:prSet presAssocID="{477A649F-5434-4F7D-8F57-EFAB58313D03}" presName="space" presStyleCnt="0"/>
      <dgm:spPr/>
    </dgm:pt>
    <dgm:pt modelId="{5753DB7D-D870-4DFE-952B-FA766B75745F}" type="pres">
      <dgm:prSet presAssocID="{9BBFE5DA-EA26-47F9-85C0-31CAA9A58A8A}" presName="composite" presStyleCnt="0"/>
      <dgm:spPr/>
    </dgm:pt>
    <dgm:pt modelId="{FCA7A172-C284-4E07-AFB9-A006AD81EEDB}" type="pres">
      <dgm:prSet presAssocID="{9BBFE5DA-EA26-47F9-85C0-31CAA9A58A8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3495008-5FEB-421A-A2C0-11E9B5D11015}" type="pres">
      <dgm:prSet presAssocID="{9BBFE5DA-EA26-47F9-85C0-31CAA9A58A8A}" presName="desTx" presStyleLbl="alignAccFollowNode1" presStyleIdx="2" presStyleCnt="4">
        <dgm:presLayoutVars>
          <dgm:bulletEnabled val="1"/>
        </dgm:presLayoutVars>
      </dgm:prSet>
      <dgm:spPr/>
    </dgm:pt>
    <dgm:pt modelId="{1E358F67-4233-40B9-8666-85DC1F7EC8DF}" type="pres">
      <dgm:prSet presAssocID="{1CA1CBD7-DB7C-4A4F-B520-7682E0C8412D}" presName="space" presStyleCnt="0"/>
      <dgm:spPr/>
    </dgm:pt>
    <dgm:pt modelId="{4E95CE27-F023-458C-9B4B-E0F465AE1B6E}" type="pres">
      <dgm:prSet presAssocID="{C4255FA0-E4B7-4F93-8A91-1C80CCF305CC}" presName="composite" presStyleCnt="0"/>
      <dgm:spPr/>
    </dgm:pt>
    <dgm:pt modelId="{6758A51C-2F3A-4CC7-95AB-50B7D3A6243E}" type="pres">
      <dgm:prSet presAssocID="{C4255FA0-E4B7-4F93-8A91-1C80CCF305C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982FBF7-7058-4D0D-8650-16CC81C450CC}" type="pres">
      <dgm:prSet presAssocID="{C4255FA0-E4B7-4F93-8A91-1C80CCF305C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0C88702-43FE-4841-B43D-BB4E9BE8EFAB}" srcId="{C4255FA0-E4B7-4F93-8A91-1C80CCF305CC}" destId="{AC88A785-218B-4A13-94E0-5FA61ED1AEFA}" srcOrd="2" destOrd="0" parTransId="{1CA67A93-A942-49ED-9F64-7DA8BDFE8833}" sibTransId="{DDE75FC9-BB31-4150-BD92-E0268641FAEA}"/>
    <dgm:cxn modelId="{BC7FE807-D110-4B71-B4B2-57497DEDE806}" srcId="{D20F45BB-711E-4F91-8BF3-2F8DBF4827BD}" destId="{2F9631F0-D9CC-4446-B9FA-A0D3ACDDCB04}" srcOrd="1" destOrd="0" parTransId="{C6D5B191-74D2-48FE-9789-E33194357272}" sibTransId="{477A649F-5434-4F7D-8F57-EFAB58313D03}"/>
    <dgm:cxn modelId="{1A2DC121-E85B-45C9-84D1-F27EED2F8FF6}" type="presOf" srcId="{4FB4D9FB-57F6-430C-B959-BDAF4DD2633C}" destId="{54EC1BA0-B163-43A9-A2BA-85152F9ED63A}" srcOrd="0" destOrd="0" presId="urn:microsoft.com/office/officeart/2005/8/layout/hList1"/>
    <dgm:cxn modelId="{A3C45126-9428-498C-9DC4-6E659873B585}" type="presOf" srcId="{A84C281E-ECD6-4306-BD7E-34CECD276461}" destId="{C36BD1A5-86CF-45C9-B800-D5FAB4F28A50}" srcOrd="0" destOrd="0" presId="urn:microsoft.com/office/officeart/2005/8/layout/hList1"/>
    <dgm:cxn modelId="{AA27F334-53CB-41C3-B25F-EDA6D529790C}" srcId="{D20F45BB-711E-4F91-8BF3-2F8DBF4827BD}" destId="{9BBFE5DA-EA26-47F9-85C0-31CAA9A58A8A}" srcOrd="2" destOrd="0" parTransId="{D36C5D54-632E-4B9F-98E5-3A66CA4C6215}" sibTransId="{1CA1CBD7-DB7C-4A4F-B520-7682E0C8412D}"/>
    <dgm:cxn modelId="{06A9313D-6D8B-4253-A2D6-5FD938BF0DAA}" srcId="{C4255FA0-E4B7-4F93-8A91-1C80CCF305CC}" destId="{AFE28080-29E2-452A-B3C7-9BBDA953935F}" srcOrd="3" destOrd="0" parTransId="{883F445E-6270-44AD-8912-AC99124D63A5}" sibTransId="{9ED57E6B-F67D-4B96-8503-0837D06AF988}"/>
    <dgm:cxn modelId="{2347323E-6D45-4CCC-9052-9F2D51A22013}" type="presOf" srcId="{D20F45BB-711E-4F91-8BF3-2F8DBF4827BD}" destId="{C1AAA917-D1B3-4FB5-B389-1DF45489EB90}" srcOrd="0" destOrd="0" presId="urn:microsoft.com/office/officeart/2005/8/layout/hList1"/>
    <dgm:cxn modelId="{7D161A41-131D-433B-B31F-B0765FACE4B7}" type="presOf" srcId="{F6F89BB6-8B1A-4466-BFF8-95F8E4D17599}" destId="{6982FBF7-7058-4D0D-8650-16CC81C450CC}" srcOrd="0" destOrd="1" presId="urn:microsoft.com/office/officeart/2005/8/layout/hList1"/>
    <dgm:cxn modelId="{CC47A066-1323-44B4-8479-40CCEDADFF8E}" type="presOf" srcId="{9BBFE5DA-EA26-47F9-85C0-31CAA9A58A8A}" destId="{FCA7A172-C284-4E07-AFB9-A006AD81EEDB}" srcOrd="0" destOrd="0" presId="urn:microsoft.com/office/officeart/2005/8/layout/hList1"/>
    <dgm:cxn modelId="{D5E6B84C-1BE3-44A6-ACDC-429223B975E7}" srcId="{D20F45BB-711E-4F91-8BF3-2F8DBF4827BD}" destId="{A84C281E-ECD6-4306-BD7E-34CECD276461}" srcOrd="0" destOrd="0" parTransId="{3AE125C3-4921-4AE5-8945-640C8015ACE1}" sibTransId="{4FC34481-411B-427E-A352-F6B62177D188}"/>
    <dgm:cxn modelId="{91B7326E-B8DE-402B-AE53-3F1FEFF804A0}" type="presOf" srcId="{0F52D7AF-6BDB-4A6A-BE67-CDC3EAEEF2F8}" destId="{93495008-5FEB-421A-A2C0-11E9B5D11015}" srcOrd="0" destOrd="2" presId="urn:microsoft.com/office/officeart/2005/8/layout/hList1"/>
    <dgm:cxn modelId="{82461B54-676D-4CC1-BBF6-49D70BE1E634}" srcId="{9BBFE5DA-EA26-47F9-85C0-31CAA9A58A8A}" destId="{0F52D7AF-6BDB-4A6A-BE67-CDC3EAEEF2F8}" srcOrd="2" destOrd="0" parTransId="{ED32285A-C542-432B-A1A7-4098A76FA974}" sibTransId="{A4C83BF8-E9E2-49B4-BA75-F8BBD3C368D3}"/>
    <dgm:cxn modelId="{36283175-C438-491E-8461-6F5DA233D864}" type="presOf" srcId="{BF612B79-665F-415C-A446-A93B6DD22A40}" destId="{93495008-5FEB-421A-A2C0-11E9B5D11015}" srcOrd="0" destOrd="1" presId="urn:microsoft.com/office/officeart/2005/8/layout/hList1"/>
    <dgm:cxn modelId="{12E59179-9ACC-4BCA-A298-EB7BB6068015}" type="presOf" srcId="{757F5057-70B5-4FD6-9DFA-51C826CE7052}" destId="{54EC1BA0-B163-43A9-A2BA-85152F9ED63A}" srcOrd="0" destOrd="2" presId="urn:microsoft.com/office/officeart/2005/8/layout/hList1"/>
    <dgm:cxn modelId="{267FB18B-AF87-4934-88BC-3A0BEA97D313}" srcId="{C4255FA0-E4B7-4F93-8A91-1C80CCF305CC}" destId="{F6F89BB6-8B1A-4466-BFF8-95F8E4D17599}" srcOrd="1" destOrd="0" parTransId="{7A6635EA-4A2F-4A86-8963-0D79FA2DE8A5}" sibTransId="{8E6E0079-13F2-4D46-96F8-62EFB490CC57}"/>
    <dgm:cxn modelId="{7605F78B-27B8-4FDE-932C-4A350AA7075A}" type="presOf" srcId="{AC88A785-218B-4A13-94E0-5FA61ED1AEFA}" destId="{6982FBF7-7058-4D0D-8650-16CC81C450CC}" srcOrd="0" destOrd="2" presId="urn:microsoft.com/office/officeart/2005/8/layout/hList1"/>
    <dgm:cxn modelId="{4A88F68F-AE24-4C5F-A413-8238F6139431}" srcId="{9BBFE5DA-EA26-47F9-85C0-31CAA9A58A8A}" destId="{12CA1F63-3476-47C7-A472-96BF35F5ED4B}" srcOrd="0" destOrd="0" parTransId="{77FAD348-1810-4595-9CE7-3070CBBDF891}" sibTransId="{1554C845-59D8-4338-9D74-10DB1ABAA471}"/>
    <dgm:cxn modelId="{899FD1A3-1885-4E4B-9C1E-ECC1E47C9B4D}" srcId="{2F9631F0-D9CC-4446-B9FA-A0D3ACDDCB04}" destId="{757F5057-70B5-4FD6-9DFA-51C826CE7052}" srcOrd="2" destOrd="0" parTransId="{519D401D-83EB-41C6-8B09-C7E06D8A8998}" sibTransId="{FE1CE7B9-B522-4DD9-BCA1-8814DA6D6ADF}"/>
    <dgm:cxn modelId="{9F29FDA6-AE5C-4A9F-A047-CD09D8F28D79}" srcId="{9BBFE5DA-EA26-47F9-85C0-31CAA9A58A8A}" destId="{BF612B79-665F-415C-A446-A93B6DD22A40}" srcOrd="1" destOrd="0" parTransId="{430DA489-A0C4-4630-8B17-F58FBB3D411C}" sibTransId="{96AA2BA6-A052-4BA2-9665-711B5A0AFAE6}"/>
    <dgm:cxn modelId="{3AC303A7-7C27-4013-BB9E-FB25A0D815DF}" type="presOf" srcId="{2F9631F0-D9CC-4446-B9FA-A0D3ACDDCB04}" destId="{9C4D60D3-9712-49F2-A3B2-A6FD7B3E7305}" srcOrd="0" destOrd="0" presId="urn:microsoft.com/office/officeart/2005/8/layout/hList1"/>
    <dgm:cxn modelId="{276EA0AB-78B6-4E82-B3DF-6BA838556F32}" type="presOf" srcId="{AFE28080-29E2-452A-B3C7-9BBDA953935F}" destId="{6982FBF7-7058-4D0D-8650-16CC81C450CC}" srcOrd="0" destOrd="3" presId="urn:microsoft.com/office/officeart/2005/8/layout/hList1"/>
    <dgm:cxn modelId="{7B63C2B6-ADE0-43DA-929D-C216482C8C65}" srcId="{2F9631F0-D9CC-4446-B9FA-A0D3ACDDCB04}" destId="{4FB4D9FB-57F6-430C-B959-BDAF4DD2633C}" srcOrd="0" destOrd="0" parTransId="{1B92CF76-7F0D-49F3-8C0A-4DC21BFAA3CC}" sibTransId="{00FD7A66-79B7-4100-9024-EFBBE3D67F29}"/>
    <dgm:cxn modelId="{D74C80BC-38A3-45CB-844E-AE56B8383703}" type="presOf" srcId="{0343508E-C36F-4056-BBFD-0170421D2F0E}" destId="{54EC1BA0-B163-43A9-A2BA-85152F9ED63A}" srcOrd="0" destOrd="1" presId="urn:microsoft.com/office/officeart/2005/8/layout/hList1"/>
    <dgm:cxn modelId="{010BFFBD-F141-41C5-9413-4AB2251EBF5D}" srcId="{C4255FA0-E4B7-4F93-8A91-1C80CCF305CC}" destId="{7754F65B-1067-4F74-89FE-D4647384A2EF}" srcOrd="0" destOrd="0" parTransId="{CB89C906-C6B8-4898-BB74-E916C94994BA}" sibTransId="{EC336F6D-FB22-477A-8D31-71B085EDCBB4}"/>
    <dgm:cxn modelId="{39A7DBC0-0E3B-4074-8E97-01D3F3714C69}" type="presOf" srcId="{C4255FA0-E4B7-4F93-8A91-1C80CCF305CC}" destId="{6758A51C-2F3A-4CC7-95AB-50B7D3A6243E}" srcOrd="0" destOrd="0" presId="urn:microsoft.com/office/officeart/2005/8/layout/hList1"/>
    <dgm:cxn modelId="{A869ADC3-AFB4-4F68-A446-9B4372F5AC60}" srcId="{A84C281E-ECD6-4306-BD7E-34CECD276461}" destId="{DD931CBE-0AAF-442D-A088-5EED19AA9F18}" srcOrd="0" destOrd="0" parTransId="{AA47CE3D-8F36-4FCB-B9E0-22E9B4518341}" sibTransId="{D30ED392-38A1-46D5-B4DD-E8AF97846517}"/>
    <dgm:cxn modelId="{7306DEC6-316A-4E03-9A20-5F0908623A7B}" type="presOf" srcId="{7754F65B-1067-4F74-89FE-D4647384A2EF}" destId="{6982FBF7-7058-4D0D-8650-16CC81C450CC}" srcOrd="0" destOrd="0" presId="urn:microsoft.com/office/officeart/2005/8/layout/hList1"/>
    <dgm:cxn modelId="{6B7B36CF-8B84-4CF5-982B-D7EC99BC1C7B}" srcId="{D20F45BB-711E-4F91-8BF3-2F8DBF4827BD}" destId="{C4255FA0-E4B7-4F93-8A91-1C80CCF305CC}" srcOrd="3" destOrd="0" parTransId="{0009A43A-2750-4005-84FE-01D9AE4DF4C8}" sibTransId="{627531E2-69F7-4260-9DE3-244334C58071}"/>
    <dgm:cxn modelId="{7CB45ADB-869D-4A6B-9E92-7ADED4CE4782}" type="presOf" srcId="{DD931CBE-0AAF-442D-A088-5EED19AA9F18}" destId="{F4D66E83-C337-4A55-A265-F8D88DEE5D71}" srcOrd="0" destOrd="0" presId="urn:microsoft.com/office/officeart/2005/8/layout/hList1"/>
    <dgm:cxn modelId="{80B513E7-A550-4FBE-81C6-35DECC409B50}" srcId="{2F9631F0-D9CC-4446-B9FA-A0D3ACDDCB04}" destId="{0343508E-C36F-4056-BBFD-0170421D2F0E}" srcOrd="1" destOrd="0" parTransId="{112E298B-91C8-47EB-AC2D-589E6A0F9972}" sibTransId="{19E99176-085B-4F6F-AB54-DB614438BEAF}"/>
    <dgm:cxn modelId="{688E2CFB-B9FD-47A5-A7B4-3BCA53C631CC}" type="presOf" srcId="{12CA1F63-3476-47C7-A472-96BF35F5ED4B}" destId="{93495008-5FEB-421A-A2C0-11E9B5D11015}" srcOrd="0" destOrd="0" presId="urn:microsoft.com/office/officeart/2005/8/layout/hList1"/>
    <dgm:cxn modelId="{CA83A77C-23BF-4E0F-9972-E7B206085B61}" type="presParOf" srcId="{C1AAA917-D1B3-4FB5-B389-1DF45489EB90}" destId="{A25FEAFA-2A3F-4627-A791-E040E5F760FA}" srcOrd="0" destOrd="0" presId="urn:microsoft.com/office/officeart/2005/8/layout/hList1"/>
    <dgm:cxn modelId="{16DEEE1D-D4FB-4F59-B84E-1222B991514C}" type="presParOf" srcId="{A25FEAFA-2A3F-4627-A791-E040E5F760FA}" destId="{C36BD1A5-86CF-45C9-B800-D5FAB4F28A50}" srcOrd="0" destOrd="0" presId="urn:microsoft.com/office/officeart/2005/8/layout/hList1"/>
    <dgm:cxn modelId="{71825F6A-FD2C-4133-8BCE-D73C69ABD516}" type="presParOf" srcId="{A25FEAFA-2A3F-4627-A791-E040E5F760FA}" destId="{F4D66E83-C337-4A55-A265-F8D88DEE5D71}" srcOrd="1" destOrd="0" presId="urn:microsoft.com/office/officeart/2005/8/layout/hList1"/>
    <dgm:cxn modelId="{9EA83966-81F3-47BC-A092-24321DCC4B3F}" type="presParOf" srcId="{C1AAA917-D1B3-4FB5-B389-1DF45489EB90}" destId="{9C4D9960-FF6E-4D62-A138-F739C5DA7450}" srcOrd="1" destOrd="0" presId="urn:microsoft.com/office/officeart/2005/8/layout/hList1"/>
    <dgm:cxn modelId="{2DE5C7C7-925F-4EB1-8193-1AE22F048793}" type="presParOf" srcId="{C1AAA917-D1B3-4FB5-B389-1DF45489EB90}" destId="{C7FAD53C-502B-4CA5-9066-44214B0E029E}" srcOrd="2" destOrd="0" presId="urn:microsoft.com/office/officeart/2005/8/layout/hList1"/>
    <dgm:cxn modelId="{CA52CBC7-C2CE-4F08-A753-E597C8CFA43C}" type="presParOf" srcId="{C7FAD53C-502B-4CA5-9066-44214B0E029E}" destId="{9C4D60D3-9712-49F2-A3B2-A6FD7B3E7305}" srcOrd="0" destOrd="0" presId="urn:microsoft.com/office/officeart/2005/8/layout/hList1"/>
    <dgm:cxn modelId="{FE9187EE-40FB-442D-9063-2721BFDD33FB}" type="presParOf" srcId="{C7FAD53C-502B-4CA5-9066-44214B0E029E}" destId="{54EC1BA0-B163-43A9-A2BA-85152F9ED63A}" srcOrd="1" destOrd="0" presId="urn:microsoft.com/office/officeart/2005/8/layout/hList1"/>
    <dgm:cxn modelId="{97276A18-1604-4CA5-91F8-A817BA6971A0}" type="presParOf" srcId="{C1AAA917-D1B3-4FB5-B389-1DF45489EB90}" destId="{4EA85DB3-1216-4054-8E29-9C0663EBA102}" srcOrd="3" destOrd="0" presId="urn:microsoft.com/office/officeart/2005/8/layout/hList1"/>
    <dgm:cxn modelId="{71F3BAA1-82FB-4C95-80E5-68583E2CC65B}" type="presParOf" srcId="{C1AAA917-D1B3-4FB5-B389-1DF45489EB90}" destId="{5753DB7D-D870-4DFE-952B-FA766B75745F}" srcOrd="4" destOrd="0" presId="urn:microsoft.com/office/officeart/2005/8/layout/hList1"/>
    <dgm:cxn modelId="{94436BFD-7F42-4C12-AFD7-7AE8F178A1FC}" type="presParOf" srcId="{5753DB7D-D870-4DFE-952B-FA766B75745F}" destId="{FCA7A172-C284-4E07-AFB9-A006AD81EEDB}" srcOrd="0" destOrd="0" presId="urn:microsoft.com/office/officeart/2005/8/layout/hList1"/>
    <dgm:cxn modelId="{01DE514D-D955-4E8A-9C11-EEAFC6B9970A}" type="presParOf" srcId="{5753DB7D-D870-4DFE-952B-FA766B75745F}" destId="{93495008-5FEB-421A-A2C0-11E9B5D11015}" srcOrd="1" destOrd="0" presId="urn:microsoft.com/office/officeart/2005/8/layout/hList1"/>
    <dgm:cxn modelId="{DC3F3118-2C21-49BE-9A71-0A4450EF889B}" type="presParOf" srcId="{C1AAA917-D1B3-4FB5-B389-1DF45489EB90}" destId="{1E358F67-4233-40B9-8666-85DC1F7EC8DF}" srcOrd="5" destOrd="0" presId="urn:microsoft.com/office/officeart/2005/8/layout/hList1"/>
    <dgm:cxn modelId="{A459527E-E474-4EE0-A56D-8894695283F2}" type="presParOf" srcId="{C1AAA917-D1B3-4FB5-B389-1DF45489EB90}" destId="{4E95CE27-F023-458C-9B4B-E0F465AE1B6E}" srcOrd="6" destOrd="0" presId="urn:microsoft.com/office/officeart/2005/8/layout/hList1"/>
    <dgm:cxn modelId="{6FC10290-3897-4B3D-962D-B88F4E3B05C1}" type="presParOf" srcId="{4E95CE27-F023-458C-9B4B-E0F465AE1B6E}" destId="{6758A51C-2F3A-4CC7-95AB-50B7D3A6243E}" srcOrd="0" destOrd="0" presId="urn:microsoft.com/office/officeart/2005/8/layout/hList1"/>
    <dgm:cxn modelId="{CFC220E5-045A-434E-84E8-DB16382DE36D}" type="presParOf" srcId="{4E95CE27-F023-458C-9B4B-E0F465AE1B6E}" destId="{6982FBF7-7058-4D0D-8650-16CC81C450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F4E508-4232-4047-9918-A96B12B2F4E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8F782A81-DB83-42E7-A579-7DD606DE3117}">
      <dgm:prSet phldrT="[文本]"/>
      <dgm:spPr/>
      <dgm:t>
        <a:bodyPr/>
        <a:lstStyle/>
        <a:p>
          <a:r>
            <a:rPr lang="en-US" altLang="zh-CN" dirty="0"/>
            <a:t>1.</a:t>
          </a:r>
          <a:endParaRPr lang="zh-CN" altLang="en-US" dirty="0"/>
        </a:p>
      </dgm:t>
    </dgm:pt>
    <dgm:pt modelId="{17200FBD-1143-439B-8C68-22D60A48FF66}" type="parTrans" cxnId="{5109A107-9136-4571-A74C-CD324670E406}">
      <dgm:prSet/>
      <dgm:spPr/>
      <dgm:t>
        <a:bodyPr/>
        <a:lstStyle/>
        <a:p>
          <a:endParaRPr lang="zh-CN" altLang="en-US"/>
        </a:p>
      </dgm:t>
    </dgm:pt>
    <dgm:pt modelId="{070B8BAE-607A-4111-907C-CE8D58A4B5A6}" type="sibTrans" cxnId="{5109A107-9136-4571-A74C-CD324670E406}">
      <dgm:prSet/>
      <dgm:spPr/>
      <dgm:t>
        <a:bodyPr/>
        <a:lstStyle/>
        <a:p>
          <a:endParaRPr lang="zh-CN" altLang="en-US"/>
        </a:p>
      </dgm:t>
    </dgm:pt>
    <dgm:pt modelId="{AFE4596B-0366-4899-ADCC-29F7DF27647B}">
      <dgm:prSet phldrT="[文本]"/>
      <dgm:spPr/>
      <dgm:t>
        <a:bodyPr/>
        <a:lstStyle/>
        <a:p>
          <a:r>
            <a:rPr lang="zh-CN" altLang="en-US" b="0" dirty="0"/>
            <a:t>如果有需要烹饪的食材，先把食材放锅里，然后去做其他事情，最后再把锅里的食材放到盘子里</a:t>
          </a:r>
          <a:endParaRPr lang="zh-CN" altLang="en-US" dirty="0"/>
        </a:p>
      </dgm:t>
    </dgm:pt>
    <dgm:pt modelId="{A79B4B75-5EF3-4A66-9719-E3D15EB97CC2}" type="parTrans" cxnId="{2B416580-A48F-480E-B0E8-F90D94497F07}">
      <dgm:prSet/>
      <dgm:spPr/>
      <dgm:t>
        <a:bodyPr/>
        <a:lstStyle/>
        <a:p>
          <a:endParaRPr lang="zh-CN" altLang="en-US"/>
        </a:p>
      </dgm:t>
    </dgm:pt>
    <dgm:pt modelId="{1B628F54-3190-4B89-AF64-BD0B398C03E5}" type="sibTrans" cxnId="{2B416580-A48F-480E-B0E8-F90D94497F07}">
      <dgm:prSet/>
      <dgm:spPr/>
      <dgm:t>
        <a:bodyPr/>
        <a:lstStyle/>
        <a:p>
          <a:endParaRPr lang="zh-CN" altLang="en-US"/>
        </a:p>
      </dgm:t>
    </dgm:pt>
    <dgm:pt modelId="{A1F93E92-00EC-4912-A155-63E4AC08CFA7}">
      <dgm:prSet phldrT="[文本]"/>
      <dgm:spPr/>
      <dgm:t>
        <a:bodyPr/>
        <a:lstStyle/>
        <a:p>
          <a:r>
            <a:rPr lang="en-US" altLang="zh-CN" dirty="0"/>
            <a:t>2.</a:t>
          </a:r>
          <a:endParaRPr lang="zh-CN" altLang="en-US" dirty="0"/>
        </a:p>
      </dgm:t>
    </dgm:pt>
    <dgm:pt modelId="{AB678737-D638-4F7C-B040-363C3B324EC2}" type="parTrans" cxnId="{993DE664-98CB-4B35-A459-86B567300358}">
      <dgm:prSet/>
      <dgm:spPr/>
      <dgm:t>
        <a:bodyPr/>
        <a:lstStyle/>
        <a:p>
          <a:endParaRPr lang="zh-CN" altLang="en-US"/>
        </a:p>
      </dgm:t>
    </dgm:pt>
    <dgm:pt modelId="{0B7ED1AF-5F6D-4D42-944F-A4A0BCF0972F}" type="sibTrans" cxnId="{993DE664-98CB-4B35-A459-86B567300358}">
      <dgm:prSet/>
      <dgm:spPr/>
      <dgm:t>
        <a:bodyPr/>
        <a:lstStyle/>
        <a:p>
          <a:endParaRPr lang="zh-CN" altLang="en-US"/>
        </a:p>
      </dgm:t>
    </dgm:pt>
    <dgm:pt modelId="{1EBF26EE-3FD2-44F1-AAA3-DBD721C55020}">
      <dgm:prSet phldrT="[文本]"/>
      <dgm:spPr/>
      <dgm:t>
        <a:bodyPr/>
        <a:lstStyle/>
        <a:p>
          <a:r>
            <a:rPr lang="zh-CN" altLang="en-US" dirty="0"/>
            <a:t>本项目</a:t>
          </a:r>
          <a:r>
            <a:rPr lang="en-US" altLang="zh-CN" b="0" dirty="0" err="1"/>
            <a:t>s_fish</a:t>
          </a:r>
          <a:r>
            <a:rPr lang="zh-CN" altLang="en-US" b="0" dirty="0"/>
            <a:t>和</a:t>
          </a:r>
          <a:r>
            <a:rPr lang="en-US" altLang="zh-CN" b="0" dirty="0" err="1"/>
            <a:t>s_rice</a:t>
          </a:r>
          <a:r>
            <a:rPr lang="zh-CN" altLang="en-US" b="0" dirty="0"/>
            <a:t>数量和不会超过</a:t>
          </a:r>
          <a:r>
            <a:rPr lang="en-US" altLang="zh-CN" b="0" dirty="0"/>
            <a:t>2</a:t>
          </a:r>
          <a:r>
            <a:rPr lang="zh-CN" altLang="en-US" b="0" dirty="0"/>
            <a:t>，总食材数量不会超过</a:t>
          </a:r>
          <a:r>
            <a:rPr lang="en-US" altLang="zh-CN" b="0" dirty="0"/>
            <a:t>3</a:t>
          </a:r>
          <a:endParaRPr lang="zh-CN" altLang="en-US" dirty="0"/>
        </a:p>
      </dgm:t>
    </dgm:pt>
    <dgm:pt modelId="{E32A7CC8-1E8D-404B-AA44-66BD593277EC}" type="parTrans" cxnId="{2FCC2CBB-4F86-4365-BCEF-B21F5117775D}">
      <dgm:prSet/>
      <dgm:spPr/>
      <dgm:t>
        <a:bodyPr/>
        <a:lstStyle/>
        <a:p>
          <a:endParaRPr lang="zh-CN" altLang="en-US"/>
        </a:p>
      </dgm:t>
    </dgm:pt>
    <dgm:pt modelId="{D4BB8BB8-04AB-49B4-A822-C35B7929E5F5}" type="sibTrans" cxnId="{2FCC2CBB-4F86-4365-BCEF-B21F5117775D}">
      <dgm:prSet/>
      <dgm:spPr/>
      <dgm:t>
        <a:bodyPr/>
        <a:lstStyle/>
        <a:p>
          <a:endParaRPr lang="zh-CN" altLang="en-US"/>
        </a:p>
      </dgm:t>
    </dgm:pt>
    <dgm:pt modelId="{0080347D-898C-4DCD-B90B-8506CDD7A82C}">
      <dgm:prSet phldrT="[文本]"/>
      <dgm:spPr/>
      <dgm:t>
        <a:bodyPr/>
        <a:lstStyle/>
        <a:p>
          <a:r>
            <a:rPr lang="en-US" altLang="zh-CN" dirty="0"/>
            <a:t>3.</a:t>
          </a:r>
          <a:endParaRPr lang="zh-CN" altLang="en-US" dirty="0"/>
        </a:p>
      </dgm:t>
    </dgm:pt>
    <dgm:pt modelId="{71DCBCE8-49C1-4A6A-A8E6-7E9F66D80F58}" type="parTrans" cxnId="{3E9AA6AD-3511-4823-A7A1-6B7D3D0D5CF9}">
      <dgm:prSet/>
      <dgm:spPr/>
      <dgm:t>
        <a:bodyPr/>
        <a:lstStyle/>
        <a:p>
          <a:endParaRPr lang="zh-CN" altLang="en-US"/>
        </a:p>
      </dgm:t>
    </dgm:pt>
    <dgm:pt modelId="{AF0CCC44-60C3-4281-9746-7D5BE2F2FB8F}" type="sibTrans" cxnId="{3E9AA6AD-3511-4823-A7A1-6B7D3D0D5CF9}">
      <dgm:prSet/>
      <dgm:spPr/>
      <dgm:t>
        <a:bodyPr/>
        <a:lstStyle/>
        <a:p>
          <a:endParaRPr lang="zh-CN" altLang="en-US"/>
        </a:p>
      </dgm:t>
    </dgm:pt>
    <dgm:pt modelId="{F12DBD1C-B03B-463B-B939-B98CA9CAB769}">
      <dgm:prSet phldrT="[文本]"/>
      <dgm:spPr/>
      <dgm:t>
        <a:bodyPr/>
        <a:lstStyle/>
        <a:p>
          <a:r>
            <a:rPr lang="en-US" altLang="zh-CN" b="0" dirty="0" err="1"/>
            <a:t>s_fish</a:t>
          </a:r>
          <a:r>
            <a:rPr lang="zh-CN" altLang="en-US" b="0" dirty="0"/>
            <a:t>和</a:t>
          </a:r>
          <a:r>
            <a:rPr lang="en-US" altLang="zh-CN" b="0" dirty="0" err="1"/>
            <a:t>s_rice</a:t>
          </a:r>
          <a:r>
            <a:rPr lang="zh-CN" altLang="en-US" b="0" dirty="0"/>
            <a:t>单独出现的时候，就先把食材放到锅里，然后干别的事情，最后再把食材放到盘子里</a:t>
          </a:r>
          <a:endParaRPr lang="zh-CN" altLang="en-US" dirty="0"/>
        </a:p>
      </dgm:t>
    </dgm:pt>
    <dgm:pt modelId="{CB6E3185-91A4-40F1-B923-A0377116D35C}" type="parTrans" cxnId="{C2E8CF1D-057D-408F-8189-7E120A74FFFE}">
      <dgm:prSet/>
      <dgm:spPr/>
      <dgm:t>
        <a:bodyPr/>
        <a:lstStyle/>
        <a:p>
          <a:endParaRPr lang="zh-CN" altLang="en-US"/>
        </a:p>
      </dgm:t>
    </dgm:pt>
    <dgm:pt modelId="{B5EEF45C-44FB-4317-810C-F8C6C5718867}" type="sibTrans" cxnId="{C2E8CF1D-057D-408F-8189-7E120A74FFFE}">
      <dgm:prSet/>
      <dgm:spPr/>
      <dgm:t>
        <a:bodyPr/>
        <a:lstStyle/>
        <a:p>
          <a:endParaRPr lang="zh-CN" altLang="en-US"/>
        </a:p>
      </dgm:t>
    </dgm:pt>
    <dgm:pt modelId="{55A94FB6-8C4B-401A-B055-28CFF9608F85}">
      <dgm:prSet phldrT="[文本]"/>
      <dgm:spPr/>
      <dgm:t>
        <a:bodyPr/>
        <a:lstStyle/>
        <a:p>
          <a:r>
            <a:rPr lang="en-US" altLang="zh-CN" dirty="0"/>
            <a:t>4.</a:t>
          </a:r>
          <a:endParaRPr lang="zh-CN" altLang="en-US" dirty="0"/>
        </a:p>
      </dgm:t>
    </dgm:pt>
    <dgm:pt modelId="{D7C67287-D82D-49AF-AD3D-7EBC721518A4}" type="parTrans" cxnId="{A25CF5FE-DB68-48C7-9963-E97C63E10ED0}">
      <dgm:prSet/>
      <dgm:spPr/>
      <dgm:t>
        <a:bodyPr/>
        <a:lstStyle/>
        <a:p>
          <a:endParaRPr lang="zh-CN" altLang="en-US"/>
        </a:p>
      </dgm:t>
    </dgm:pt>
    <dgm:pt modelId="{7B45504E-F3D9-4DC6-AA35-7130A3A7F084}" type="sibTrans" cxnId="{A25CF5FE-DB68-48C7-9963-E97C63E10ED0}">
      <dgm:prSet/>
      <dgm:spPr/>
      <dgm:t>
        <a:bodyPr/>
        <a:lstStyle/>
        <a:p>
          <a:endParaRPr lang="zh-CN" altLang="en-US"/>
        </a:p>
      </dgm:t>
    </dgm:pt>
    <dgm:pt modelId="{0392EC2C-DD22-4576-909E-08DDD5C15220}">
      <dgm:prSet phldrT="[文本]"/>
      <dgm:spPr/>
      <dgm:t>
        <a:bodyPr/>
        <a:lstStyle/>
        <a:p>
          <a:r>
            <a:rPr lang="en-US" altLang="zh-CN" b="0" dirty="0" err="1"/>
            <a:t>s_fish</a:t>
          </a:r>
          <a:r>
            <a:rPr lang="zh-CN" altLang="en-US" b="0" dirty="0"/>
            <a:t>和</a:t>
          </a:r>
          <a:r>
            <a:rPr lang="en-US" altLang="zh-CN" b="0" dirty="0" err="1"/>
            <a:t>s_rice</a:t>
          </a:r>
          <a:r>
            <a:rPr lang="zh-CN" altLang="en-US" b="0" dirty="0"/>
            <a:t>一起出现的时候，就先把鱼放到锅里，然后把米放到锅里，然后干别的事情，最后再把食材放到盘子里</a:t>
          </a:r>
          <a:endParaRPr lang="zh-CN" altLang="en-US" dirty="0"/>
        </a:p>
      </dgm:t>
    </dgm:pt>
    <dgm:pt modelId="{A986C0EC-6AAE-4483-880E-3373D3ACEDF7}" type="parTrans" cxnId="{60C35411-E7A1-4454-9E7B-1B87BF57CEEA}">
      <dgm:prSet/>
      <dgm:spPr/>
      <dgm:t>
        <a:bodyPr/>
        <a:lstStyle/>
        <a:p>
          <a:endParaRPr lang="zh-CN" altLang="en-US"/>
        </a:p>
      </dgm:t>
    </dgm:pt>
    <dgm:pt modelId="{8B308E23-E04C-4F75-A54A-2844B6BF6B7A}" type="sibTrans" cxnId="{60C35411-E7A1-4454-9E7B-1B87BF57CEEA}">
      <dgm:prSet/>
      <dgm:spPr/>
      <dgm:t>
        <a:bodyPr/>
        <a:lstStyle/>
        <a:p>
          <a:endParaRPr lang="zh-CN" altLang="en-US"/>
        </a:p>
      </dgm:t>
    </dgm:pt>
    <dgm:pt modelId="{D0C82C19-B380-4EB1-9CF3-6C6A588DA5B4}" type="pres">
      <dgm:prSet presAssocID="{3EF4E508-4232-4047-9918-A96B12B2F4E4}" presName="Name0" presStyleCnt="0">
        <dgm:presLayoutVars>
          <dgm:dir/>
          <dgm:animLvl val="lvl"/>
          <dgm:resizeHandles val="exact"/>
        </dgm:presLayoutVars>
      </dgm:prSet>
      <dgm:spPr/>
    </dgm:pt>
    <dgm:pt modelId="{658B35E2-71C4-4A33-9A7D-015E313F1B0A}" type="pres">
      <dgm:prSet presAssocID="{8F782A81-DB83-42E7-A579-7DD606DE3117}" presName="linNode" presStyleCnt="0"/>
      <dgm:spPr/>
    </dgm:pt>
    <dgm:pt modelId="{DE804FC6-97C1-4CC5-9973-9B65CD82C24A}" type="pres">
      <dgm:prSet presAssocID="{8F782A81-DB83-42E7-A579-7DD606DE311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4A5A1A6-8B43-46A7-B440-24300C456F51}" type="pres">
      <dgm:prSet presAssocID="{8F782A81-DB83-42E7-A579-7DD606DE3117}" presName="descendantText" presStyleLbl="alignAccFollowNode1" presStyleIdx="0" presStyleCnt="4">
        <dgm:presLayoutVars>
          <dgm:bulletEnabled val="1"/>
        </dgm:presLayoutVars>
      </dgm:prSet>
      <dgm:spPr/>
    </dgm:pt>
    <dgm:pt modelId="{CA602B29-A031-4BE2-80C6-3EEEABFB44FE}" type="pres">
      <dgm:prSet presAssocID="{070B8BAE-607A-4111-907C-CE8D58A4B5A6}" presName="sp" presStyleCnt="0"/>
      <dgm:spPr/>
    </dgm:pt>
    <dgm:pt modelId="{9B081126-35AB-4EF8-A388-67A144798DA7}" type="pres">
      <dgm:prSet presAssocID="{A1F93E92-00EC-4912-A155-63E4AC08CFA7}" presName="linNode" presStyleCnt="0"/>
      <dgm:spPr/>
    </dgm:pt>
    <dgm:pt modelId="{B8B2DDF9-8D8A-4627-8D93-4C87542EE658}" type="pres">
      <dgm:prSet presAssocID="{A1F93E92-00EC-4912-A155-63E4AC08CFA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223B9D3-AC09-4864-95B1-AF84E3F091CA}" type="pres">
      <dgm:prSet presAssocID="{A1F93E92-00EC-4912-A155-63E4AC08CFA7}" presName="descendantText" presStyleLbl="alignAccFollowNode1" presStyleIdx="1" presStyleCnt="4">
        <dgm:presLayoutVars>
          <dgm:bulletEnabled val="1"/>
        </dgm:presLayoutVars>
      </dgm:prSet>
      <dgm:spPr/>
    </dgm:pt>
    <dgm:pt modelId="{1F2C7172-5068-4571-B08B-E7A2292A8FEF}" type="pres">
      <dgm:prSet presAssocID="{0B7ED1AF-5F6D-4D42-944F-A4A0BCF0972F}" presName="sp" presStyleCnt="0"/>
      <dgm:spPr/>
    </dgm:pt>
    <dgm:pt modelId="{1D3C3DDD-5FC7-4334-A61E-91E2101090B3}" type="pres">
      <dgm:prSet presAssocID="{0080347D-898C-4DCD-B90B-8506CDD7A82C}" presName="linNode" presStyleCnt="0"/>
      <dgm:spPr/>
    </dgm:pt>
    <dgm:pt modelId="{82B94936-6475-4698-A43A-9BD7E909E8E2}" type="pres">
      <dgm:prSet presAssocID="{0080347D-898C-4DCD-B90B-8506CDD7A82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DDC2C11-C28C-4028-B650-71DACBAFC42A}" type="pres">
      <dgm:prSet presAssocID="{0080347D-898C-4DCD-B90B-8506CDD7A82C}" presName="descendantText" presStyleLbl="alignAccFollowNode1" presStyleIdx="2" presStyleCnt="4">
        <dgm:presLayoutVars>
          <dgm:bulletEnabled val="1"/>
        </dgm:presLayoutVars>
      </dgm:prSet>
      <dgm:spPr/>
    </dgm:pt>
    <dgm:pt modelId="{3FFADD8C-DD02-429D-875C-0F2DCF10E1F1}" type="pres">
      <dgm:prSet presAssocID="{AF0CCC44-60C3-4281-9746-7D5BE2F2FB8F}" presName="sp" presStyleCnt="0"/>
      <dgm:spPr/>
    </dgm:pt>
    <dgm:pt modelId="{92F7A281-BFDC-41F7-8193-257FC8486CF4}" type="pres">
      <dgm:prSet presAssocID="{55A94FB6-8C4B-401A-B055-28CFF9608F85}" presName="linNode" presStyleCnt="0"/>
      <dgm:spPr/>
    </dgm:pt>
    <dgm:pt modelId="{05F36CC4-5E6F-4AB0-9003-99B8922ACFD8}" type="pres">
      <dgm:prSet presAssocID="{55A94FB6-8C4B-401A-B055-28CFF9608F8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5566BE99-B615-48CD-BD34-5CD472459B9A}" type="pres">
      <dgm:prSet presAssocID="{55A94FB6-8C4B-401A-B055-28CFF9608F8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109A107-9136-4571-A74C-CD324670E406}" srcId="{3EF4E508-4232-4047-9918-A96B12B2F4E4}" destId="{8F782A81-DB83-42E7-A579-7DD606DE3117}" srcOrd="0" destOrd="0" parTransId="{17200FBD-1143-439B-8C68-22D60A48FF66}" sibTransId="{070B8BAE-607A-4111-907C-CE8D58A4B5A6}"/>
    <dgm:cxn modelId="{60C35411-E7A1-4454-9E7B-1B87BF57CEEA}" srcId="{55A94FB6-8C4B-401A-B055-28CFF9608F85}" destId="{0392EC2C-DD22-4576-909E-08DDD5C15220}" srcOrd="0" destOrd="0" parTransId="{A986C0EC-6AAE-4483-880E-3373D3ACEDF7}" sibTransId="{8B308E23-E04C-4F75-A54A-2844B6BF6B7A}"/>
    <dgm:cxn modelId="{C2E8CF1D-057D-408F-8189-7E120A74FFFE}" srcId="{0080347D-898C-4DCD-B90B-8506CDD7A82C}" destId="{F12DBD1C-B03B-463B-B939-B98CA9CAB769}" srcOrd="0" destOrd="0" parTransId="{CB6E3185-91A4-40F1-B923-A0377116D35C}" sibTransId="{B5EEF45C-44FB-4317-810C-F8C6C5718867}"/>
    <dgm:cxn modelId="{9C169D21-EDDA-43FE-AB38-B7E74556CD4F}" type="presOf" srcId="{AFE4596B-0366-4899-ADCC-29F7DF27647B}" destId="{74A5A1A6-8B43-46A7-B440-24300C456F51}" srcOrd="0" destOrd="0" presId="urn:microsoft.com/office/officeart/2005/8/layout/vList5"/>
    <dgm:cxn modelId="{A37D2D22-E6E3-4409-AF27-CAD87E9A51EB}" type="presOf" srcId="{0392EC2C-DD22-4576-909E-08DDD5C15220}" destId="{5566BE99-B615-48CD-BD34-5CD472459B9A}" srcOrd="0" destOrd="0" presId="urn:microsoft.com/office/officeart/2005/8/layout/vList5"/>
    <dgm:cxn modelId="{F989B437-BF62-4D19-B3CE-3DF6BBFA7590}" type="presOf" srcId="{55A94FB6-8C4B-401A-B055-28CFF9608F85}" destId="{05F36CC4-5E6F-4AB0-9003-99B8922ACFD8}" srcOrd="0" destOrd="0" presId="urn:microsoft.com/office/officeart/2005/8/layout/vList5"/>
    <dgm:cxn modelId="{C30DD664-2453-40F4-B4FE-B2983BB1F607}" type="presOf" srcId="{1EBF26EE-3FD2-44F1-AAA3-DBD721C55020}" destId="{6223B9D3-AC09-4864-95B1-AF84E3F091CA}" srcOrd="0" destOrd="0" presId="urn:microsoft.com/office/officeart/2005/8/layout/vList5"/>
    <dgm:cxn modelId="{993DE664-98CB-4B35-A459-86B567300358}" srcId="{3EF4E508-4232-4047-9918-A96B12B2F4E4}" destId="{A1F93E92-00EC-4912-A155-63E4AC08CFA7}" srcOrd="1" destOrd="0" parTransId="{AB678737-D638-4F7C-B040-363C3B324EC2}" sibTransId="{0B7ED1AF-5F6D-4D42-944F-A4A0BCF0972F}"/>
    <dgm:cxn modelId="{2B416580-A48F-480E-B0E8-F90D94497F07}" srcId="{8F782A81-DB83-42E7-A579-7DD606DE3117}" destId="{AFE4596B-0366-4899-ADCC-29F7DF27647B}" srcOrd="0" destOrd="0" parTransId="{A79B4B75-5EF3-4A66-9719-E3D15EB97CC2}" sibTransId="{1B628F54-3190-4B89-AF64-BD0B398C03E5}"/>
    <dgm:cxn modelId="{086490AB-0199-4BD7-8E6C-5BD8E149866D}" type="presOf" srcId="{0080347D-898C-4DCD-B90B-8506CDD7A82C}" destId="{82B94936-6475-4698-A43A-9BD7E909E8E2}" srcOrd="0" destOrd="0" presId="urn:microsoft.com/office/officeart/2005/8/layout/vList5"/>
    <dgm:cxn modelId="{3E9AA6AD-3511-4823-A7A1-6B7D3D0D5CF9}" srcId="{3EF4E508-4232-4047-9918-A96B12B2F4E4}" destId="{0080347D-898C-4DCD-B90B-8506CDD7A82C}" srcOrd="2" destOrd="0" parTransId="{71DCBCE8-49C1-4A6A-A8E6-7E9F66D80F58}" sibTransId="{AF0CCC44-60C3-4281-9746-7D5BE2F2FB8F}"/>
    <dgm:cxn modelId="{D0C098B6-299B-44B6-A95E-5BB1096E23F0}" type="presOf" srcId="{3EF4E508-4232-4047-9918-A96B12B2F4E4}" destId="{D0C82C19-B380-4EB1-9CF3-6C6A588DA5B4}" srcOrd="0" destOrd="0" presId="urn:microsoft.com/office/officeart/2005/8/layout/vList5"/>
    <dgm:cxn modelId="{2FCC2CBB-4F86-4365-BCEF-B21F5117775D}" srcId="{A1F93E92-00EC-4912-A155-63E4AC08CFA7}" destId="{1EBF26EE-3FD2-44F1-AAA3-DBD721C55020}" srcOrd="0" destOrd="0" parTransId="{E32A7CC8-1E8D-404B-AA44-66BD593277EC}" sibTransId="{D4BB8BB8-04AB-49B4-A822-C35B7929E5F5}"/>
    <dgm:cxn modelId="{EDF8FECC-16E6-411B-8343-013CA3441B13}" type="presOf" srcId="{F12DBD1C-B03B-463B-B939-B98CA9CAB769}" destId="{5DDC2C11-C28C-4028-B650-71DACBAFC42A}" srcOrd="0" destOrd="0" presId="urn:microsoft.com/office/officeart/2005/8/layout/vList5"/>
    <dgm:cxn modelId="{F70683D0-7B43-4D24-96B0-AC7340496222}" type="presOf" srcId="{8F782A81-DB83-42E7-A579-7DD606DE3117}" destId="{DE804FC6-97C1-4CC5-9973-9B65CD82C24A}" srcOrd="0" destOrd="0" presId="urn:microsoft.com/office/officeart/2005/8/layout/vList5"/>
    <dgm:cxn modelId="{835C28EC-CD45-48DC-997A-AA2ED479F550}" type="presOf" srcId="{A1F93E92-00EC-4912-A155-63E4AC08CFA7}" destId="{B8B2DDF9-8D8A-4627-8D93-4C87542EE658}" srcOrd="0" destOrd="0" presId="urn:microsoft.com/office/officeart/2005/8/layout/vList5"/>
    <dgm:cxn modelId="{A25CF5FE-DB68-48C7-9963-E97C63E10ED0}" srcId="{3EF4E508-4232-4047-9918-A96B12B2F4E4}" destId="{55A94FB6-8C4B-401A-B055-28CFF9608F85}" srcOrd="3" destOrd="0" parTransId="{D7C67287-D82D-49AF-AD3D-7EBC721518A4}" sibTransId="{7B45504E-F3D9-4DC6-AA35-7130A3A7F084}"/>
    <dgm:cxn modelId="{F55F10E4-AC95-42A8-B141-D2DAC85B76D8}" type="presParOf" srcId="{D0C82C19-B380-4EB1-9CF3-6C6A588DA5B4}" destId="{658B35E2-71C4-4A33-9A7D-015E313F1B0A}" srcOrd="0" destOrd="0" presId="urn:microsoft.com/office/officeart/2005/8/layout/vList5"/>
    <dgm:cxn modelId="{527E82D3-07AD-4EE6-91F7-76FC95E023F6}" type="presParOf" srcId="{658B35E2-71C4-4A33-9A7D-015E313F1B0A}" destId="{DE804FC6-97C1-4CC5-9973-9B65CD82C24A}" srcOrd="0" destOrd="0" presId="urn:microsoft.com/office/officeart/2005/8/layout/vList5"/>
    <dgm:cxn modelId="{479D21A4-31B4-4D4E-9671-96D8E616F9DB}" type="presParOf" srcId="{658B35E2-71C4-4A33-9A7D-015E313F1B0A}" destId="{74A5A1A6-8B43-46A7-B440-24300C456F51}" srcOrd="1" destOrd="0" presId="urn:microsoft.com/office/officeart/2005/8/layout/vList5"/>
    <dgm:cxn modelId="{542DA590-DFB6-4D09-95C6-B620B0EBA47C}" type="presParOf" srcId="{D0C82C19-B380-4EB1-9CF3-6C6A588DA5B4}" destId="{CA602B29-A031-4BE2-80C6-3EEEABFB44FE}" srcOrd="1" destOrd="0" presId="urn:microsoft.com/office/officeart/2005/8/layout/vList5"/>
    <dgm:cxn modelId="{72397B28-F98E-4AE7-A9AB-577685E3EAC5}" type="presParOf" srcId="{D0C82C19-B380-4EB1-9CF3-6C6A588DA5B4}" destId="{9B081126-35AB-4EF8-A388-67A144798DA7}" srcOrd="2" destOrd="0" presId="urn:microsoft.com/office/officeart/2005/8/layout/vList5"/>
    <dgm:cxn modelId="{1D61BC6F-12B6-41D3-BA01-59A1B7335F1A}" type="presParOf" srcId="{9B081126-35AB-4EF8-A388-67A144798DA7}" destId="{B8B2DDF9-8D8A-4627-8D93-4C87542EE658}" srcOrd="0" destOrd="0" presId="urn:microsoft.com/office/officeart/2005/8/layout/vList5"/>
    <dgm:cxn modelId="{359C6418-9274-4DEA-991F-70343B02E098}" type="presParOf" srcId="{9B081126-35AB-4EF8-A388-67A144798DA7}" destId="{6223B9D3-AC09-4864-95B1-AF84E3F091CA}" srcOrd="1" destOrd="0" presId="urn:microsoft.com/office/officeart/2005/8/layout/vList5"/>
    <dgm:cxn modelId="{6371DA2E-8519-42CD-837E-B727B2B2B235}" type="presParOf" srcId="{D0C82C19-B380-4EB1-9CF3-6C6A588DA5B4}" destId="{1F2C7172-5068-4571-B08B-E7A2292A8FEF}" srcOrd="3" destOrd="0" presId="urn:microsoft.com/office/officeart/2005/8/layout/vList5"/>
    <dgm:cxn modelId="{4DC5F721-DEFD-46C0-A284-F4D12F7F4D0F}" type="presParOf" srcId="{D0C82C19-B380-4EB1-9CF3-6C6A588DA5B4}" destId="{1D3C3DDD-5FC7-4334-A61E-91E2101090B3}" srcOrd="4" destOrd="0" presId="urn:microsoft.com/office/officeart/2005/8/layout/vList5"/>
    <dgm:cxn modelId="{ED996276-6F96-488B-959C-281338D54D12}" type="presParOf" srcId="{1D3C3DDD-5FC7-4334-A61E-91E2101090B3}" destId="{82B94936-6475-4698-A43A-9BD7E909E8E2}" srcOrd="0" destOrd="0" presId="urn:microsoft.com/office/officeart/2005/8/layout/vList5"/>
    <dgm:cxn modelId="{AF8C858A-3AEA-4A95-A683-025A27444895}" type="presParOf" srcId="{1D3C3DDD-5FC7-4334-A61E-91E2101090B3}" destId="{5DDC2C11-C28C-4028-B650-71DACBAFC42A}" srcOrd="1" destOrd="0" presId="urn:microsoft.com/office/officeart/2005/8/layout/vList5"/>
    <dgm:cxn modelId="{E77ACB99-581D-4185-93CD-56461F844F0A}" type="presParOf" srcId="{D0C82C19-B380-4EB1-9CF3-6C6A588DA5B4}" destId="{3FFADD8C-DD02-429D-875C-0F2DCF10E1F1}" srcOrd="5" destOrd="0" presId="urn:microsoft.com/office/officeart/2005/8/layout/vList5"/>
    <dgm:cxn modelId="{75FA0B82-1F9F-4087-B141-DED851F68E13}" type="presParOf" srcId="{D0C82C19-B380-4EB1-9CF3-6C6A588DA5B4}" destId="{92F7A281-BFDC-41F7-8193-257FC8486CF4}" srcOrd="6" destOrd="0" presId="urn:microsoft.com/office/officeart/2005/8/layout/vList5"/>
    <dgm:cxn modelId="{E0F17DA4-68FB-44FC-B59F-AAEA704508E9}" type="presParOf" srcId="{92F7A281-BFDC-41F7-8193-257FC8486CF4}" destId="{05F36CC4-5E6F-4AB0-9003-99B8922ACFD8}" srcOrd="0" destOrd="0" presId="urn:microsoft.com/office/officeart/2005/8/layout/vList5"/>
    <dgm:cxn modelId="{E5DF5ED5-BD36-40BF-B2B9-7201B28BF425}" type="presParOf" srcId="{92F7A281-BFDC-41F7-8193-257FC8486CF4}" destId="{5566BE99-B615-48CD-BD34-5CD472459B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BD1A5-86CF-45C9-B800-D5FAB4F28A50}">
      <dsp:nvSpPr>
        <dsp:cNvPr id="0" name=""/>
        <dsp:cNvSpPr/>
      </dsp:nvSpPr>
      <dsp:spPr>
        <a:xfrm>
          <a:off x="3055" y="1012999"/>
          <a:ext cx="1837531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rice/fish/kelp</a:t>
          </a:r>
          <a:endParaRPr lang="zh-CN" altLang="en-US" sz="2200" kern="1200" dirty="0"/>
        </a:p>
      </dsp:txBody>
      <dsp:txXfrm>
        <a:off x="3055" y="1012999"/>
        <a:ext cx="1837531" cy="633600"/>
      </dsp:txXfrm>
    </dsp:sp>
    <dsp:sp modelId="{F4D66E83-C337-4A55-A265-F8D88DEE5D71}">
      <dsp:nvSpPr>
        <dsp:cNvPr id="0" name=""/>
        <dsp:cNvSpPr/>
      </dsp:nvSpPr>
      <dsp:spPr>
        <a:xfrm>
          <a:off x="3055" y="1646599"/>
          <a:ext cx="1837531" cy="275906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米饭</a:t>
          </a:r>
          <a:r>
            <a:rPr lang="en-US" altLang="zh-CN" sz="2200" kern="1200" dirty="0"/>
            <a:t>/</a:t>
          </a:r>
          <a:r>
            <a:rPr lang="zh-CN" altLang="en-US" sz="2200" kern="1200" dirty="0"/>
            <a:t>鱼</a:t>
          </a:r>
          <a:r>
            <a:rPr lang="en-US" altLang="zh-CN" sz="2200" kern="1200" dirty="0"/>
            <a:t>/</a:t>
          </a:r>
          <a:r>
            <a:rPr lang="zh-CN" altLang="en-US" sz="2200" kern="1200" dirty="0"/>
            <a:t>海带</a:t>
          </a:r>
        </a:p>
      </dsp:txBody>
      <dsp:txXfrm>
        <a:off x="3055" y="1646599"/>
        <a:ext cx="1837531" cy="2759068"/>
      </dsp:txXfrm>
    </dsp:sp>
    <dsp:sp modelId="{9C4D60D3-9712-49F2-A3B2-A6FD7B3E7305}">
      <dsp:nvSpPr>
        <dsp:cNvPr id="0" name=""/>
        <dsp:cNvSpPr/>
      </dsp:nvSpPr>
      <dsp:spPr>
        <a:xfrm>
          <a:off x="2097841" y="1012999"/>
          <a:ext cx="1837531" cy="633600"/>
        </a:xfrm>
        <a:prstGeom prst="rect">
          <a:avLst/>
        </a:prstGeom>
        <a:solidFill>
          <a:schemeClr val="accent4">
            <a:hueOff val="-489691"/>
            <a:satOff val="-5945"/>
            <a:lumOff val="850"/>
            <a:alphaOff val="0"/>
          </a:schemeClr>
        </a:solidFill>
        <a:ln w="12700" cap="flat" cmpd="sng" algn="ctr">
          <a:solidFill>
            <a:schemeClr val="accent4">
              <a:hueOff val="-489691"/>
              <a:satOff val="-594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c_kelp</a:t>
          </a:r>
          <a:r>
            <a:rPr lang="en-US" altLang="zh-CN" sz="2200" kern="1200" dirty="0"/>
            <a:t>/</a:t>
          </a:r>
          <a:r>
            <a:rPr lang="en-US" altLang="zh-CN" sz="2200" kern="1200" dirty="0" err="1"/>
            <a:t>c_fish</a:t>
          </a:r>
          <a:endParaRPr lang="zh-CN" altLang="en-US" sz="2200" kern="1200" dirty="0"/>
        </a:p>
      </dsp:txBody>
      <dsp:txXfrm>
        <a:off x="2097841" y="1012999"/>
        <a:ext cx="1837531" cy="633600"/>
      </dsp:txXfrm>
    </dsp:sp>
    <dsp:sp modelId="{54EC1BA0-B163-43A9-A2BA-85152F9ED63A}">
      <dsp:nvSpPr>
        <dsp:cNvPr id="0" name=""/>
        <dsp:cNvSpPr/>
      </dsp:nvSpPr>
      <dsp:spPr>
        <a:xfrm>
          <a:off x="2097841" y="1646599"/>
          <a:ext cx="1837531" cy="2759068"/>
        </a:xfrm>
        <a:prstGeom prst="rect">
          <a:avLst/>
        </a:prstGeom>
        <a:solidFill>
          <a:schemeClr val="accent4">
            <a:tint val="40000"/>
            <a:alpha val="90000"/>
            <a:hueOff val="-412720"/>
            <a:satOff val="-7675"/>
            <a:lumOff val="-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412720"/>
              <a:satOff val="-7675"/>
              <a:lumOff val="-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拿海带</a:t>
          </a:r>
          <a:r>
            <a:rPr lang="en-US" altLang="zh-CN" sz="2200" kern="1200" dirty="0"/>
            <a:t>/</a:t>
          </a:r>
          <a:r>
            <a:rPr lang="zh-CN" altLang="en-US" sz="2200" kern="1200" dirty="0"/>
            <a:t>鱼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去切菜板交互，切海带</a:t>
          </a:r>
          <a:r>
            <a:rPr lang="en-US" altLang="zh-CN" sz="2200" kern="1200" dirty="0"/>
            <a:t>/</a:t>
          </a:r>
          <a:r>
            <a:rPr lang="zh-CN" altLang="en-US" sz="2200" kern="1200" dirty="0"/>
            <a:t>鱼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装盘送出</a:t>
          </a:r>
        </a:p>
      </dsp:txBody>
      <dsp:txXfrm>
        <a:off x="2097841" y="1646599"/>
        <a:ext cx="1837531" cy="2759068"/>
      </dsp:txXfrm>
    </dsp:sp>
    <dsp:sp modelId="{FCA7A172-C284-4E07-AFB9-A006AD81EEDB}">
      <dsp:nvSpPr>
        <dsp:cNvPr id="0" name=""/>
        <dsp:cNvSpPr/>
      </dsp:nvSpPr>
      <dsp:spPr>
        <a:xfrm>
          <a:off x="4192627" y="1012999"/>
          <a:ext cx="1837531" cy="633600"/>
        </a:xfrm>
        <a:prstGeom prst="rect">
          <a:avLst/>
        </a:prstGeom>
        <a:solidFill>
          <a:schemeClr val="accent4">
            <a:hueOff val="-979381"/>
            <a:satOff val="-11890"/>
            <a:lumOff val="1699"/>
            <a:alphaOff val="0"/>
          </a:schemeClr>
        </a:solidFill>
        <a:ln w="12700" cap="flat" cmpd="sng" algn="ctr">
          <a:solidFill>
            <a:schemeClr val="accent4">
              <a:hueOff val="-979381"/>
              <a:satOff val="-11890"/>
              <a:lumOff val="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s_rice</a:t>
          </a:r>
          <a:endParaRPr lang="zh-CN" altLang="en-US" sz="2200" kern="1200" dirty="0"/>
        </a:p>
      </dsp:txBody>
      <dsp:txXfrm>
        <a:off x="4192627" y="1012999"/>
        <a:ext cx="1837531" cy="633600"/>
      </dsp:txXfrm>
    </dsp:sp>
    <dsp:sp modelId="{93495008-5FEB-421A-A2C0-11E9B5D11015}">
      <dsp:nvSpPr>
        <dsp:cNvPr id="0" name=""/>
        <dsp:cNvSpPr/>
      </dsp:nvSpPr>
      <dsp:spPr>
        <a:xfrm>
          <a:off x="4192627" y="1646599"/>
          <a:ext cx="1837531" cy="2759068"/>
        </a:xfrm>
        <a:prstGeom prst="rect">
          <a:avLst/>
        </a:prstGeom>
        <a:solidFill>
          <a:schemeClr val="accent4">
            <a:tint val="40000"/>
            <a:alpha val="90000"/>
            <a:hueOff val="-825441"/>
            <a:satOff val="-15350"/>
            <a:lumOff val="-17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825441"/>
              <a:satOff val="-15350"/>
              <a:lumOff val="-1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拿米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去煮锅</a:t>
          </a:r>
          <a:r>
            <a:rPr lang="en-US" altLang="zh-CN" sz="2200" kern="1200" dirty="0"/>
            <a:t>(Pot)</a:t>
          </a:r>
          <a:r>
            <a:rPr lang="zh-CN" altLang="en-US" sz="2200" kern="1200" dirty="0"/>
            <a:t>蒸饭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装盘送出</a:t>
          </a:r>
        </a:p>
      </dsp:txBody>
      <dsp:txXfrm>
        <a:off x="4192627" y="1646599"/>
        <a:ext cx="1837531" cy="2759068"/>
      </dsp:txXfrm>
    </dsp:sp>
    <dsp:sp modelId="{6758A51C-2F3A-4CC7-95AB-50B7D3A6243E}">
      <dsp:nvSpPr>
        <dsp:cNvPr id="0" name=""/>
        <dsp:cNvSpPr/>
      </dsp:nvSpPr>
      <dsp:spPr>
        <a:xfrm>
          <a:off x="6287412" y="1012999"/>
          <a:ext cx="1837531" cy="633600"/>
        </a:xfrm>
        <a:prstGeom prst="rect">
          <a:avLst/>
        </a:prstGeom>
        <a:solidFill>
          <a:schemeClr val="accent4">
            <a:hueOff val="-1469072"/>
            <a:satOff val="-17835"/>
            <a:lumOff val="2549"/>
            <a:alphaOff val="0"/>
          </a:schemeClr>
        </a:solidFill>
        <a:ln w="12700" cap="flat" cmpd="sng" algn="ctr">
          <a:solidFill>
            <a:schemeClr val="accent4">
              <a:hueOff val="-1469072"/>
              <a:satOff val="-17835"/>
              <a:lumOff val="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 err="1"/>
            <a:t>s_fish</a:t>
          </a:r>
          <a:endParaRPr lang="zh-CN" altLang="en-US" sz="2200" kern="1200" dirty="0"/>
        </a:p>
      </dsp:txBody>
      <dsp:txXfrm>
        <a:off x="6287412" y="1012999"/>
        <a:ext cx="1837531" cy="633600"/>
      </dsp:txXfrm>
    </dsp:sp>
    <dsp:sp modelId="{6982FBF7-7058-4D0D-8650-16CC81C450CC}">
      <dsp:nvSpPr>
        <dsp:cNvPr id="0" name=""/>
        <dsp:cNvSpPr/>
      </dsp:nvSpPr>
      <dsp:spPr>
        <a:xfrm>
          <a:off x="6287412" y="1646599"/>
          <a:ext cx="1837531" cy="2759068"/>
        </a:xfrm>
        <a:prstGeom prst="rect">
          <a:avLst/>
        </a:prstGeom>
        <a:solidFill>
          <a:schemeClr val="accent4">
            <a:tint val="40000"/>
            <a:alpha val="90000"/>
            <a:hueOff val="-1238161"/>
            <a:satOff val="-23025"/>
            <a:lumOff val="-26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238161"/>
              <a:satOff val="-23025"/>
              <a:lumOff val="-2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拿鱼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去切菜板交互，切鱼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去煎锅</a:t>
          </a:r>
          <a:r>
            <a:rPr lang="en-US" altLang="zh-CN" sz="2200" kern="1200" dirty="0"/>
            <a:t>(Pan)</a:t>
          </a:r>
          <a:r>
            <a:rPr lang="zh-CN" altLang="en-US" sz="2200" kern="1200" dirty="0"/>
            <a:t>煎鱼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装盘送出</a:t>
          </a:r>
        </a:p>
      </dsp:txBody>
      <dsp:txXfrm>
        <a:off x="6287412" y="1646599"/>
        <a:ext cx="1837531" cy="2759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5A1A6-8B43-46A7-B440-24300C456F51}">
      <dsp:nvSpPr>
        <dsp:cNvPr id="0" name=""/>
        <dsp:cNvSpPr/>
      </dsp:nvSpPr>
      <dsp:spPr>
        <a:xfrm rot="5400000">
          <a:off x="5005281" y="-1946050"/>
          <a:ext cx="1043516" cy="520192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b="0" kern="1200" dirty="0"/>
            <a:t>如果有需要烹饪的食材，先把食材放锅里，然后去做其他事情，最后再把锅里的食材放到盘子里</a:t>
          </a:r>
          <a:endParaRPr lang="zh-CN" altLang="en-US" sz="1900" kern="1200" dirty="0"/>
        </a:p>
      </dsp:txBody>
      <dsp:txXfrm rot="-5400000">
        <a:off x="2926079" y="184092"/>
        <a:ext cx="5150980" cy="941636"/>
      </dsp:txXfrm>
    </dsp:sp>
    <dsp:sp modelId="{DE804FC6-97C1-4CC5-9973-9B65CD82C24A}">
      <dsp:nvSpPr>
        <dsp:cNvPr id="0" name=""/>
        <dsp:cNvSpPr/>
      </dsp:nvSpPr>
      <dsp:spPr>
        <a:xfrm>
          <a:off x="0" y="2711"/>
          <a:ext cx="2926080" cy="13043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1.</a:t>
          </a:r>
          <a:endParaRPr lang="zh-CN" altLang="en-US" sz="6500" kern="1200" dirty="0"/>
        </a:p>
      </dsp:txBody>
      <dsp:txXfrm>
        <a:off x="63675" y="66386"/>
        <a:ext cx="2798730" cy="1177045"/>
      </dsp:txXfrm>
    </dsp:sp>
    <dsp:sp modelId="{6223B9D3-AC09-4864-95B1-AF84E3F091CA}">
      <dsp:nvSpPr>
        <dsp:cNvPr id="0" name=""/>
        <dsp:cNvSpPr/>
      </dsp:nvSpPr>
      <dsp:spPr>
        <a:xfrm rot="5400000">
          <a:off x="5005281" y="-576434"/>
          <a:ext cx="1043516" cy="520192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本项目</a:t>
          </a:r>
          <a:r>
            <a:rPr lang="en-US" altLang="zh-CN" sz="1900" b="0" kern="1200" dirty="0" err="1"/>
            <a:t>s_fish</a:t>
          </a:r>
          <a:r>
            <a:rPr lang="zh-CN" altLang="en-US" sz="1900" b="0" kern="1200" dirty="0"/>
            <a:t>和</a:t>
          </a:r>
          <a:r>
            <a:rPr lang="en-US" altLang="zh-CN" sz="1900" b="0" kern="1200" dirty="0" err="1"/>
            <a:t>s_rice</a:t>
          </a:r>
          <a:r>
            <a:rPr lang="zh-CN" altLang="en-US" sz="1900" b="0" kern="1200" dirty="0"/>
            <a:t>数量和不会超过</a:t>
          </a:r>
          <a:r>
            <a:rPr lang="en-US" altLang="zh-CN" sz="1900" b="0" kern="1200" dirty="0"/>
            <a:t>2</a:t>
          </a:r>
          <a:r>
            <a:rPr lang="zh-CN" altLang="en-US" sz="1900" b="0" kern="1200" dirty="0"/>
            <a:t>，总食材数量不会超过</a:t>
          </a:r>
          <a:r>
            <a:rPr lang="en-US" altLang="zh-CN" sz="1900" b="0" kern="1200" dirty="0"/>
            <a:t>3</a:t>
          </a:r>
          <a:endParaRPr lang="zh-CN" altLang="en-US" sz="1900" kern="1200" dirty="0"/>
        </a:p>
      </dsp:txBody>
      <dsp:txXfrm rot="-5400000">
        <a:off x="2926079" y="1553708"/>
        <a:ext cx="5150980" cy="941636"/>
      </dsp:txXfrm>
    </dsp:sp>
    <dsp:sp modelId="{B8B2DDF9-8D8A-4627-8D93-4C87542EE658}">
      <dsp:nvSpPr>
        <dsp:cNvPr id="0" name=""/>
        <dsp:cNvSpPr/>
      </dsp:nvSpPr>
      <dsp:spPr>
        <a:xfrm>
          <a:off x="0" y="1372327"/>
          <a:ext cx="2926080" cy="130439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2.</a:t>
          </a:r>
          <a:endParaRPr lang="zh-CN" altLang="en-US" sz="6500" kern="1200" dirty="0"/>
        </a:p>
      </dsp:txBody>
      <dsp:txXfrm>
        <a:off x="63675" y="1436002"/>
        <a:ext cx="2798730" cy="1177045"/>
      </dsp:txXfrm>
    </dsp:sp>
    <dsp:sp modelId="{5DDC2C11-C28C-4028-B650-71DACBAFC42A}">
      <dsp:nvSpPr>
        <dsp:cNvPr id="0" name=""/>
        <dsp:cNvSpPr/>
      </dsp:nvSpPr>
      <dsp:spPr>
        <a:xfrm rot="5400000">
          <a:off x="5005281" y="793181"/>
          <a:ext cx="1043516" cy="520192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b="0" kern="1200" dirty="0" err="1"/>
            <a:t>s_fish</a:t>
          </a:r>
          <a:r>
            <a:rPr lang="zh-CN" altLang="en-US" sz="1900" b="0" kern="1200" dirty="0"/>
            <a:t>和</a:t>
          </a:r>
          <a:r>
            <a:rPr lang="en-US" altLang="zh-CN" sz="1900" b="0" kern="1200" dirty="0" err="1"/>
            <a:t>s_rice</a:t>
          </a:r>
          <a:r>
            <a:rPr lang="zh-CN" altLang="en-US" sz="1900" b="0" kern="1200" dirty="0"/>
            <a:t>单独出现的时候，就先把食材放到锅里，然后干别的事情，最后再把食材放到盘子里</a:t>
          </a:r>
          <a:endParaRPr lang="zh-CN" altLang="en-US" sz="1900" kern="1200" dirty="0"/>
        </a:p>
      </dsp:txBody>
      <dsp:txXfrm rot="-5400000">
        <a:off x="2926079" y="2923323"/>
        <a:ext cx="5150980" cy="941636"/>
      </dsp:txXfrm>
    </dsp:sp>
    <dsp:sp modelId="{82B94936-6475-4698-A43A-9BD7E909E8E2}">
      <dsp:nvSpPr>
        <dsp:cNvPr id="0" name=""/>
        <dsp:cNvSpPr/>
      </dsp:nvSpPr>
      <dsp:spPr>
        <a:xfrm>
          <a:off x="0" y="2741943"/>
          <a:ext cx="2926080" cy="130439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3.</a:t>
          </a:r>
          <a:endParaRPr lang="zh-CN" altLang="en-US" sz="6500" kern="1200" dirty="0"/>
        </a:p>
      </dsp:txBody>
      <dsp:txXfrm>
        <a:off x="63675" y="2805618"/>
        <a:ext cx="2798730" cy="1177045"/>
      </dsp:txXfrm>
    </dsp:sp>
    <dsp:sp modelId="{5566BE99-B615-48CD-BD34-5CD472459B9A}">
      <dsp:nvSpPr>
        <dsp:cNvPr id="0" name=""/>
        <dsp:cNvSpPr/>
      </dsp:nvSpPr>
      <dsp:spPr>
        <a:xfrm rot="5400000">
          <a:off x="5005281" y="2162797"/>
          <a:ext cx="1043516" cy="520192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b="0" kern="1200" dirty="0" err="1"/>
            <a:t>s_fish</a:t>
          </a:r>
          <a:r>
            <a:rPr lang="zh-CN" altLang="en-US" sz="1900" b="0" kern="1200" dirty="0"/>
            <a:t>和</a:t>
          </a:r>
          <a:r>
            <a:rPr lang="en-US" altLang="zh-CN" sz="1900" b="0" kern="1200" dirty="0" err="1"/>
            <a:t>s_rice</a:t>
          </a:r>
          <a:r>
            <a:rPr lang="zh-CN" altLang="en-US" sz="1900" b="0" kern="1200" dirty="0"/>
            <a:t>一起出现的时候，就先把鱼放到锅里，然后把米放到锅里，然后干别的事情，最后再把食材放到盘子里</a:t>
          </a:r>
          <a:endParaRPr lang="zh-CN" altLang="en-US" sz="1900" kern="1200" dirty="0"/>
        </a:p>
      </dsp:txBody>
      <dsp:txXfrm rot="-5400000">
        <a:off x="2926079" y="4292939"/>
        <a:ext cx="5150980" cy="941636"/>
      </dsp:txXfrm>
    </dsp:sp>
    <dsp:sp modelId="{05F36CC4-5E6F-4AB0-9003-99B8922ACFD8}">
      <dsp:nvSpPr>
        <dsp:cNvPr id="0" name=""/>
        <dsp:cNvSpPr/>
      </dsp:nvSpPr>
      <dsp:spPr>
        <a:xfrm>
          <a:off x="0" y="4111559"/>
          <a:ext cx="2926080" cy="13043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4.</a:t>
          </a:r>
          <a:endParaRPr lang="zh-CN" altLang="en-US" sz="6500" kern="1200" dirty="0"/>
        </a:p>
      </dsp:txBody>
      <dsp:txXfrm>
        <a:off x="63675" y="4175234"/>
        <a:ext cx="2798730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阿里巴巴普惠体" panose="00020600040101010101" charset="-122"/>
              </a:rPr>
              <a:t>2024/8/1</a:t>
            </a:fld>
            <a:endParaRPr lang="zh-CN" altLang="en-US">
              <a:cs typeface="阿里巴巴普惠体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阿里巴巴普惠体" panose="00020600040101010101" charset="-122"/>
              </a:rPr>
              <a:t>‹#›</a:t>
            </a:fld>
            <a:endParaRPr lang="zh-CN" altLang="en-US">
              <a:cs typeface="阿里巴巴普惠体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" panose="00020600040101010101" charset="-122"/>
        <a:ea typeface="阿里巴巴普惠体" panose="00020600040101010101" charset="-122"/>
        <a:cs typeface="阿里巴巴普惠体" panose="0002060004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10" Type="http://schemas.openxmlformats.org/officeDocument/2006/relationships/hyperlink" Target="http://www.1ppt.com/moban/" TargetMode="Externa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6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7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717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1DEEAAC-A2BB-D991-2225-36D62DCF022E}"/>
              </a:ext>
            </a:extLst>
          </p:cNvPr>
          <p:cNvSpPr txBox="1"/>
          <p:nvPr userDrawn="1"/>
        </p:nvSpPr>
        <p:spPr>
          <a:xfrm>
            <a:off x="1755305" y="66652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7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阿里巴巴普惠体" panose="00020600040101010101" charset="-122"/>
          <a:ea typeface="阿里巴巴普惠体" panose="00020600040101010101" charset="-122"/>
          <a:cs typeface="阿里巴巴普惠体" panose="0002060004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24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3.xml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Relationship Id="rId5" Type="http://schemas.openxmlformats.org/officeDocument/2006/relationships/image" Target="../media/image12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5.xml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8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emf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emf"/><Relationship Id="rId9" Type="http://schemas.microsoft.com/office/2007/relationships/diagramDrawing" Target="../diagrams/drawin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emf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emf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88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404926" y="2194560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dirty="0">
                <a:solidFill>
                  <a:srgbClr val="8CB271"/>
                </a:solidFill>
                <a:cs typeface="+mn-ea"/>
                <a:sym typeface="+mn-lt"/>
              </a:rPr>
              <a:t>固定任务分配与贪心优化</a:t>
            </a:r>
            <a:endParaRPr lang="en-US" altLang="zh-CN" sz="6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 rot="5400000">
            <a:off x="10698233" y="1506845"/>
            <a:ext cx="1317744" cy="164718"/>
            <a:chOff x="2566815" y="1366060"/>
            <a:chExt cx="1317744" cy="164718"/>
          </a:xfrm>
        </p:grpSpPr>
        <p:sp>
          <p:nvSpPr>
            <p:cNvPr id="14" name="椭圆 13"/>
            <p:cNvSpPr/>
            <p:nvPr/>
          </p:nvSpPr>
          <p:spPr>
            <a:xfrm>
              <a:off x="2566815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97420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28024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58629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489234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719841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洗碗任务构建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5D901F-5B53-8175-0C94-8DEAFA215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423352"/>
            <a:ext cx="10001250" cy="2676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BFDFDD-C52C-5FEB-81ED-9C1FD744DA31}"/>
              </a:ext>
            </a:extLst>
          </p:cNvPr>
          <p:cNvSpPr txBox="1"/>
          <p:nvPr/>
        </p:nvSpPr>
        <p:spPr>
          <a:xfrm>
            <a:off x="1201420" y="4451498"/>
            <a:ext cx="9778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移动至脏盘子回收处→拿脏盘子→移动至洗碗池→放入洗碗池→交互</a:t>
            </a:r>
            <a:r>
              <a:rPr lang="en-US" altLang="zh-CN" sz="2000" dirty="0"/>
              <a:t>(</a:t>
            </a:r>
            <a:r>
              <a:rPr lang="zh-CN" altLang="en-US" sz="2000" dirty="0"/>
              <a:t>洗碗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8483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任务执行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460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03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123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任务执行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F55CC7-2DC5-FC56-B905-0B212E228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987" y="557530"/>
            <a:ext cx="7773973" cy="549224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BDF13C-6268-2F13-7609-4C87086FA769}"/>
              </a:ext>
            </a:extLst>
          </p:cNvPr>
          <p:cNvSpPr txBox="1"/>
          <p:nvPr/>
        </p:nvSpPr>
        <p:spPr>
          <a:xfrm>
            <a:off x="460692" y="1105471"/>
            <a:ext cx="3133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订单任务更新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若上一个订单任务完成了</a:t>
            </a:r>
            <a:r>
              <a:rPr lang="en-US" altLang="zh-CN" sz="2000" dirty="0"/>
              <a:t>(</a:t>
            </a:r>
            <a:r>
              <a:rPr lang="zh-CN" altLang="en-US" sz="2000" dirty="0"/>
              <a:t>子任务指针指向</a:t>
            </a:r>
            <a:r>
              <a:rPr lang="en-US" altLang="zh-CN" sz="2000" dirty="0"/>
              <a:t>-1)</a:t>
            </a:r>
            <a:r>
              <a:rPr lang="zh-CN" altLang="en-US" sz="2000" dirty="0"/>
              <a:t>重置子任务指针。</a:t>
            </a:r>
            <a:endParaRPr lang="en-US" altLang="zh-CN" sz="2000" dirty="0"/>
          </a:p>
          <a:p>
            <a:r>
              <a:rPr lang="zh-CN" altLang="en-US" sz="2000" dirty="0"/>
              <a:t>若有空盘子更新任务；否则等待。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1A4AF5-8A71-0743-7704-23F2EF3245E9}"/>
              </a:ext>
            </a:extLst>
          </p:cNvPr>
          <p:cNvSpPr txBox="1"/>
          <p:nvPr/>
        </p:nvSpPr>
        <p:spPr>
          <a:xfrm>
            <a:off x="507797" y="3803004"/>
            <a:ext cx="3133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洗碗任务更新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A64338-DC3F-1D9D-7FBF-8FC59A7E4781}"/>
              </a:ext>
            </a:extLst>
          </p:cNvPr>
          <p:cNvSpPr txBox="1"/>
          <p:nvPr/>
        </p:nvSpPr>
        <p:spPr>
          <a:xfrm>
            <a:off x="507797" y="4579088"/>
            <a:ext cx="313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有脏盘子就去洗碗，否则回到盘子回收处等待。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94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任务执行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6D0C9D-98E2-990A-A196-5C42E14B43D2}"/>
              </a:ext>
            </a:extLst>
          </p:cNvPr>
          <p:cNvSpPr txBox="1"/>
          <p:nvPr/>
        </p:nvSpPr>
        <p:spPr>
          <a:xfrm>
            <a:off x="1389321" y="1077433"/>
            <a:ext cx="8094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Move</a:t>
            </a:r>
            <a:r>
              <a:rPr lang="zh-CN" altLang="en-US" sz="2000" dirty="0"/>
              <a:t>类型任务获取移动终点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6CE021-D428-F240-8D73-768611A1A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4" y="1498471"/>
            <a:ext cx="7712114" cy="49545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29D5F2-2063-A511-15D1-1DE0AA02DC01}"/>
              </a:ext>
            </a:extLst>
          </p:cNvPr>
          <p:cNvSpPr txBox="1"/>
          <p:nvPr/>
        </p:nvSpPr>
        <p:spPr>
          <a:xfrm>
            <a:off x="8391525" y="1477543"/>
            <a:ext cx="33184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需要注意当子任务目标即</a:t>
            </a:r>
            <a:r>
              <a:rPr lang="en-US" altLang="zh-CN" sz="2000" dirty="0" err="1"/>
              <a:t>cook_object</a:t>
            </a:r>
            <a:r>
              <a:rPr lang="zh-CN" altLang="en-US" sz="2000" dirty="0"/>
              <a:t>为</a:t>
            </a:r>
            <a:r>
              <a:rPr lang="en-US" altLang="zh-CN" sz="2000" dirty="0"/>
              <a:t>Plate</a:t>
            </a:r>
            <a:r>
              <a:rPr lang="zh-CN" altLang="en-US" sz="2000" dirty="0"/>
              <a:t>时，要判断上一步是否拿过盘子。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若上一步没有拿过盘子，则寻找空盘子；否则去上次放置盘子的地方拿盘子</a:t>
            </a:r>
            <a:r>
              <a:rPr lang="en-US" altLang="zh-CN" sz="2000" dirty="0"/>
              <a:t>(</a:t>
            </a:r>
            <a:r>
              <a:rPr lang="zh-CN" altLang="en-US" sz="2000" dirty="0"/>
              <a:t>保证这一任务进行时所有菜品都装入同一个盘子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dirty="0"/>
              <a:t>洗碗</a:t>
            </a:r>
            <a:r>
              <a:rPr lang="en-US" altLang="zh-CN" sz="2000" dirty="0"/>
              <a:t>Move</a:t>
            </a:r>
            <a:r>
              <a:rPr lang="zh-CN" altLang="en-US" sz="2000" dirty="0"/>
              <a:t>类型任务获取移动终点类似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664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任务执行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36FFC4-25C9-E088-5D98-574F8C153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003" y="1115060"/>
            <a:ext cx="8716077" cy="50575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8D612CD-D22B-3BB5-5976-6B62BD84E467}"/>
              </a:ext>
            </a:extLst>
          </p:cNvPr>
          <p:cNvSpPr txBox="1"/>
          <p:nvPr/>
        </p:nvSpPr>
        <p:spPr>
          <a:xfrm>
            <a:off x="616688" y="1375144"/>
            <a:ext cx="2339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deal_with_task</a:t>
            </a:r>
            <a:r>
              <a:rPr lang="zh-CN" altLang="en-US" dirty="0"/>
              <a:t>函数任务处理。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0</a:t>
            </a:r>
            <a:r>
              <a:rPr lang="zh-CN" altLang="en-US" dirty="0"/>
              <a:t>号玩家烹饪，</a:t>
            </a:r>
            <a:r>
              <a:rPr lang="en-US" altLang="zh-CN" dirty="0"/>
              <a:t>1</a:t>
            </a:r>
            <a:r>
              <a:rPr lang="zh-CN" altLang="en-US" dirty="0"/>
              <a:t>号玩家洗碗。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67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任务执行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9128C5-E4EA-13FE-B1C4-CA21EE06CA8D}"/>
              </a:ext>
            </a:extLst>
          </p:cNvPr>
          <p:cNvSpPr txBox="1"/>
          <p:nvPr/>
        </p:nvSpPr>
        <p:spPr>
          <a:xfrm>
            <a:off x="1501140" y="4649972"/>
            <a:ext cx="90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子任务指针</a:t>
            </a:r>
            <a:r>
              <a:rPr lang="en-US" altLang="zh-CN" dirty="0"/>
              <a:t>(</a:t>
            </a:r>
            <a:r>
              <a:rPr lang="en-US" altLang="zh-CN" dirty="0" err="1"/>
              <a:t>task_index</a:t>
            </a:r>
            <a:r>
              <a:rPr lang="en-US" altLang="zh-CN" dirty="0"/>
              <a:t>)</a:t>
            </a:r>
            <a:r>
              <a:rPr lang="zh-CN" altLang="en-US" dirty="0"/>
              <a:t>更新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CFB1A2-41FB-965D-E15A-9AB36A2DA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426" y="1081227"/>
            <a:ext cx="9523228" cy="32906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8255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贪心优化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460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04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39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贪心优化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AB74FC-7EC5-F73E-EF8F-572244ADC421}"/>
              </a:ext>
            </a:extLst>
          </p:cNvPr>
          <p:cNvSpPr txBox="1"/>
          <p:nvPr/>
        </p:nvSpPr>
        <p:spPr>
          <a:xfrm>
            <a:off x="1201420" y="1253490"/>
            <a:ext cx="9877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考虑这样一个订单：</a:t>
            </a:r>
            <a:endParaRPr lang="en-US" altLang="zh-CN" sz="2000" dirty="0"/>
          </a:p>
          <a:p>
            <a:r>
              <a:rPr lang="en-US" altLang="zh-CN" sz="2000" dirty="0"/>
              <a:t>kelp </a:t>
            </a:r>
            <a:r>
              <a:rPr lang="en-US" altLang="zh-CN" sz="2000" dirty="0" err="1"/>
              <a:t>s_rice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BD36FB-39F2-5997-6985-FF96FCB43756}"/>
              </a:ext>
            </a:extLst>
          </p:cNvPr>
          <p:cNvSpPr txBox="1"/>
          <p:nvPr/>
        </p:nvSpPr>
        <p:spPr>
          <a:xfrm>
            <a:off x="1290084" y="2218660"/>
            <a:ext cx="9491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按照前面的顺序任务执行方法，就先去将海带装入盘中，把盘子放在临时放置点，然后去拿米，</a:t>
            </a:r>
            <a:r>
              <a:rPr lang="zh-CN" altLang="en-US" sz="2000" dirty="0">
                <a:solidFill>
                  <a:srgbClr val="FF0000"/>
                </a:solidFill>
              </a:rPr>
              <a:t>煮饭</a:t>
            </a:r>
            <a:r>
              <a:rPr lang="zh-CN" altLang="en-US" sz="2000" dirty="0"/>
              <a:t>，将煮熟的饭放入先前的盘子，最后提交订单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028FAF-584F-5545-CCC6-9D74BE52A995}"/>
              </a:ext>
            </a:extLst>
          </p:cNvPr>
          <p:cNvSpPr txBox="1"/>
          <p:nvPr/>
        </p:nvSpPr>
        <p:spPr>
          <a:xfrm>
            <a:off x="1290084" y="3105356"/>
            <a:ext cx="5245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哪里可以优化？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D74F5A-8719-9F93-AAD9-19BC9610E60F}"/>
              </a:ext>
            </a:extLst>
          </p:cNvPr>
          <p:cNvSpPr txBox="1"/>
          <p:nvPr/>
        </p:nvSpPr>
        <p:spPr>
          <a:xfrm>
            <a:off x="1290084" y="3757562"/>
            <a:ext cx="8690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煮饭的时间为</a:t>
            </a:r>
            <a:r>
              <a:rPr lang="en-US" altLang="zh-CN" sz="2000" dirty="0"/>
              <a:t>300</a:t>
            </a:r>
            <a:r>
              <a:rPr lang="zh-CN" altLang="en-US" sz="2000" dirty="0"/>
              <a:t>帧，在做</a:t>
            </a:r>
            <a:r>
              <a:rPr lang="en-US" altLang="zh-CN" sz="2000" dirty="0" err="1"/>
              <a:t>s_rice</a:t>
            </a:r>
            <a:r>
              <a:rPr lang="zh-CN" altLang="en-US" sz="2000" dirty="0"/>
              <a:t>的时候玩家一直等待，浪费了时间。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FF0000"/>
                </a:solidFill>
              </a:rPr>
              <a:t>若玩家先将饭放入煮锅，然后去做别的事情</a:t>
            </a:r>
            <a:r>
              <a:rPr lang="en-US" altLang="zh-CN" sz="2000" dirty="0"/>
              <a:t>(</a:t>
            </a:r>
            <a:r>
              <a:rPr lang="zh-CN" altLang="en-US" sz="2000" dirty="0"/>
              <a:t>拿海带并装入盘中</a:t>
            </a:r>
            <a:r>
              <a:rPr lang="en-US" altLang="zh-CN" sz="2000" dirty="0"/>
              <a:t>)</a:t>
            </a:r>
            <a:r>
              <a:rPr lang="zh-CN" altLang="en-US" sz="2000" dirty="0"/>
              <a:t>，最后将煮熟的饭放入盘中，提交订单，那么能节省不少时间。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56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贪心优化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CC1B4474-390B-FDD5-68C6-C85AFD0C9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564462"/>
              </p:ext>
            </p:extLst>
          </p:nvPr>
        </p:nvGraphicFramePr>
        <p:xfrm>
          <a:off x="2029778" y="10052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66096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贪心优化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AAFF6D-325A-0FA1-0CD9-81630569D8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0" y="1363345"/>
            <a:ext cx="10753060" cy="776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3C23AD-612D-D713-A363-B1B301D768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70" y="2621021"/>
            <a:ext cx="10689265" cy="9021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A8F9469-A4AA-4D85-C298-2033E34D8A0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b="30606"/>
          <a:stretch/>
        </p:blipFill>
        <p:spPr>
          <a:xfrm>
            <a:off x="2446028" y="3828801"/>
            <a:ext cx="6109862" cy="24596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414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任务分配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3227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01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88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539169" y="2199387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7200" dirty="0">
                <a:solidFill>
                  <a:srgbClr val="8CB271"/>
                </a:solidFill>
                <a:cs typeface="+mn-ea"/>
                <a:sym typeface="+mn-lt"/>
              </a:rPr>
              <a:t>谢谢！</a:t>
            </a:r>
            <a:endParaRPr lang="zh-CN" altLang="en-US" sz="7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 rot="5400000">
            <a:off x="10698233" y="1506845"/>
            <a:ext cx="1317744" cy="164718"/>
            <a:chOff x="2566815" y="1366060"/>
            <a:chExt cx="1317744" cy="164718"/>
          </a:xfrm>
        </p:grpSpPr>
        <p:sp>
          <p:nvSpPr>
            <p:cNvPr id="14" name="椭圆 13"/>
            <p:cNvSpPr/>
            <p:nvPr/>
          </p:nvSpPr>
          <p:spPr>
            <a:xfrm>
              <a:off x="2566815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97420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028024" y="1366060"/>
              <a:ext cx="164718" cy="164718"/>
            </a:xfrm>
            <a:prstGeom prst="ellipse">
              <a:avLst/>
            </a:prstGeom>
            <a:solidFill>
              <a:srgbClr val="ABC4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258629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489234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719841" y="1366060"/>
              <a:ext cx="164718" cy="16471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任务分配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C5B073-8440-74C0-8DC6-0C5361AD9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42" y="187656"/>
            <a:ext cx="3563913" cy="66110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22A772-73A5-2897-3FF5-407FE4F9925C}"/>
              </a:ext>
            </a:extLst>
          </p:cNvPr>
          <p:cNvSpPr txBox="1"/>
          <p:nvPr/>
        </p:nvSpPr>
        <p:spPr>
          <a:xfrm>
            <a:off x="836428" y="1779616"/>
            <a:ext cx="5628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在初始帧中，可以得到所有可能的任务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如右图中</a:t>
            </a:r>
            <a:r>
              <a:rPr lang="en-US" altLang="zh-CN" dirty="0"/>
              <a:t>7200 200 30 </a:t>
            </a:r>
            <a:r>
              <a:rPr lang="en-US" altLang="zh-CN" dirty="0" err="1"/>
              <a:t>s_rice</a:t>
            </a:r>
            <a:r>
              <a:rPr lang="en-US" altLang="zh-CN" dirty="0"/>
              <a:t> </a:t>
            </a:r>
            <a:r>
              <a:rPr lang="en-US" altLang="zh-CN" dirty="0" err="1"/>
              <a:t>c_fish</a:t>
            </a:r>
            <a:r>
              <a:rPr lang="zh-CN" altLang="en-US" dirty="0"/>
              <a:t>就是所有可能的任务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任务分配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7DC1979E-E32E-0EF1-0D90-EE06A6E48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085444"/>
              </p:ext>
            </p:extLst>
          </p:nvPr>
        </p:nvGraphicFramePr>
        <p:xfrm>
          <a:off x="1879283" y="38740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16AA0E6-181A-7CA5-0EE5-1096DE0B0ED8}"/>
              </a:ext>
            </a:extLst>
          </p:cNvPr>
          <p:cNvSpPr txBox="1"/>
          <p:nvPr/>
        </p:nvSpPr>
        <p:spPr>
          <a:xfrm>
            <a:off x="1325525" y="5104622"/>
            <a:ext cx="9930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所有可能的食物及其处理方式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157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任务分配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6E8C77-C2FA-2031-F7A3-64F9F40B4540}"/>
              </a:ext>
            </a:extLst>
          </p:cNvPr>
          <p:cNvSpPr txBox="1"/>
          <p:nvPr/>
        </p:nvSpPr>
        <p:spPr>
          <a:xfrm>
            <a:off x="1385791" y="1321435"/>
            <a:ext cx="9505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我们有两个玩家，一个最容易想到也是比较容易实现的策略就是</a:t>
            </a:r>
            <a:r>
              <a:rPr lang="zh-CN" altLang="en-US" sz="2000" dirty="0">
                <a:solidFill>
                  <a:srgbClr val="FF0000"/>
                </a:solidFill>
              </a:rPr>
              <a:t>一个玩家专门负责洗碗，一个玩家专门负责烹饪</a:t>
            </a:r>
            <a:r>
              <a:rPr lang="zh-CN" altLang="en-US" sz="2000" dirty="0"/>
              <a:t>。这里称其为固定任务分配策略。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D81906-1822-C838-F677-BC79392A4B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54" y="2235696"/>
            <a:ext cx="10991850" cy="2400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D54B60-BA91-337C-DA1E-20D9AB609534}"/>
              </a:ext>
            </a:extLst>
          </p:cNvPr>
          <p:cNvSpPr txBox="1"/>
          <p:nvPr/>
        </p:nvSpPr>
        <p:spPr>
          <a:xfrm>
            <a:off x="1056167" y="4842371"/>
            <a:ext cx="98918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定义结构体</a:t>
            </a:r>
            <a:r>
              <a:rPr lang="en-US" altLang="zh-CN" sz="2000" dirty="0"/>
              <a:t>Task</a:t>
            </a:r>
            <a:r>
              <a:rPr lang="zh-CN" altLang="en-US" sz="2000" dirty="0"/>
              <a:t>。每个任务拆分成一些列子任务</a:t>
            </a:r>
            <a:r>
              <a:rPr lang="en-US" altLang="zh-CN" sz="2000" dirty="0"/>
              <a:t>(Task)</a:t>
            </a:r>
            <a:r>
              <a:rPr lang="zh-CN" altLang="en-US" sz="2000" dirty="0"/>
              <a:t>，如“移动到洗碗池”“切菜”“把鱼放进煎锅”等</a:t>
            </a:r>
            <a:endParaRPr lang="en-US" altLang="zh-CN" sz="2000" dirty="0"/>
          </a:p>
          <a:p>
            <a:r>
              <a:rPr lang="en-US" altLang="zh-CN" sz="2000" dirty="0"/>
              <a:t>action</a:t>
            </a:r>
            <a:r>
              <a:rPr lang="zh-CN" altLang="en-US" sz="2000" dirty="0"/>
              <a:t>为子任务种类，分为</a:t>
            </a:r>
            <a:r>
              <a:rPr lang="en-US" altLang="zh-CN" sz="2000" dirty="0"/>
              <a:t>Move, Interact, Put, Pick.</a:t>
            </a:r>
          </a:p>
          <a:p>
            <a:r>
              <a:rPr lang="en-US" altLang="zh-CN" sz="2000" dirty="0"/>
              <a:t>object</a:t>
            </a:r>
            <a:r>
              <a:rPr lang="zh-CN" altLang="en-US" sz="2000" dirty="0"/>
              <a:t>为子任务的目标，用于</a:t>
            </a:r>
            <a:r>
              <a:rPr lang="en-US" altLang="zh-CN" sz="2000" dirty="0"/>
              <a:t>action</a:t>
            </a:r>
            <a:r>
              <a:rPr lang="zh-CN" altLang="en-US" sz="2000" dirty="0"/>
              <a:t>为</a:t>
            </a:r>
            <a:r>
              <a:rPr lang="en-US" altLang="zh-CN" sz="2000" dirty="0"/>
              <a:t>Move</a:t>
            </a:r>
            <a:r>
              <a:rPr lang="zh-CN" altLang="en-US" sz="2000" dirty="0"/>
              <a:t>的情况。如</a:t>
            </a:r>
            <a:r>
              <a:rPr lang="en-US" altLang="zh-CN" sz="2000" dirty="0"/>
              <a:t>object</a:t>
            </a:r>
            <a:r>
              <a:rPr lang="zh-CN" altLang="en-US" sz="2000" dirty="0"/>
              <a:t>为</a:t>
            </a:r>
            <a:r>
              <a:rPr lang="en-US" altLang="zh-CN" sz="2000" dirty="0"/>
              <a:t>”</a:t>
            </a:r>
            <a:r>
              <a:rPr lang="en-US" altLang="zh-CN" sz="2000" dirty="0" err="1"/>
              <a:t>ChoppingStation</a:t>
            </a:r>
            <a:r>
              <a:rPr lang="en-US" altLang="zh-CN" sz="2000" dirty="0"/>
              <a:t>”,</a:t>
            </a:r>
            <a:r>
              <a:rPr lang="zh-CN" altLang="en-US" sz="2000" dirty="0"/>
              <a:t> 则玩家移动至切菜板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914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3090" y="-216535"/>
            <a:ext cx="5457825" cy="498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590" y="3263265"/>
            <a:ext cx="5381625" cy="5295900"/>
          </a:xfrm>
          <a:prstGeom prst="rect">
            <a:avLst/>
          </a:prstGeom>
        </p:spPr>
      </p:pic>
      <p:sp>
        <p:nvSpPr>
          <p:cNvPr id="3" name="文本框 3"/>
          <p:cNvSpPr>
            <a:spLocks noGrp="1"/>
          </p:cNvSpPr>
          <p:nvPr>
            <p:ph type="title"/>
          </p:nvPr>
        </p:nvSpPr>
        <p:spPr>
          <a:xfrm>
            <a:off x="3540125" y="3234690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6600" dirty="0">
                <a:solidFill>
                  <a:srgbClr val="8CB271"/>
                </a:solidFill>
                <a:latin typeface="+mn-lt"/>
                <a:ea typeface="+mn-ea"/>
                <a:cs typeface="+mn-ea"/>
                <a:sym typeface="+mn-lt"/>
              </a:rPr>
              <a:t>任务构建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19477" y="1687066"/>
            <a:ext cx="1460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02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63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任务构建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5FD647-9C33-9C28-44A5-AE4F26D52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50" y="1216276"/>
            <a:ext cx="9877425" cy="4095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A5949F-4834-9E43-24D8-1AF93B4D562F}"/>
              </a:ext>
            </a:extLst>
          </p:cNvPr>
          <p:cNvSpPr txBox="1"/>
          <p:nvPr/>
        </p:nvSpPr>
        <p:spPr>
          <a:xfrm>
            <a:off x="932120" y="2423752"/>
            <a:ext cx="10129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为初始帧中的每项菜单任务</a:t>
            </a:r>
            <a:r>
              <a:rPr lang="en-US" altLang="zh-CN" sz="2000" dirty="0"/>
              <a:t>(</a:t>
            </a:r>
            <a:r>
              <a:rPr lang="zh-CN" altLang="en-US" sz="2000" dirty="0"/>
              <a:t>每种订单</a:t>
            </a:r>
            <a:r>
              <a:rPr lang="en-US" altLang="zh-CN" sz="2000" dirty="0"/>
              <a:t>)</a:t>
            </a:r>
            <a:r>
              <a:rPr lang="zh-CN" altLang="en-US" sz="2000" dirty="0"/>
              <a:t>构建一个任务列表</a:t>
            </a:r>
            <a:r>
              <a:rPr lang="en-US" altLang="zh-CN" sz="2000" dirty="0" err="1"/>
              <a:t>task_list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vector&lt;string&gt;</a:t>
            </a:r>
            <a:r>
              <a:rPr lang="zh-CN" altLang="en-US" sz="2000" dirty="0"/>
              <a:t>对应订单，</a:t>
            </a:r>
            <a:r>
              <a:rPr lang="en-US" altLang="zh-CN" sz="2000" dirty="0"/>
              <a:t>vector&lt;Task&gt;</a:t>
            </a:r>
            <a:r>
              <a:rPr lang="zh-CN" altLang="en-US" sz="2000" dirty="0"/>
              <a:t>则为分配的任务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89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647285" y="79922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烹饪任务构建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0E8A06-42B8-5981-06B8-E87A5179AF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38" y="316230"/>
            <a:ext cx="8477705" cy="60428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7DE008-122C-4A53-D66A-ADD5551300FC}"/>
              </a:ext>
            </a:extLst>
          </p:cNvPr>
          <p:cNvSpPr txBox="1"/>
          <p:nvPr/>
        </p:nvSpPr>
        <p:spPr>
          <a:xfrm>
            <a:off x="382790" y="1227368"/>
            <a:ext cx="3116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遍历所有可能的订单，为每个订单在</a:t>
            </a:r>
            <a:r>
              <a:rPr lang="en-US" altLang="zh-CN" dirty="0" err="1"/>
              <a:t>task_list</a:t>
            </a:r>
            <a:r>
              <a:rPr lang="en-US" altLang="zh-CN" dirty="0"/>
              <a:t>(map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r>
              <a:rPr lang="zh-CN" altLang="en-US" dirty="0"/>
              <a:t>中添加一项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A7D50E-4DBA-82B4-5413-C79EEB58313F}"/>
              </a:ext>
            </a:extLst>
          </p:cNvPr>
          <p:cNvSpPr txBox="1"/>
          <p:nvPr/>
        </p:nvSpPr>
        <p:spPr>
          <a:xfrm>
            <a:off x="382790" y="2559639"/>
            <a:ext cx="288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遍历订单内的菜品，根据菜品细分每一步的任务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9DB4DCF-8E0A-2415-48CD-F6FDCC1249EA}"/>
              </a:ext>
            </a:extLst>
          </p:cNvPr>
          <p:cNvSpPr txBox="1"/>
          <p:nvPr/>
        </p:nvSpPr>
        <p:spPr>
          <a:xfrm>
            <a:off x="382790" y="3691640"/>
            <a:ext cx="2914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3.”temp_plate_pos”</a:t>
            </a:r>
            <a:r>
              <a:rPr lang="zh-CN" altLang="en-US" dirty="0"/>
              <a:t>用于多菜品任务的两菜品之间的过渡。临时把盘子放在一个事先预定好的地方</a:t>
            </a:r>
            <a:r>
              <a:rPr lang="en-US" altLang="zh-CN" dirty="0"/>
              <a:t>(</a:t>
            </a:r>
            <a:r>
              <a:rPr lang="zh-CN" altLang="en-US" dirty="0"/>
              <a:t>这里选择为与提交窗口曼哈顿距离最近的工作台</a:t>
            </a:r>
            <a:r>
              <a:rPr lang="en-US" altLang="zh-CN" dirty="0"/>
              <a:t>)</a:t>
            </a:r>
            <a:r>
              <a:rPr lang="zh-CN" altLang="en-US" dirty="0"/>
              <a:t>，然后烹饪其他菜品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84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481" t="25661" r="17537" b="24417"/>
          <a:stretch>
            <a:fillRect/>
          </a:stretch>
        </p:blipFill>
        <p:spPr>
          <a:xfrm>
            <a:off x="0" y="0"/>
            <a:ext cx="12278360" cy="69761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99720" y="316230"/>
            <a:ext cx="1167765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2100" y="-240030"/>
            <a:ext cx="1505585" cy="1481455"/>
          </a:xfrm>
          <a:prstGeom prst="rect">
            <a:avLst/>
          </a:prstGeom>
        </p:spPr>
      </p:pic>
      <p:sp>
        <p:nvSpPr>
          <p:cNvPr id="11" name="文本框 3"/>
          <p:cNvSpPr>
            <a:spLocks noGrp="1"/>
          </p:cNvSpPr>
          <p:nvPr>
            <p:ph type="title"/>
          </p:nvPr>
        </p:nvSpPr>
        <p:spPr>
          <a:xfrm>
            <a:off x="1201420" y="109855"/>
            <a:ext cx="7190105" cy="89535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烹饪任务构建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0C11BD-1D64-C545-2535-0961C20EE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03" y="1467019"/>
            <a:ext cx="9040110" cy="13568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DFC274-B50B-9A82-85B8-D2FD8D2BBE46}"/>
              </a:ext>
            </a:extLst>
          </p:cNvPr>
          <p:cNvSpPr txBox="1"/>
          <p:nvPr/>
        </p:nvSpPr>
        <p:spPr>
          <a:xfrm>
            <a:off x="1460205" y="3173143"/>
            <a:ext cx="9243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在为一个订单每种菜品细分完子任务后，添加订单提交任务。</a:t>
            </a:r>
            <a:endParaRPr lang="en-US" altLang="zh-CN" sz="2000" dirty="0"/>
          </a:p>
          <a:p>
            <a:r>
              <a:rPr lang="zh-CN" altLang="en-US" sz="2000" dirty="0"/>
              <a:t>移动至</a:t>
            </a:r>
            <a:r>
              <a:rPr lang="en-US" altLang="zh-CN" sz="2000" dirty="0" err="1"/>
              <a:t>temp_plate_pos</a:t>
            </a:r>
            <a:r>
              <a:rPr lang="zh-CN" altLang="en-US" sz="2000" dirty="0"/>
              <a:t>，拿起装有菜品的盘子，并移动至提交窗口提交订单。</a:t>
            </a:r>
            <a:endParaRPr lang="en-US" altLang="zh-CN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AD8CFB-F6A0-BEAF-09BA-DADFD8D62D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205" y="4197259"/>
            <a:ext cx="7905971" cy="819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288347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U3MTgzNWQxMGZiODNhMWIyYjExZDM1MWJjOTBhM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第一PPT，www.1ppt.com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u1nusunb">
      <a:majorFont>
        <a:latin typeface="印品黑体"/>
        <a:ea typeface="幼圆"/>
        <a:cs typeface=""/>
      </a:majorFont>
      <a:minorFont>
        <a:latin typeface="印品黑体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阿里巴巴普惠体"/>
        <a:font script="Hebr" typeface="阿里巴巴普惠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阿里巴巴普惠体"/>
        <a:ea typeface=""/>
        <a:cs typeface=""/>
        <a:font script="Jpan" typeface="ＭＳ Ｐゴシック"/>
        <a:font script="Hang" typeface="맑은 고딕"/>
        <a:font script="Hans" typeface="阿里巴巴普惠体"/>
        <a:font script="Hant" typeface="新細明體"/>
        <a:font script="Arab" typeface="阿里巴巴普惠体"/>
        <a:font script="Hebr" typeface="阿里巴巴普惠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阿里巴巴普惠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892</Words>
  <Application>Microsoft Office PowerPoint</Application>
  <PresentationFormat>宽屏</PresentationFormat>
  <Paragraphs>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阿里巴巴普惠体</vt:lpstr>
      <vt:lpstr>微软雅黑</vt:lpstr>
      <vt:lpstr>Arial</vt:lpstr>
      <vt:lpstr>Wingdings</vt:lpstr>
      <vt:lpstr>第一PPT，www.1ppt.com</vt:lpstr>
      <vt:lpstr>自定义设计方案</vt:lpstr>
      <vt:lpstr>PowerPoint 演示文稿</vt:lpstr>
      <vt:lpstr>任务分配</vt:lpstr>
      <vt:lpstr>任务分配</vt:lpstr>
      <vt:lpstr>任务分配</vt:lpstr>
      <vt:lpstr>任务分配</vt:lpstr>
      <vt:lpstr>任务构建</vt:lpstr>
      <vt:lpstr>任务构建</vt:lpstr>
      <vt:lpstr>烹饪任务构建</vt:lpstr>
      <vt:lpstr>烹饪任务构建</vt:lpstr>
      <vt:lpstr>洗碗任务构建</vt:lpstr>
      <vt:lpstr>任务执行</vt:lpstr>
      <vt:lpstr>任务执行</vt:lpstr>
      <vt:lpstr>任务执行</vt:lpstr>
      <vt:lpstr>任务执行</vt:lpstr>
      <vt:lpstr>任务执行</vt:lpstr>
      <vt:lpstr>贪心优化</vt:lpstr>
      <vt:lpstr>贪心优化</vt:lpstr>
      <vt:lpstr>贪心优化</vt:lpstr>
      <vt:lpstr>贪心优化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水彩叶子</dc:title>
  <dc:creator>第一PPT</dc:creator>
  <cp:keywords>www.1ppt.com</cp:keywords>
  <dc:description>www.1ppt.com</dc:description>
  <cp:lastModifiedBy>2457227200@qq.com</cp:lastModifiedBy>
  <cp:revision>180</cp:revision>
  <dcterms:created xsi:type="dcterms:W3CDTF">2019-06-19T02:08:00Z</dcterms:created>
  <dcterms:modified xsi:type="dcterms:W3CDTF">2024-08-01T17:43:00Z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D311673A7422493FB34C9FDE67610D17</vt:lpwstr>
  </property>
</Properties>
</file>