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28"/>
  </p:notesMasterIdLst>
  <p:handoutMasterIdLst>
    <p:handoutMasterId r:id="rId29"/>
  </p:handoutMasterIdLst>
  <p:sldIdLst>
    <p:sldId id="256" r:id="rId3"/>
    <p:sldId id="259" r:id="rId4"/>
    <p:sldId id="262" r:id="rId5"/>
    <p:sldId id="266" r:id="rId6"/>
    <p:sldId id="267" r:id="rId7"/>
    <p:sldId id="268" r:id="rId8"/>
    <p:sldId id="269" r:id="rId9"/>
    <p:sldId id="263" r:id="rId10"/>
    <p:sldId id="270" r:id="rId11"/>
    <p:sldId id="271" r:id="rId12"/>
    <p:sldId id="272" r:id="rId13"/>
    <p:sldId id="273" r:id="rId14"/>
    <p:sldId id="264" r:id="rId15"/>
    <p:sldId id="274" r:id="rId16"/>
    <p:sldId id="275" r:id="rId17"/>
    <p:sldId id="276" r:id="rId18"/>
    <p:sldId id="277" r:id="rId19"/>
    <p:sldId id="265" r:id="rId20"/>
    <p:sldId id="278" r:id="rId21"/>
    <p:sldId id="279" r:id="rId22"/>
    <p:sldId id="282" r:id="rId23"/>
    <p:sldId id="280" r:id="rId24"/>
    <p:sldId id="281" r:id="rId25"/>
    <p:sldId id="257" r:id="rId26"/>
    <p:sldId id="258" r:id="rId27"/>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4">
          <p15:clr>
            <a:srgbClr val="A4A3A4"/>
          </p15:clr>
        </p15:guide>
        <p15:guide id="2" pos="386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BFBFBF"/>
    <a:srgbClr val="8CB271"/>
    <a:srgbClr val="ABC4A3"/>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4660"/>
  </p:normalViewPr>
  <p:slideViewPr>
    <p:cSldViewPr snapToGrid="0">
      <p:cViewPr>
        <p:scale>
          <a:sx n="66" d="100"/>
          <a:sy n="66" d="100"/>
        </p:scale>
        <p:origin x="2382" y="1020"/>
      </p:cViewPr>
      <p:guideLst>
        <p:guide orient="horz" pos="2124"/>
        <p:guide pos="3861"/>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F2F4F7"/>
            </a:solidFill>
            <a:ln>
              <a:noFill/>
            </a:ln>
            <a:effectLst/>
          </c:spPr>
          <c:invertIfNegative val="0"/>
          <c:cat>
            <c:numRef>
              <c:f>Sheet1!$A$2:$A$5</c:f>
              <c:numCache>
                <c:formatCode>General</c:formatCode>
                <c:ptCount val="4"/>
                <c:pt idx="0">
                  <c:v>4</c:v>
                </c:pt>
                <c:pt idx="1">
                  <c:v>3</c:v>
                </c:pt>
                <c:pt idx="2">
                  <c:v>2</c:v>
                </c:pt>
                <c:pt idx="3">
                  <c:v>1</c:v>
                </c:pt>
              </c:numCache>
            </c:num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80E-4458-A737-F372F51B0F04}"/>
            </c:ext>
          </c:extLst>
        </c:ser>
        <c:ser>
          <c:idx val="1"/>
          <c:order val="1"/>
          <c:tx>
            <c:strRef>
              <c:f>Sheet1!$C$1</c:f>
              <c:strCache>
                <c:ptCount val="1"/>
                <c:pt idx="0">
                  <c:v>系列 2</c:v>
                </c:pt>
              </c:strCache>
            </c:strRef>
          </c:tx>
          <c:spPr>
            <a:solidFill>
              <a:srgbClr val="203F7E"/>
            </a:solidFill>
            <a:ln>
              <a:noFill/>
            </a:ln>
            <a:effectLst/>
          </c:spPr>
          <c:invertIfNegative val="0"/>
          <c:dPt>
            <c:idx val="0"/>
            <c:invertIfNegative val="0"/>
            <c:bubble3D val="0"/>
            <c:spPr>
              <a:solidFill>
                <a:srgbClr val="8CB271"/>
              </a:solidFill>
              <a:ln>
                <a:noFill/>
              </a:ln>
              <a:effectLst/>
            </c:spPr>
            <c:extLst>
              <c:ext xmlns:c16="http://schemas.microsoft.com/office/drawing/2014/chart" uri="{C3380CC4-5D6E-409C-BE32-E72D297353CC}">
                <c16:uniqueId val="{00000002-A80E-4458-A737-F372F51B0F04}"/>
              </c:ext>
            </c:extLst>
          </c:dPt>
          <c:dPt>
            <c:idx val="1"/>
            <c:invertIfNegative val="0"/>
            <c:bubble3D val="0"/>
            <c:spPr>
              <a:solidFill>
                <a:srgbClr val="8CB271"/>
              </a:solidFill>
              <a:ln>
                <a:noFill/>
              </a:ln>
              <a:effectLst/>
            </c:spPr>
            <c:extLst>
              <c:ext xmlns:c16="http://schemas.microsoft.com/office/drawing/2014/chart" uri="{C3380CC4-5D6E-409C-BE32-E72D297353CC}">
                <c16:uniqueId val="{00000004-A80E-4458-A737-F372F51B0F04}"/>
              </c:ext>
            </c:extLst>
          </c:dPt>
          <c:dPt>
            <c:idx val="2"/>
            <c:invertIfNegative val="0"/>
            <c:bubble3D val="0"/>
            <c:spPr>
              <a:solidFill>
                <a:srgbClr val="8CB271"/>
              </a:solidFill>
              <a:ln>
                <a:noFill/>
              </a:ln>
              <a:effectLst/>
            </c:spPr>
            <c:extLst>
              <c:ext xmlns:c16="http://schemas.microsoft.com/office/drawing/2014/chart" uri="{C3380CC4-5D6E-409C-BE32-E72D297353CC}">
                <c16:uniqueId val="{00000006-A80E-4458-A737-F372F51B0F04}"/>
              </c:ext>
            </c:extLst>
          </c:dPt>
          <c:dPt>
            <c:idx val="3"/>
            <c:invertIfNegative val="0"/>
            <c:bubble3D val="0"/>
            <c:spPr>
              <a:solidFill>
                <a:srgbClr val="8CB271"/>
              </a:solidFill>
              <a:ln>
                <a:noFill/>
              </a:ln>
              <a:effectLst/>
            </c:spPr>
            <c:extLst>
              <c:ext xmlns:c16="http://schemas.microsoft.com/office/drawing/2014/chart" uri="{C3380CC4-5D6E-409C-BE32-E72D297353CC}">
                <c16:uniqueId val="{00000008-A80E-4458-A737-F372F51B0F04}"/>
              </c:ext>
            </c:extLst>
          </c:dPt>
          <c:cat>
            <c:numRef>
              <c:f>Sheet1!$A$2:$A$5</c:f>
              <c:numCache>
                <c:formatCode>General</c:formatCode>
                <c:ptCount val="4"/>
                <c:pt idx="0">
                  <c:v>4</c:v>
                </c:pt>
                <c:pt idx="1">
                  <c:v>3</c:v>
                </c:pt>
                <c:pt idx="2">
                  <c:v>2</c:v>
                </c:pt>
                <c:pt idx="3">
                  <c:v>1</c:v>
                </c:pt>
              </c:numCache>
            </c:num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9-A80E-4458-A737-F372F51B0F04}"/>
            </c:ext>
          </c:extLst>
        </c:ser>
        <c:dLbls>
          <c:showLegendKey val="0"/>
          <c:showVal val="0"/>
          <c:showCatName val="0"/>
          <c:showSerName val="0"/>
          <c:showPercent val="0"/>
          <c:showBubbleSize val="0"/>
        </c:dLbls>
        <c:gapWidth val="182"/>
        <c:axId val="1496644432"/>
        <c:axId val="1489028992"/>
      </c:barChart>
      <c:catAx>
        <c:axId val="14966444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1">
                    <a:lumMod val="65000"/>
                    <a:lumOff val="35000"/>
                  </a:schemeClr>
                </a:solidFill>
                <a:latin typeface="+mn-lt"/>
                <a:ea typeface="+mn-ea"/>
                <a:cs typeface="+mn-ea"/>
                <a:sym typeface="+mn-lt"/>
              </a:defRPr>
            </a:pPr>
            <a:endParaRPr lang="zh-CN"/>
          </a:p>
        </c:txPr>
        <c:crossAx val="1489028992"/>
        <c:crosses val="autoZero"/>
        <c:auto val="1"/>
        <c:lblAlgn val="ctr"/>
        <c:lblOffset val="100"/>
        <c:noMultiLvlLbl val="0"/>
      </c:catAx>
      <c:valAx>
        <c:axId val="1489028992"/>
        <c:scaling>
          <c:orientation val="minMax"/>
        </c:scaling>
        <c:delete val="1"/>
        <c:axPos val="b"/>
        <c:numFmt formatCode="General" sourceLinked="1"/>
        <c:majorTickMark val="none"/>
        <c:minorTickMark val="none"/>
        <c:tickLblPos val="nextTo"/>
        <c:crossAx val="1496644432"/>
        <c:crosses val="autoZero"/>
        <c:crossBetween val="between"/>
      </c:valAx>
      <c:spPr>
        <a:noFill/>
        <a:ln>
          <a:noFill/>
        </a:ln>
        <a:effectLst/>
      </c:spPr>
    </c:plotArea>
    <c:plotVisOnly val="1"/>
    <c:dispBlanksAs val="gap"/>
    <c:showDLblsOverMax val="0"/>
  </c:chart>
  <c:spPr>
    <a:noFill/>
    <a:ln>
      <a:noFill/>
    </a:ln>
    <a:effectLst/>
  </c:spPr>
  <c:txPr>
    <a:bodyPr/>
    <a:lstStyle/>
    <a:p>
      <a:pPr>
        <a:defRPr lang="zh-CN">
          <a:latin typeface="+mn-lt"/>
          <a:ea typeface="+mn-ea"/>
          <a:cs typeface="+mn-ea"/>
          <a:sym typeface="+mn-lt"/>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阿里巴巴普惠体" panose="00020600040101010101" charset="-122"/>
              <a:ea typeface="阿里巴巴普惠体" panose="00020600040101010101" charset="-122"/>
              <a:cs typeface="阿里巴巴普惠体" panose="00020600040101010101"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cs typeface="阿里巴巴普惠体" panose="00020600040101010101" charset="-122"/>
              </a:rPr>
              <a:t>2023/2/4</a:t>
            </a:fld>
            <a:endParaRPr lang="zh-CN" altLang="en-US">
              <a:cs typeface="阿里巴巴普惠体" panose="00020600040101010101"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阿里巴巴普惠体" panose="00020600040101010101" charset="-122"/>
              <a:ea typeface="阿里巴巴普惠体" panose="00020600040101010101" charset="-122"/>
              <a:cs typeface="阿里巴巴普惠体" panose="00020600040101010101"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cs typeface="阿里巴巴普惠体" panose="00020600040101010101" charset="-122"/>
              </a:rPr>
              <a:t>‹#›</a:t>
            </a:fld>
            <a:endParaRPr lang="zh-CN" altLang="en-US">
              <a:cs typeface="阿里巴巴普惠体" panose="00020600040101010101"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阿里巴巴普惠体" panose="00020600040101010101" charset="-122"/>
                <a:ea typeface="阿里巴巴普惠体" panose="00020600040101010101" charset="-122"/>
                <a:cs typeface="阿里巴巴普惠体" panose="00020600040101010101"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阿里巴巴普惠体" panose="00020600040101010101" charset="-122"/>
                <a:ea typeface="阿里巴巴普惠体" panose="00020600040101010101" charset="-122"/>
                <a:cs typeface="阿里巴巴普惠体" panose="00020600040101010101" charset="-122"/>
              </a:defRPr>
            </a:lvl1pPr>
          </a:lstStyle>
          <a:p>
            <a:fld id="{D2A48B96-639E-45A3-A0BA-2464DFDB1FAA}" type="datetimeFigureOut">
              <a:rPr lang="zh-CN" altLang="en-US" smtClean="0"/>
              <a:t>2023/2/4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阿里巴巴普惠体" panose="00020600040101010101" charset="-122"/>
                <a:ea typeface="阿里巴巴普惠体" panose="00020600040101010101" charset="-122"/>
                <a:cs typeface="阿里巴巴普惠体" panose="00020600040101010101"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阿里巴巴普惠体" panose="00020600040101010101" charset="-122"/>
                <a:ea typeface="阿里巴巴普惠体" panose="00020600040101010101" charset="-122"/>
                <a:cs typeface="阿里巴巴普惠体" panose="00020600040101010101"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阿里巴巴普惠体" panose="00020600040101010101" charset="-122"/>
        <a:ea typeface="阿里巴巴普惠体" panose="00020600040101010101" charset="-122"/>
        <a:cs typeface="阿里巴巴普惠体" panose="00020600040101010101" charset="-122"/>
      </a:defRPr>
    </a:lvl1pPr>
    <a:lvl2pPr marL="457200" algn="l" defTabSz="914400" rtl="0" eaLnBrk="1" latinLnBrk="0" hangingPunct="1">
      <a:defRPr sz="1200" kern="1200">
        <a:solidFill>
          <a:schemeClr val="tx1"/>
        </a:solidFill>
        <a:latin typeface="阿里巴巴普惠体" panose="00020600040101010101" charset="-122"/>
        <a:ea typeface="阿里巴巴普惠体" panose="00020600040101010101" charset="-122"/>
        <a:cs typeface="阿里巴巴普惠体" panose="00020600040101010101" charset="-122"/>
      </a:defRPr>
    </a:lvl2pPr>
    <a:lvl3pPr marL="914400" algn="l" defTabSz="914400" rtl="0" eaLnBrk="1" latinLnBrk="0" hangingPunct="1">
      <a:defRPr sz="1200" kern="1200">
        <a:solidFill>
          <a:schemeClr val="tx1"/>
        </a:solidFill>
        <a:latin typeface="阿里巴巴普惠体" panose="00020600040101010101" charset="-122"/>
        <a:ea typeface="阿里巴巴普惠体" panose="00020600040101010101" charset="-122"/>
        <a:cs typeface="阿里巴巴普惠体" panose="00020600040101010101" charset="-122"/>
      </a:defRPr>
    </a:lvl3pPr>
    <a:lvl4pPr marL="1371600" algn="l" defTabSz="914400" rtl="0" eaLnBrk="1" latinLnBrk="0" hangingPunct="1">
      <a:defRPr sz="1200" kern="1200">
        <a:solidFill>
          <a:schemeClr val="tx1"/>
        </a:solidFill>
        <a:latin typeface="阿里巴巴普惠体" panose="00020600040101010101" charset="-122"/>
        <a:ea typeface="阿里巴巴普惠体" panose="00020600040101010101" charset="-122"/>
        <a:cs typeface="阿里巴巴普惠体" panose="00020600040101010101" charset="-122"/>
      </a:defRPr>
    </a:lvl4pPr>
    <a:lvl5pPr marL="1828800" algn="l" defTabSz="914400" rtl="0" eaLnBrk="1" latinLnBrk="0" hangingPunct="1">
      <a:defRPr sz="1200" kern="1200">
        <a:solidFill>
          <a:schemeClr val="tx1"/>
        </a:solidFill>
        <a:latin typeface="阿里巴巴普惠体" panose="00020600040101010101" charset="-122"/>
        <a:ea typeface="阿里巴巴普惠体" panose="00020600040101010101" charset="-122"/>
        <a:cs typeface="阿里巴巴普惠体" panose="00020600040101010101"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 Id="rId5" Type="http://schemas.openxmlformats.org/officeDocument/2006/relationships/slideMaster" Target="../slideMasters/slideMaster1.xml"/><Relationship Id="rId4" Type="http://schemas.openxmlformats.org/officeDocument/2006/relationships/tags" Target="../tags/tag66.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69.xml"/><Relationship Id="rId2" Type="http://schemas.openxmlformats.org/officeDocument/2006/relationships/tags" Target="../tags/tag68.xml"/><Relationship Id="rId1" Type="http://schemas.openxmlformats.org/officeDocument/2006/relationships/tags" Target="../tags/tag67.xml"/><Relationship Id="rId6" Type="http://schemas.openxmlformats.org/officeDocument/2006/relationships/slideMaster" Target="../slideMasters/slideMaster1.xml"/><Relationship Id="rId5" Type="http://schemas.openxmlformats.org/officeDocument/2006/relationships/tags" Target="../tags/tag71.xml"/><Relationship Id="rId4" Type="http://schemas.openxmlformats.org/officeDocument/2006/relationships/tags" Target="../tags/tag70.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44.xml"/><Relationship Id="rId3" Type="http://schemas.openxmlformats.org/officeDocument/2006/relationships/tags" Target="../tags/tag39.xml"/><Relationship Id="rId7" Type="http://schemas.openxmlformats.org/officeDocument/2006/relationships/tags" Target="../tags/tag43.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tags" Target="../tags/tag42.xml"/><Relationship Id="rId5" Type="http://schemas.openxmlformats.org/officeDocument/2006/relationships/tags" Target="../tags/tag41.xml"/><Relationship Id="rId10" Type="http://schemas.openxmlformats.org/officeDocument/2006/relationships/hyperlink" Target="http://www.1ppt.com/moban/" TargetMode="External"/><Relationship Id="rId4" Type="http://schemas.openxmlformats.org/officeDocument/2006/relationships/tags" Target="../tags/tag40.xml"/><Relationship Id="rId9"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 Id="rId5" Type="http://schemas.openxmlformats.org/officeDocument/2006/relationships/slideMaster" Target="../slideMasters/slideMaster1.xml"/><Relationship Id="rId4" Type="http://schemas.openxmlformats.org/officeDocument/2006/relationships/tags" Target="../tags/tag48.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4.xml"/><Relationship Id="rId7" Type="http://schemas.openxmlformats.org/officeDocument/2006/relationships/slideMaster" Target="../slideMasters/slideMaster1.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2023/2/4</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2023/2/4</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2023/2/4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70776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2023/2/4</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extLst>
      <p:ext uri="{BB962C8B-B14F-4D97-AF65-F5344CB8AC3E}">
        <p14:creationId xmlns:p14="http://schemas.microsoft.com/office/powerpoint/2010/main" val="2839671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27173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2023/2/4</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2023/2/4</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1_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2023/2/4</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
        <p:nvSpPr>
          <p:cNvPr id="11" name="TextBox 3">
            <a:extLst>
              <a:ext uri="{FF2B5EF4-FFF2-40B4-BE49-F238E27FC236}">
                <a16:creationId xmlns:a16="http://schemas.microsoft.com/office/drawing/2014/main" id="{A1DEEAAC-A2BB-D991-2225-36D62DCF022E}"/>
              </a:ext>
            </a:extLst>
          </p:cNvPr>
          <p:cNvSpPr txBox="1"/>
          <p:nvPr userDrawn="1"/>
        </p:nvSpPr>
        <p:spPr>
          <a:xfrm>
            <a:off x="1755305" y="6665270"/>
            <a:ext cx="1800200" cy="118430"/>
          </a:xfrm>
          <a:prstGeom prst="rect">
            <a:avLst/>
          </a:prstGeom>
          <a:noFill/>
        </p:spPr>
        <p:txBody>
          <a:bodyPr wrap="square" rtlCol="0">
            <a:spAutoFit/>
          </a:bodyPr>
          <a:lstStyle/>
          <a:p>
            <a:pPr>
              <a:lnSpc>
                <a:spcPct val="200000"/>
              </a:lnSpc>
            </a:pPr>
            <a:r>
              <a:rPr lang="en-US" altLang="zh-CN" sz="100" dirty="0">
                <a:solidFill>
                  <a:prstClr val="black"/>
                </a:solidFill>
                <a:latin typeface="微软雅黑" panose="020B0503020204020204" pitchFamily="34" charset="-122"/>
                <a:ea typeface="微软雅黑" panose="020B0503020204020204" pitchFamily="34" charset="-122"/>
                <a:hlinkClick r:id="rId10"/>
              </a:rPr>
              <a:t>PPT</a:t>
            </a:r>
            <a:r>
              <a:rPr lang="zh-CN" altLang="en-US" sz="100" dirty="0">
                <a:solidFill>
                  <a:prstClr val="black"/>
                </a:solidFill>
                <a:latin typeface="微软雅黑" panose="020B0503020204020204" pitchFamily="34" charset="-122"/>
                <a:ea typeface="微软雅黑" panose="020B0503020204020204" pitchFamily="34" charset="-122"/>
                <a:hlinkClick r:id="rId10"/>
              </a:rPr>
              <a:t>模板</a:t>
            </a:r>
            <a:r>
              <a:rPr lang="zh-CN" altLang="en-US" sz="100" dirty="0">
                <a:solidFill>
                  <a:prstClr val="black"/>
                </a:solidFill>
                <a:latin typeface="微软雅黑" panose="020B0503020204020204" pitchFamily="34" charset="-122"/>
                <a:ea typeface="微软雅黑" panose="020B0503020204020204" pitchFamily="34" charset="-122"/>
              </a:rPr>
              <a:t> </a:t>
            </a:r>
            <a:r>
              <a:rPr lang="en-US" altLang="zh-CN" sz="100" dirty="0">
                <a:solidFill>
                  <a:prstClr val="black"/>
                </a:solidFill>
                <a:latin typeface="微软雅黑" panose="020B0503020204020204" pitchFamily="34" charset="-122"/>
                <a:ea typeface="微软雅黑" panose="020B0503020204020204" pitchFamily="34" charset="-122"/>
              </a:rPr>
              <a:t>http://www.1ppt.com/moban/</a:t>
            </a:r>
            <a:r>
              <a:rPr lang="zh-CN" altLang="en-US" sz="100" dirty="0">
                <a:solidFill>
                  <a:prstClr val="black"/>
                </a:solidFill>
                <a:latin typeface="微软雅黑" panose="020B0503020204020204" pitchFamily="34" charset="-122"/>
                <a:ea typeface="微软雅黑" panose="020B0503020204020204" pitchFamily="34" charset="-122"/>
              </a:rPr>
              <a:t> </a:t>
            </a:r>
            <a:endParaRPr lang="en-US" altLang="zh-CN" sz="1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67355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2023/2/4</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2023/2/4</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2023/2/4</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19" Type="http://schemas.openxmlformats.org/officeDocument/2006/relationships/tags" Target="../tags/tag7.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5"/>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6"/>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7"/>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阿里巴巴普惠体" panose="00020600040101010101" charset="-122"/>
                <a:ea typeface="阿里巴巴普惠体" panose="00020600040101010101" charset="-122"/>
                <a:cs typeface="阿里巴巴普惠体" panose="00020600040101010101" charset="-122"/>
              </a:defRPr>
            </a:lvl1pPr>
          </a:lstStyle>
          <a:p>
            <a:fld id="{760FBDFE-C587-4B4C-A407-44438C67B59E}" type="datetimeFigureOut">
              <a:rPr lang="zh-CN" altLang="en-US" smtClean="0"/>
              <a:t>2023/2/4</a:t>
            </a:fld>
            <a:endParaRPr lang="zh-CN" altLang="en-US"/>
          </a:p>
        </p:txBody>
      </p:sp>
      <p:sp>
        <p:nvSpPr>
          <p:cNvPr id="5" name="页脚占位符 4"/>
          <p:cNvSpPr>
            <a:spLocks noGrp="1"/>
          </p:cNvSpPr>
          <p:nvPr>
            <p:ph type="ftr" sz="quarter" idx="3"/>
            <p:custDataLst>
              <p:tags r:id="rId18"/>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阿里巴巴普惠体" panose="00020600040101010101" charset="-122"/>
                <a:ea typeface="阿里巴巴普惠体" panose="00020600040101010101" charset="-122"/>
                <a:cs typeface="阿里巴巴普惠体" panose="00020600040101010101" charset="-122"/>
              </a:defRPr>
            </a:lvl1pPr>
          </a:lstStyle>
          <a:p>
            <a:endParaRPr lang="zh-CN" altLang="en-US" dirty="0"/>
          </a:p>
        </p:txBody>
      </p:sp>
      <p:sp>
        <p:nvSpPr>
          <p:cNvPr id="6" name="灯片编号占位符 5"/>
          <p:cNvSpPr>
            <a:spLocks noGrp="1"/>
          </p:cNvSpPr>
          <p:nvPr>
            <p:ph type="sldNum" sz="quarter" idx="4"/>
            <p:custDataLst>
              <p:tags r:id="rId19"/>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阿里巴巴普惠体" panose="00020600040101010101" charset="-122"/>
                <a:ea typeface="阿里巴巴普惠体" panose="00020600040101010101" charset="-122"/>
                <a:cs typeface="阿里巴巴普惠体" panose="00020600040101010101" charset="-122"/>
              </a:defRPr>
            </a:lvl1pPr>
          </a:lstStyle>
          <a:p>
            <a:fld id="{49AE70B2-8BF9-45C0-BB95-33D1B9D3A854}" type="slidenum">
              <a:rPr lang="zh-CN" altLang="en-US" smtClean="0"/>
              <a:t>‹#›</a:t>
            </a:fld>
            <a:endParaRPr lang="zh-CN" altLang="en-US" dirty="0"/>
          </a:p>
        </p:txBody>
      </p:sp>
    </p:spTree>
    <p:custDataLst>
      <p:tags r:id="rId14"/>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阿里巴巴普惠体" panose="00020600040101010101" charset="-122"/>
          <a:ea typeface="阿里巴巴普惠体" panose="00020600040101010101" charset="-122"/>
          <a:cs typeface="阿里巴巴普惠体" panose="00020600040101010101" charset="-122"/>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阿里巴巴普惠体" panose="00020600040101010101" charset="-122"/>
          <a:ea typeface="阿里巴巴普惠体" panose="00020600040101010101" charset="-122"/>
          <a:cs typeface="阿里巴巴普惠体" panose="00020600040101010101"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阿里巴巴普惠体" panose="00020600040101010101" charset="-122"/>
          <a:ea typeface="阿里巴巴普惠体" panose="00020600040101010101" charset="-122"/>
          <a:cs typeface="阿里巴巴普惠体" panose="00020600040101010101"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阿里巴巴普惠体" panose="00020600040101010101" charset="-122"/>
          <a:ea typeface="阿里巴巴普惠体" panose="00020600040101010101" charset="-122"/>
          <a:cs typeface="阿里巴巴普惠体" panose="00020600040101010101"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阿里巴巴普惠体" panose="00020600040101010101" charset="-122"/>
          <a:ea typeface="阿里巴巴普惠体" panose="00020600040101010101" charset="-122"/>
          <a:cs typeface="阿里巴巴普惠体" panose="00020600040101010101"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阿里巴巴普惠体" panose="00020600040101010101" charset="-122"/>
          <a:ea typeface="阿里巴巴普惠体" panose="00020600040101010101" charset="-122"/>
          <a:cs typeface="阿里巴巴普惠体" panose="00020600040101010101"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4241530"/>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72.xml"/><Relationship Id="rId5" Type="http://schemas.openxmlformats.org/officeDocument/2006/relationships/image" Target="../media/image3.emf"/><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1.jpeg"/><Relationship Id="rId2" Type="http://schemas.openxmlformats.org/officeDocument/2006/relationships/slideLayout" Target="../slideLayouts/slideLayout1.xml"/><Relationship Id="rId1" Type="http://schemas.openxmlformats.org/officeDocument/2006/relationships/tags" Target="../tags/tag83.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8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5.xml"/><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6.xml"/><Relationship Id="rId5" Type="http://schemas.openxmlformats.org/officeDocument/2006/relationships/image" Target="../media/image3.emf"/><Relationship Id="rId4" Type="http://schemas.openxmlformats.org/officeDocument/2006/relationships/image" Target="../media/image2.emf"/></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7.xml"/><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8.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9.xml"/><Relationship Id="rId5" Type="http://schemas.openxmlformats.org/officeDocument/2006/relationships/chart" Target="../charts/chart1.xml"/><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90.xml"/><Relationship Id="rId5" Type="http://schemas.openxmlformats.org/officeDocument/2006/relationships/image" Target="../media/image17.jpeg"/><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91.xml"/><Relationship Id="rId5" Type="http://schemas.openxmlformats.org/officeDocument/2006/relationships/image" Target="../media/image3.emf"/><Relationship Id="rId4" Type="http://schemas.openxmlformats.org/officeDocument/2006/relationships/image" Target="../media/image2.emf"/></Relationships>
</file>

<file path=ppt/slides/_rels/slide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92.xml"/><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73.xml"/><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93.xml"/><Relationship Id="rId4" Type="http://schemas.openxmlformats.org/officeDocument/2006/relationships/image" Target="../media/image3.emf"/></Relationships>
</file>

<file path=ppt/slides/_rels/slide2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94.xml"/><Relationship Id="rId5" Type="http://schemas.openxmlformats.org/officeDocument/2006/relationships/image" Target="../media/image18.jpeg"/><Relationship Id="rId4" Type="http://schemas.openxmlformats.org/officeDocument/2006/relationships/image" Target="../media/image3.emf"/></Relationships>
</file>

<file path=ppt/slides/_rels/slide2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95.xml"/><Relationship Id="rId4" Type="http://schemas.openxmlformats.org/officeDocument/2006/relationships/image" Target="../media/image3.emf"/></Relationships>
</file>

<file path=ppt/slides/_rels/slide2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96.xml"/><Relationship Id="rId5" Type="http://schemas.openxmlformats.org/officeDocument/2006/relationships/image" Target="../media/image19.jpeg"/><Relationship Id="rId4" Type="http://schemas.openxmlformats.org/officeDocument/2006/relationships/image" Target="../media/image3.emf"/></Relationships>
</file>

<file path=ppt/slides/_rels/slide2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97.xml"/><Relationship Id="rId5" Type="http://schemas.openxmlformats.org/officeDocument/2006/relationships/image" Target="../media/image3.emf"/><Relationship Id="rId4" Type="http://schemas.openxmlformats.org/officeDocument/2006/relationships/image" Target="../media/image2.emf"/></Relationships>
</file>

<file path=ppt/slides/_rels/slide25.xml.rels><?xml version="1.0" encoding="UTF-8" standalone="yes"?>
<Relationships xmlns="http://schemas.openxmlformats.org/package/2006/relationships"><Relationship Id="rId8" Type="http://schemas.openxmlformats.org/officeDocument/2006/relationships/hyperlink" Target="http://www.1ppt.com/xiazai/" TargetMode="External"/><Relationship Id="rId13" Type="http://schemas.openxmlformats.org/officeDocument/2006/relationships/hyperlink" Target="http://www.1ppt.com/kejian/" TargetMode="External"/><Relationship Id="rId18" Type="http://schemas.openxmlformats.org/officeDocument/2006/relationships/image" Target="../media/image20.png"/><Relationship Id="rId3" Type="http://schemas.openxmlformats.org/officeDocument/2006/relationships/hyperlink" Target="http://www.1ppt.com/hangye/" TargetMode="External"/><Relationship Id="rId7" Type="http://schemas.openxmlformats.org/officeDocument/2006/relationships/hyperlink" Target="http://www.1ppt.com/tubiao/" TargetMode="External"/><Relationship Id="rId12" Type="http://schemas.openxmlformats.org/officeDocument/2006/relationships/hyperlink" Target="http://www.1ppt.com/jianli/" TargetMode="External"/><Relationship Id="rId17" Type="http://schemas.openxmlformats.org/officeDocument/2006/relationships/hyperlink" Target="http://www.1ppt.com/ziti/" TargetMode="External"/><Relationship Id="rId2" Type="http://schemas.openxmlformats.org/officeDocument/2006/relationships/hyperlink" Target="http://www.1ppt.com/moban/" TargetMode="External"/><Relationship Id="rId16" Type="http://schemas.openxmlformats.org/officeDocument/2006/relationships/hyperlink" Target="http://www.1ppt.com/jiaoan/" TargetMode="External"/><Relationship Id="rId1" Type="http://schemas.openxmlformats.org/officeDocument/2006/relationships/slideLayout" Target="../slideLayouts/slideLayout15.xml"/><Relationship Id="rId6" Type="http://schemas.openxmlformats.org/officeDocument/2006/relationships/hyperlink" Target="http://www.1ppt.com/beijing/" TargetMode="External"/><Relationship Id="rId11" Type="http://schemas.openxmlformats.org/officeDocument/2006/relationships/hyperlink" Target="http://www.1ppt.com/excel/" TargetMode="External"/><Relationship Id="rId5" Type="http://schemas.openxmlformats.org/officeDocument/2006/relationships/hyperlink" Target="http://www.1ppt.com/sucai/" TargetMode="External"/><Relationship Id="rId15" Type="http://schemas.openxmlformats.org/officeDocument/2006/relationships/hyperlink" Target="http://www.1ppt.com/shiti/" TargetMode="External"/><Relationship Id="rId10" Type="http://schemas.openxmlformats.org/officeDocument/2006/relationships/hyperlink" Target="http://www.1ppt.com/word/" TargetMode="External"/><Relationship Id="rId4" Type="http://schemas.openxmlformats.org/officeDocument/2006/relationships/hyperlink" Target="http://www.1ppt.com/jieri/" TargetMode="External"/><Relationship Id="rId9" Type="http://schemas.openxmlformats.org/officeDocument/2006/relationships/hyperlink" Target="http://www.1ppt.com/powerpoint/" TargetMode="External"/><Relationship Id="rId14" Type="http://schemas.openxmlformats.org/officeDocument/2006/relationships/hyperlink" Target="http://www.1ppt.com/shouchaobao/"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74.xml"/><Relationship Id="rId5" Type="http://schemas.openxmlformats.org/officeDocument/2006/relationships/image" Target="../media/image3.emf"/><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tags" Target="../tags/tag77.xml"/><Relationship Id="rId7" Type="http://schemas.openxmlformats.org/officeDocument/2006/relationships/image" Target="../media/image4.jpeg"/><Relationship Id="rId2" Type="http://schemas.openxmlformats.org/officeDocument/2006/relationships/tags" Target="../tags/tag76.xml"/><Relationship Id="rId1" Type="http://schemas.openxmlformats.org/officeDocument/2006/relationships/tags" Target="../tags/tag75.xml"/><Relationship Id="rId6" Type="http://schemas.openxmlformats.org/officeDocument/2006/relationships/image" Target="../media/image3.emf"/><Relationship Id="rId5" Type="http://schemas.openxmlformats.org/officeDocument/2006/relationships/image" Target="../media/image1.emf"/><Relationship Id="rId4"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78.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7" Type="http://schemas.openxmlformats.org/officeDocument/2006/relationships/image" Target="../media/image8.jpeg"/><Relationship Id="rId2" Type="http://schemas.openxmlformats.org/officeDocument/2006/relationships/slideLayout" Target="../slideLayouts/slideLayout1.xml"/><Relationship Id="rId1" Type="http://schemas.openxmlformats.org/officeDocument/2006/relationships/tags" Target="../tags/tag79.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0.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1.xml"/><Relationship Id="rId5" Type="http://schemas.openxmlformats.org/officeDocument/2006/relationships/image" Target="../media/image3.emf"/><Relationship Id="rId4" Type="http://schemas.openxmlformats.org/officeDocument/2006/relationships/image" Target="../media/image2.emf"/></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slideLayout" Target="../slideLayouts/slideLayout1.xml"/><Relationship Id="rId1" Type="http://schemas.openxmlformats.org/officeDocument/2006/relationships/tags" Target="../tags/tag8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pic>
        <p:nvPicPr>
          <p:cNvPr id="5" name="图片 4"/>
          <p:cNvPicPr>
            <a:picLocks noChangeAspect="1"/>
          </p:cNvPicPr>
          <p:nvPr/>
        </p:nvPicPr>
        <p:blipFill>
          <a:blip r:embed="rId4"/>
          <a:stretch>
            <a:fillRect/>
          </a:stretch>
        </p:blipFill>
        <p:spPr>
          <a:xfrm>
            <a:off x="-2548890" y="-216535"/>
            <a:ext cx="5457825" cy="4981575"/>
          </a:xfrm>
          <a:prstGeom prst="rect">
            <a:avLst/>
          </a:prstGeom>
        </p:spPr>
      </p:pic>
      <p:pic>
        <p:nvPicPr>
          <p:cNvPr id="6" name="图片 5"/>
          <p:cNvPicPr>
            <a:picLocks noChangeAspect="1"/>
          </p:cNvPicPr>
          <p:nvPr/>
        </p:nvPicPr>
        <p:blipFill>
          <a:blip r:embed="rId5"/>
          <a:stretch>
            <a:fillRect/>
          </a:stretch>
        </p:blipFill>
        <p:spPr>
          <a:xfrm>
            <a:off x="8022590" y="3263265"/>
            <a:ext cx="5381625" cy="5295900"/>
          </a:xfrm>
          <a:prstGeom prst="rect">
            <a:avLst/>
          </a:prstGeom>
        </p:spPr>
      </p:pic>
      <p:sp>
        <p:nvSpPr>
          <p:cNvPr id="20" name="文本框 19"/>
          <p:cNvSpPr txBox="1"/>
          <p:nvPr/>
        </p:nvSpPr>
        <p:spPr>
          <a:xfrm>
            <a:off x="2404926" y="2194560"/>
            <a:ext cx="7526419" cy="1200329"/>
          </a:xfrm>
          <a:prstGeom prst="rect">
            <a:avLst/>
          </a:prstGeom>
          <a:noFill/>
        </p:spPr>
        <p:txBody>
          <a:bodyPr wrap="none" rtlCol="0">
            <a:spAutoFit/>
          </a:bodyPr>
          <a:lstStyle/>
          <a:p>
            <a:pPr algn="l"/>
            <a:r>
              <a:rPr lang="zh-CN" altLang="en-US" sz="7200" dirty="0">
                <a:solidFill>
                  <a:srgbClr val="8CB271"/>
                </a:solidFill>
                <a:cs typeface="+mn-ea"/>
                <a:sym typeface="+mn-lt"/>
              </a:rPr>
              <a:t>水彩叶子</a:t>
            </a:r>
            <a:r>
              <a:rPr lang="en-US" altLang="zh-CN" sz="7200" dirty="0">
                <a:solidFill>
                  <a:schemeClr val="tx1">
                    <a:lumMod val="75000"/>
                    <a:lumOff val="25000"/>
                  </a:schemeClr>
                </a:solidFill>
                <a:cs typeface="+mn-ea"/>
                <a:sym typeface="+mn-lt"/>
              </a:rPr>
              <a:t>PPT</a:t>
            </a:r>
            <a:r>
              <a:rPr lang="zh-CN" altLang="en-US" sz="7200" dirty="0">
                <a:solidFill>
                  <a:schemeClr val="tx1">
                    <a:lumMod val="75000"/>
                    <a:lumOff val="25000"/>
                  </a:schemeClr>
                </a:solidFill>
                <a:cs typeface="+mn-ea"/>
                <a:sym typeface="+mn-lt"/>
              </a:rPr>
              <a:t>模板</a:t>
            </a:r>
            <a:endParaRPr lang="en-US" altLang="zh-CN" sz="7200" dirty="0">
              <a:solidFill>
                <a:schemeClr val="tx1">
                  <a:lumMod val="75000"/>
                  <a:lumOff val="25000"/>
                </a:schemeClr>
              </a:solidFill>
              <a:cs typeface="+mn-ea"/>
              <a:sym typeface="+mn-lt"/>
            </a:endParaRPr>
          </a:p>
        </p:txBody>
      </p:sp>
      <p:sp>
        <p:nvSpPr>
          <p:cNvPr id="88" name="文本框 87"/>
          <p:cNvSpPr txBox="1"/>
          <p:nvPr/>
        </p:nvSpPr>
        <p:spPr>
          <a:xfrm>
            <a:off x="3691573" y="1555750"/>
            <a:ext cx="4704715" cy="583565"/>
          </a:xfrm>
          <a:prstGeom prst="rect">
            <a:avLst/>
          </a:prstGeom>
          <a:noFill/>
        </p:spPr>
        <p:txBody>
          <a:bodyPr wrap="square" rtlCol="0" anchor="t">
            <a:spAutoFit/>
          </a:bodyPr>
          <a:lstStyle/>
          <a:p>
            <a:pPr algn="ctr"/>
            <a:r>
              <a:rPr sz="3200">
                <a:solidFill>
                  <a:schemeClr val="tx1">
                    <a:lumMod val="50000"/>
                    <a:lumOff val="50000"/>
                  </a:schemeClr>
                </a:solidFill>
                <a:cs typeface="+mn-ea"/>
                <a:sym typeface="+mn-lt"/>
              </a:rPr>
              <a:t>Practice </a:t>
            </a:r>
            <a:r>
              <a:rPr lang="en-US" sz="3200">
                <a:solidFill>
                  <a:schemeClr val="tx1">
                    <a:lumMod val="50000"/>
                    <a:lumOff val="50000"/>
                  </a:schemeClr>
                </a:solidFill>
                <a:cs typeface="+mn-ea"/>
                <a:sym typeface="+mn-lt"/>
              </a:rPr>
              <a:t>C</a:t>
            </a:r>
            <a:r>
              <a:rPr sz="3200">
                <a:solidFill>
                  <a:schemeClr val="tx1">
                    <a:lumMod val="50000"/>
                    <a:lumOff val="50000"/>
                  </a:schemeClr>
                </a:solidFill>
                <a:cs typeface="+mn-ea"/>
                <a:sym typeface="+mn-lt"/>
              </a:rPr>
              <a:t>ourseware</a:t>
            </a:r>
          </a:p>
        </p:txBody>
      </p:sp>
      <p:sp>
        <p:nvSpPr>
          <p:cNvPr id="89" name="文本框 88"/>
          <p:cNvSpPr txBox="1"/>
          <p:nvPr/>
        </p:nvSpPr>
        <p:spPr>
          <a:xfrm>
            <a:off x="3150553" y="4124960"/>
            <a:ext cx="5786755" cy="398780"/>
          </a:xfrm>
          <a:prstGeom prst="rect">
            <a:avLst/>
          </a:prstGeom>
          <a:noFill/>
        </p:spPr>
        <p:txBody>
          <a:bodyPr wrap="square" rtlCol="0" anchor="t">
            <a:spAutoFit/>
          </a:bodyPr>
          <a:lstStyle/>
          <a:p>
            <a:pPr algn="ctr"/>
            <a:r>
              <a:rPr lang="zh-CN" altLang="en-US" sz="1000">
                <a:solidFill>
                  <a:schemeClr val="tx1">
                    <a:lumMod val="50000"/>
                    <a:lumOff val="50000"/>
                  </a:schemeClr>
                </a:solidFill>
                <a:cs typeface="+mn-ea"/>
                <a:sym typeface="+mn-lt"/>
              </a:rPr>
              <a:t>Every second brings a fresh beginning, every hour holds a new promise, every night dreams can bring hope, and every day is what we choose to make it</a:t>
            </a:r>
          </a:p>
        </p:txBody>
      </p:sp>
      <p:cxnSp>
        <p:nvCxnSpPr>
          <p:cNvPr id="90" name="直接连接符 89"/>
          <p:cNvCxnSpPr/>
          <p:nvPr/>
        </p:nvCxnSpPr>
        <p:spPr>
          <a:xfrm>
            <a:off x="5534343" y="3923030"/>
            <a:ext cx="1019175" cy="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5194618" y="4871720"/>
            <a:ext cx="1698625" cy="360680"/>
          </a:xfrm>
          <a:prstGeom prst="roundRect">
            <a:avLst>
              <a:gd name="adj" fmla="val 50000"/>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文本框 91"/>
          <p:cNvSpPr txBox="1"/>
          <p:nvPr/>
        </p:nvSpPr>
        <p:spPr>
          <a:xfrm>
            <a:off x="5137650" y="4883150"/>
            <a:ext cx="1816523" cy="338554"/>
          </a:xfrm>
          <a:prstGeom prst="rect">
            <a:avLst/>
          </a:prstGeom>
          <a:noFill/>
        </p:spPr>
        <p:txBody>
          <a:bodyPr wrap="none" rtlCol="0">
            <a:spAutoFit/>
          </a:bodyPr>
          <a:lstStyle/>
          <a:p>
            <a:pPr algn="ctr"/>
            <a:r>
              <a:rPr lang="zh-CN" altLang="en-US" sz="1600" dirty="0">
                <a:solidFill>
                  <a:schemeClr val="bg1"/>
                </a:solidFill>
                <a:cs typeface="+mn-ea"/>
                <a:sym typeface="+mn-lt"/>
              </a:rPr>
              <a:t>汇报人：第一</a:t>
            </a:r>
            <a:r>
              <a:rPr lang="en-US" altLang="zh-CN" sz="1600" dirty="0">
                <a:solidFill>
                  <a:schemeClr val="bg1"/>
                </a:solidFill>
                <a:cs typeface="+mn-ea"/>
                <a:sym typeface="+mn-lt"/>
              </a:rPr>
              <a:t>PPT</a:t>
            </a:r>
            <a:endParaRPr lang="zh-CN" altLang="en-US" sz="1600" dirty="0">
              <a:solidFill>
                <a:schemeClr val="bg1"/>
              </a:solidFill>
              <a:cs typeface="+mn-ea"/>
              <a:sym typeface="+mn-lt"/>
            </a:endParaRPr>
          </a:p>
        </p:txBody>
      </p:sp>
      <p:grpSp>
        <p:nvGrpSpPr>
          <p:cNvPr id="12" name="组合 11"/>
          <p:cNvGrpSpPr/>
          <p:nvPr/>
        </p:nvGrpSpPr>
        <p:grpSpPr>
          <a:xfrm>
            <a:off x="3114675" y="3337560"/>
            <a:ext cx="5859145" cy="400050"/>
            <a:chOff x="4905" y="5256"/>
            <a:chExt cx="9227" cy="630"/>
          </a:xfrm>
        </p:grpSpPr>
        <p:sp>
          <p:nvSpPr>
            <p:cNvPr id="93" name="文本框 92"/>
            <p:cNvSpPr txBox="1"/>
            <p:nvPr/>
          </p:nvSpPr>
          <p:spPr>
            <a:xfrm>
              <a:off x="7087" y="5256"/>
              <a:ext cx="5115" cy="630"/>
            </a:xfrm>
            <a:prstGeom prst="rect">
              <a:avLst/>
            </a:prstGeom>
            <a:noFill/>
          </p:spPr>
          <p:txBody>
            <a:bodyPr wrap="none" rtlCol="0">
              <a:spAutoFit/>
            </a:bodyPr>
            <a:lstStyle/>
            <a:p>
              <a:pPr algn="l"/>
              <a:r>
                <a:rPr lang="zh-CN" altLang="en-US" sz="2000" dirty="0">
                  <a:solidFill>
                    <a:schemeClr val="tx1">
                      <a:lumMod val="50000"/>
                      <a:lumOff val="50000"/>
                    </a:schemeClr>
                  </a:solidFill>
                  <a:cs typeface="+mn-ea"/>
                  <a:sym typeface="+mn-lt"/>
                </a:rPr>
                <a:t>绿色清新植物叶子</a:t>
              </a:r>
              <a:r>
                <a:rPr lang="en-US" altLang="zh-CN" sz="2000" dirty="0">
                  <a:solidFill>
                    <a:schemeClr val="tx1">
                      <a:lumMod val="50000"/>
                      <a:lumOff val="50000"/>
                    </a:schemeClr>
                  </a:solidFill>
                  <a:cs typeface="+mn-ea"/>
                  <a:sym typeface="+mn-lt"/>
                </a:rPr>
                <a:t>PPT</a:t>
              </a:r>
              <a:r>
                <a:rPr lang="zh-CN" altLang="en-US" sz="2000" dirty="0">
                  <a:solidFill>
                    <a:schemeClr val="tx1">
                      <a:lumMod val="50000"/>
                      <a:lumOff val="50000"/>
                    </a:schemeClr>
                  </a:solidFill>
                  <a:cs typeface="+mn-ea"/>
                  <a:sym typeface="+mn-lt"/>
                </a:rPr>
                <a:t>模板</a:t>
              </a:r>
            </a:p>
          </p:txBody>
        </p:sp>
        <p:cxnSp>
          <p:nvCxnSpPr>
            <p:cNvPr id="95" name="直接连接符 94"/>
            <p:cNvCxnSpPr/>
            <p:nvPr/>
          </p:nvCxnSpPr>
          <p:spPr>
            <a:xfrm>
              <a:off x="4905" y="5521"/>
              <a:ext cx="19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2127" y="5521"/>
              <a:ext cx="200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5400000">
            <a:off x="10698233" y="1506845"/>
            <a:ext cx="1317744" cy="164718"/>
            <a:chOff x="2566815" y="1366060"/>
            <a:chExt cx="1317744" cy="164718"/>
          </a:xfrm>
        </p:grpSpPr>
        <p:sp>
          <p:nvSpPr>
            <p:cNvPr id="14" name="椭圆 13"/>
            <p:cNvSpPr/>
            <p:nvPr/>
          </p:nvSpPr>
          <p:spPr>
            <a:xfrm>
              <a:off x="2566815"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797420"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028024"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58629"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489234"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719841"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8" name="矩形 7"/>
          <p:cNvSpPr/>
          <p:nvPr/>
        </p:nvSpPr>
        <p:spPr>
          <a:xfrm>
            <a:off x="2473702" y="1684447"/>
            <a:ext cx="2196209" cy="1267431"/>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cs typeface="+mn-ea"/>
              <a:sym typeface="+mn-lt"/>
            </a:endParaRPr>
          </a:p>
        </p:txBody>
      </p:sp>
      <p:sp>
        <p:nvSpPr>
          <p:cNvPr id="9" name="等腰三角形 22"/>
          <p:cNvSpPr/>
          <p:nvPr/>
        </p:nvSpPr>
        <p:spPr>
          <a:xfrm rot="5400000">
            <a:off x="1261549" y="1626828"/>
            <a:ext cx="1267431" cy="1382673"/>
          </a:xfrm>
          <a:custGeom>
            <a:avLst/>
            <a:gdLst/>
            <a:ahLst/>
            <a:cxnLst/>
            <a:rect l="l" t="t" r="r" b="b"/>
            <a:pathLst>
              <a:path w="1266258" h="1378843">
                <a:moveTo>
                  <a:pt x="0" y="1378843"/>
                </a:moveTo>
                <a:lnTo>
                  <a:pt x="0" y="112585"/>
                </a:lnTo>
                <a:lnTo>
                  <a:pt x="532718" y="112585"/>
                </a:lnTo>
                <a:lnTo>
                  <a:pt x="633129" y="0"/>
                </a:lnTo>
                <a:lnTo>
                  <a:pt x="733541" y="112585"/>
                </a:lnTo>
                <a:lnTo>
                  <a:pt x="1266258" y="112585"/>
                </a:lnTo>
                <a:lnTo>
                  <a:pt x="1266258" y="1378843"/>
                </a:lnTo>
                <a:close/>
              </a:path>
            </a:pathLst>
          </a:cu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cs typeface="+mn-ea"/>
              <a:sym typeface="+mn-lt"/>
            </a:endParaRPr>
          </a:p>
        </p:txBody>
      </p:sp>
      <p:sp>
        <p:nvSpPr>
          <p:cNvPr id="2" name="矩形 1"/>
          <p:cNvSpPr/>
          <p:nvPr/>
        </p:nvSpPr>
        <p:spPr>
          <a:xfrm flipH="1">
            <a:off x="1203928" y="3068896"/>
            <a:ext cx="2196209" cy="1267431"/>
          </a:xfrm>
          <a:prstGeom prst="rect">
            <a:avLst/>
          </a:prstGeom>
          <a:blipFill dpi="0" rotWithShape="1">
            <a:blip r:embed="rId6"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cs typeface="+mn-ea"/>
              <a:sym typeface="+mn-lt"/>
            </a:endParaRPr>
          </a:p>
        </p:txBody>
      </p:sp>
      <p:sp>
        <p:nvSpPr>
          <p:cNvPr id="3" name="等腰三角形 22"/>
          <p:cNvSpPr/>
          <p:nvPr/>
        </p:nvSpPr>
        <p:spPr>
          <a:xfrm rot="16200000" flipH="1">
            <a:off x="3344862" y="3011279"/>
            <a:ext cx="1267431" cy="1382673"/>
          </a:xfrm>
          <a:custGeom>
            <a:avLst/>
            <a:gdLst/>
            <a:ahLst/>
            <a:cxnLst/>
            <a:rect l="l" t="t" r="r" b="b"/>
            <a:pathLst>
              <a:path w="1266258" h="1378843">
                <a:moveTo>
                  <a:pt x="0" y="1378843"/>
                </a:moveTo>
                <a:lnTo>
                  <a:pt x="0" y="112585"/>
                </a:lnTo>
                <a:lnTo>
                  <a:pt x="532718" y="112585"/>
                </a:lnTo>
                <a:lnTo>
                  <a:pt x="633129" y="0"/>
                </a:lnTo>
                <a:lnTo>
                  <a:pt x="733541" y="112585"/>
                </a:lnTo>
                <a:lnTo>
                  <a:pt x="1266258" y="112585"/>
                </a:lnTo>
                <a:lnTo>
                  <a:pt x="1266258" y="1378843"/>
                </a:lnTo>
                <a:close/>
              </a:path>
            </a:pathLst>
          </a:cu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cs typeface="+mn-ea"/>
              <a:sym typeface="+mn-lt"/>
            </a:endParaRPr>
          </a:p>
        </p:txBody>
      </p:sp>
      <p:sp>
        <p:nvSpPr>
          <p:cNvPr id="12" name="矩形 11"/>
          <p:cNvSpPr/>
          <p:nvPr/>
        </p:nvSpPr>
        <p:spPr>
          <a:xfrm>
            <a:off x="2473702" y="4453345"/>
            <a:ext cx="2196209" cy="1267431"/>
          </a:xfrm>
          <a:prstGeom prst="rect">
            <a:avLst/>
          </a:prstGeom>
          <a:blipFill dpi="0" rotWithShape="1">
            <a:blip r:embed="rId7"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cs typeface="+mn-ea"/>
              <a:sym typeface="+mn-lt"/>
            </a:endParaRPr>
          </a:p>
        </p:txBody>
      </p:sp>
      <p:sp>
        <p:nvSpPr>
          <p:cNvPr id="13" name="等腰三角形 22"/>
          <p:cNvSpPr/>
          <p:nvPr/>
        </p:nvSpPr>
        <p:spPr>
          <a:xfrm rot="5400000">
            <a:off x="1261549" y="4395728"/>
            <a:ext cx="1267431" cy="1382673"/>
          </a:xfrm>
          <a:custGeom>
            <a:avLst/>
            <a:gdLst/>
            <a:ahLst/>
            <a:cxnLst/>
            <a:rect l="l" t="t" r="r" b="b"/>
            <a:pathLst>
              <a:path w="1266258" h="1378843">
                <a:moveTo>
                  <a:pt x="0" y="1378843"/>
                </a:moveTo>
                <a:lnTo>
                  <a:pt x="0" y="112585"/>
                </a:lnTo>
                <a:lnTo>
                  <a:pt x="532718" y="112585"/>
                </a:lnTo>
                <a:lnTo>
                  <a:pt x="633129" y="0"/>
                </a:lnTo>
                <a:lnTo>
                  <a:pt x="733541" y="112585"/>
                </a:lnTo>
                <a:lnTo>
                  <a:pt x="1266258" y="112585"/>
                </a:lnTo>
                <a:lnTo>
                  <a:pt x="1266258" y="1378843"/>
                </a:lnTo>
                <a:close/>
              </a:path>
            </a:pathLst>
          </a:cu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cs typeface="+mn-ea"/>
              <a:sym typeface="+mn-lt"/>
            </a:endParaRPr>
          </a:p>
        </p:txBody>
      </p:sp>
      <p:sp>
        <p:nvSpPr>
          <p:cNvPr id="14" name="KSO_Shape"/>
          <p:cNvSpPr/>
          <p:nvPr/>
        </p:nvSpPr>
        <p:spPr bwMode="auto">
          <a:xfrm>
            <a:off x="1576938" y="2113319"/>
            <a:ext cx="541233" cy="409680"/>
          </a:xfrm>
          <a:custGeom>
            <a:avLst/>
            <a:gdLst>
              <a:gd name="T0" fmla="*/ 104753 w 3040062"/>
              <a:gd name="T1" fmla="*/ 1241540 h 2303463"/>
              <a:gd name="T2" fmla="*/ 251725 w 3040062"/>
              <a:gd name="T3" fmla="*/ 1260899 h 2303463"/>
              <a:gd name="T4" fmla="*/ 265692 w 3040062"/>
              <a:gd name="T5" fmla="*/ 1110467 h 2303463"/>
              <a:gd name="T6" fmla="*/ 844867 w 3040062"/>
              <a:gd name="T7" fmla="*/ 970596 h 2303463"/>
              <a:gd name="T8" fmla="*/ 870584 w 3040062"/>
              <a:gd name="T9" fmla="*/ 987377 h 2303463"/>
              <a:gd name="T10" fmla="*/ 872172 w 3040062"/>
              <a:gd name="T11" fmla="*/ 1402771 h 2303463"/>
              <a:gd name="T12" fmla="*/ 848359 w 3040062"/>
              <a:gd name="T13" fmla="*/ 1421768 h 2303463"/>
              <a:gd name="T14" fmla="*/ 615315 w 3040062"/>
              <a:gd name="T15" fmla="*/ 1415119 h 2303463"/>
              <a:gd name="T16" fmla="*/ 603250 w 3040062"/>
              <a:gd name="T17" fmla="*/ 1002891 h 2303463"/>
              <a:gd name="T18" fmla="*/ 617855 w 3040062"/>
              <a:gd name="T19" fmla="*/ 975662 h 2303463"/>
              <a:gd name="T20" fmla="*/ 1240437 w 3040062"/>
              <a:gd name="T21" fmla="*/ 749300 h 2303463"/>
              <a:gd name="T22" fmla="*/ 1265867 w 3040062"/>
              <a:gd name="T23" fmla="*/ 766421 h 2303463"/>
              <a:gd name="T24" fmla="*/ 1267138 w 3040062"/>
              <a:gd name="T25" fmla="*/ 1402743 h 2303463"/>
              <a:gd name="T26" fmla="*/ 1243616 w 3040062"/>
              <a:gd name="T27" fmla="*/ 1421766 h 2303463"/>
              <a:gd name="T28" fmla="*/ 1010298 w 3040062"/>
              <a:gd name="T29" fmla="*/ 1415108 h 2303463"/>
              <a:gd name="T30" fmla="*/ 998537 w 3040062"/>
              <a:gd name="T31" fmla="*/ 782273 h 2303463"/>
              <a:gd name="T32" fmla="*/ 1012841 w 3040062"/>
              <a:gd name="T33" fmla="*/ 755007 h 2303463"/>
              <a:gd name="T34" fmla="*/ 2175011 w 3040062"/>
              <a:gd name="T35" fmla="*/ 666432 h 2303463"/>
              <a:gd name="T36" fmla="*/ 2235666 w 3040062"/>
              <a:gd name="T37" fmla="*/ 692135 h 2303463"/>
              <a:gd name="T38" fmla="*/ 2277268 w 3040062"/>
              <a:gd name="T39" fmla="*/ 742271 h 2303463"/>
              <a:gd name="T40" fmla="*/ 2290605 w 3040062"/>
              <a:gd name="T41" fmla="*/ 1286150 h 2303463"/>
              <a:gd name="T42" fmla="*/ 2948603 w 3040062"/>
              <a:gd name="T43" fmla="*/ 1365796 h 2303463"/>
              <a:gd name="T44" fmla="*/ 3005765 w 3040062"/>
              <a:gd name="T45" fmla="*/ 1408316 h 2303463"/>
              <a:gd name="T46" fmla="*/ 3036887 w 3040062"/>
              <a:gd name="T47" fmla="*/ 1473366 h 2303463"/>
              <a:gd name="T48" fmla="*/ 3035616 w 3040062"/>
              <a:gd name="T49" fmla="*/ 2191451 h 2303463"/>
              <a:gd name="T50" fmla="*/ 3001319 w 3040062"/>
              <a:gd name="T51" fmla="*/ 2254597 h 2303463"/>
              <a:gd name="T52" fmla="*/ 2941934 w 3040062"/>
              <a:gd name="T53" fmla="*/ 2294578 h 2303463"/>
              <a:gd name="T54" fmla="*/ 2171200 w 3040062"/>
              <a:gd name="T55" fmla="*/ 2303146 h 2303463"/>
              <a:gd name="T56" fmla="*/ 2113403 w 3040062"/>
              <a:gd name="T57" fmla="*/ 2292040 h 2303463"/>
              <a:gd name="T58" fmla="*/ 1552263 w 3040062"/>
              <a:gd name="T59" fmla="*/ 1741815 h 2303463"/>
              <a:gd name="T60" fmla="*/ 1526223 w 3040062"/>
              <a:gd name="T61" fmla="*/ 1686919 h 2303463"/>
              <a:gd name="T62" fmla="*/ 1529081 w 3040062"/>
              <a:gd name="T63" fmla="*/ 1626946 h 2303463"/>
              <a:gd name="T64" fmla="*/ 1560520 w 3040062"/>
              <a:gd name="T65" fmla="*/ 1574272 h 2303463"/>
              <a:gd name="T66" fmla="*/ 1612919 w 3040062"/>
              <a:gd name="T67" fmla="*/ 1542858 h 2303463"/>
              <a:gd name="T68" fmla="*/ 1673891 w 3040062"/>
              <a:gd name="T69" fmla="*/ 1539685 h 2303463"/>
              <a:gd name="T70" fmla="*/ 1728513 w 3040062"/>
              <a:gd name="T71" fmla="*/ 1565705 h 2303463"/>
              <a:gd name="T72" fmla="*/ 2024167 w 3040062"/>
              <a:gd name="T73" fmla="*/ 760992 h 2303463"/>
              <a:gd name="T74" fmla="*/ 2057829 w 3040062"/>
              <a:gd name="T75" fmla="*/ 704828 h 2303463"/>
              <a:gd name="T76" fmla="*/ 2113721 w 3040062"/>
              <a:gd name="T77" fmla="*/ 670875 h 2303463"/>
              <a:gd name="T78" fmla="*/ 1640947 w 3040062"/>
              <a:gd name="T79" fmla="*/ 485773 h 2303463"/>
              <a:gd name="T80" fmla="*/ 1662436 w 3040062"/>
              <a:gd name="T81" fmla="*/ 507334 h 2303463"/>
              <a:gd name="T82" fmla="*/ 1658328 w 3040062"/>
              <a:gd name="T83" fmla="*/ 1408133 h 2303463"/>
              <a:gd name="T84" fmla="*/ 1631151 w 3040062"/>
              <a:gd name="T85" fmla="*/ 1422401 h 2303463"/>
              <a:gd name="T86" fmla="*/ 1401409 w 3040062"/>
              <a:gd name="T87" fmla="*/ 1410669 h 2303463"/>
              <a:gd name="T88" fmla="*/ 1394457 w 3040062"/>
              <a:gd name="T89" fmla="*/ 510505 h 2303463"/>
              <a:gd name="T90" fmla="*/ 1413734 w 3040062"/>
              <a:gd name="T91" fmla="*/ 486725 h 2303463"/>
              <a:gd name="T92" fmla="*/ 2856582 w 3040062"/>
              <a:gd name="T93" fmla="*/ 2539 h 2303463"/>
              <a:gd name="T94" fmla="*/ 2942924 w 3040062"/>
              <a:gd name="T95" fmla="*/ 45384 h 2303463"/>
              <a:gd name="T96" fmla="*/ 3001649 w 3040062"/>
              <a:gd name="T97" fmla="*/ 130121 h 2303463"/>
              <a:gd name="T98" fmla="*/ 3021012 w 3040062"/>
              <a:gd name="T99" fmla="*/ 1276768 h 2303463"/>
              <a:gd name="T100" fmla="*/ 2944193 w 3040062"/>
              <a:gd name="T101" fmla="*/ 1247252 h 2303463"/>
              <a:gd name="T102" fmla="*/ 374889 w 3040062"/>
              <a:gd name="T103" fmla="*/ 1959424 h 2303463"/>
              <a:gd name="T104" fmla="*/ 127291 w 3040062"/>
              <a:gd name="T105" fmla="*/ 2259336 h 2303463"/>
              <a:gd name="T106" fmla="*/ 50472 w 3040062"/>
              <a:gd name="T107" fmla="*/ 2198402 h 2303463"/>
              <a:gd name="T108" fmla="*/ 6349 w 3040062"/>
              <a:gd name="T109" fmla="*/ 2100970 h 2303463"/>
              <a:gd name="T110" fmla="*/ 3809 w 3040062"/>
              <a:gd name="T111" fmla="*/ 183438 h 2303463"/>
              <a:gd name="T112" fmla="*/ 44441 w 3040062"/>
              <a:gd name="T113" fmla="*/ 83468 h 2303463"/>
              <a:gd name="T114" fmla="*/ 118720 w 3040062"/>
              <a:gd name="T115" fmla="*/ 17773 h 230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040062" h="2303463">
                <a:moveTo>
                  <a:pt x="124116" y="1098725"/>
                </a:moveTo>
                <a:lnTo>
                  <a:pt x="120307" y="1099042"/>
                </a:lnTo>
                <a:lnTo>
                  <a:pt x="116498" y="1099994"/>
                </a:lnTo>
                <a:lnTo>
                  <a:pt x="113324" y="1101898"/>
                </a:lnTo>
                <a:lnTo>
                  <a:pt x="110467" y="1104120"/>
                </a:lnTo>
                <a:lnTo>
                  <a:pt x="108245" y="1107294"/>
                </a:lnTo>
                <a:lnTo>
                  <a:pt x="106340" y="1110467"/>
                </a:lnTo>
                <a:lnTo>
                  <a:pt x="105071" y="1114276"/>
                </a:lnTo>
                <a:lnTo>
                  <a:pt x="104753" y="1118084"/>
                </a:lnTo>
                <a:lnTo>
                  <a:pt x="104753" y="1241540"/>
                </a:lnTo>
                <a:lnTo>
                  <a:pt x="105071" y="1245348"/>
                </a:lnTo>
                <a:lnTo>
                  <a:pt x="106340" y="1249157"/>
                </a:lnTo>
                <a:lnTo>
                  <a:pt x="108245" y="1252330"/>
                </a:lnTo>
                <a:lnTo>
                  <a:pt x="110467" y="1255187"/>
                </a:lnTo>
                <a:lnTo>
                  <a:pt x="113324" y="1257726"/>
                </a:lnTo>
                <a:lnTo>
                  <a:pt x="116498" y="1259312"/>
                </a:lnTo>
                <a:lnTo>
                  <a:pt x="120307" y="1260899"/>
                </a:lnTo>
                <a:lnTo>
                  <a:pt x="124116" y="1261217"/>
                </a:lnTo>
                <a:lnTo>
                  <a:pt x="247598" y="1261217"/>
                </a:lnTo>
                <a:lnTo>
                  <a:pt x="251725" y="1260899"/>
                </a:lnTo>
                <a:lnTo>
                  <a:pt x="255216" y="1259312"/>
                </a:lnTo>
                <a:lnTo>
                  <a:pt x="258708" y="1257726"/>
                </a:lnTo>
                <a:lnTo>
                  <a:pt x="261565" y="1255187"/>
                </a:lnTo>
                <a:lnTo>
                  <a:pt x="264105" y="1252330"/>
                </a:lnTo>
                <a:lnTo>
                  <a:pt x="265692" y="1249157"/>
                </a:lnTo>
                <a:lnTo>
                  <a:pt x="266644" y="1245348"/>
                </a:lnTo>
                <a:lnTo>
                  <a:pt x="266961" y="1241540"/>
                </a:lnTo>
                <a:lnTo>
                  <a:pt x="266961" y="1118084"/>
                </a:lnTo>
                <a:lnTo>
                  <a:pt x="266644" y="1114276"/>
                </a:lnTo>
                <a:lnTo>
                  <a:pt x="265692" y="1110467"/>
                </a:lnTo>
                <a:lnTo>
                  <a:pt x="264105" y="1107294"/>
                </a:lnTo>
                <a:lnTo>
                  <a:pt x="261565" y="1104120"/>
                </a:lnTo>
                <a:lnTo>
                  <a:pt x="258708" y="1101898"/>
                </a:lnTo>
                <a:lnTo>
                  <a:pt x="255216" y="1099994"/>
                </a:lnTo>
                <a:lnTo>
                  <a:pt x="251725" y="1099042"/>
                </a:lnTo>
                <a:lnTo>
                  <a:pt x="247598" y="1098725"/>
                </a:lnTo>
                <a:lnTo>
                  <a:pt x="124116" y="1098725"/>
                </a:lnTo>
                <a:close/>
                <a:moveTo>
                  <a:pt x="636270" y="969963"/>
                </a:moveTo>
                <a:lnTo>
                  <a:pt x="841692" y="969963"/>
                </a:lnTo>
                <a:lnTo>
                  <a:pt x="844867" y="970596"/>
                </a:lnTo>
                <a:lnTo>
                  <a:pt x="848359" y="970913"/>
                </a:lnTo>
                <a:lnTo>
                  <a:pt x="851534" y="971546"/>
                </a:lnTo>
                <a:lnTo>
                  <a:pt x="854709" y="972813"/>
                </a:lnTo>
                <a:lnTo>
                  <a:pt x="857567" y="974396"/>
                </a:lnTo>
                <a:lnTo>
                  <a:pt x="860107" y="975662"/>
                </a:lnTo>
                <a:lnTo>
                  <a:pt x="862647" y="977878"/>
                </a:lnTo>
                <a:lnTo>
                  <a:pt x="865187" y="979778"/>
                </a:lnTo>
                <a:lnTo>
                  <a:pt x="867092" y="982311"/>
                </a:lnTo>
                <a:lnTo>
                  <a:pt x="868997" y="984844"/>
                </a:lnTo>
                <a:lnTo>
                  <a:pt x="870584" y="987377"/>
                </a:lnTo>
                <a:lnTo>
                  <a:pt x="872172" y="990226"/>
                </a:lnTo>
                <a:lnTo>
                  <a:pt x="873124" y="993076"/>
                </a:lnTo>
                <a:lnTo>
                  <a:pt x="873760" y="996242"/>
                </a:lnTo>
                <a:lnTo>
                  <a:pt x="874712" y="999725"/>
                </a:lnTo>
                <a:lnTo>
                  <a:pt x="874712" y="1002891"/>
                </a:lnTo>
                <a:lnTo>
                  <a:pt x="874712" y="1389790"/>
                </a:lnTo>
                <a:lnTo>
                  <a:pt x="874712" y="1393273"/>
                </a:lnTo>
                <a:lnTo>
                  <a:pt x="873760" y="1396439"/>
                </a:lnTo>
                <a:lnTo>
                  <a:pt x="873124" y="1399605"/>
                </a:lnTo>
                <a:lnTo>
                  <a:pt x="872172" y="1402771"/>
                </a:lnTo>
                <a:lnTo>
                  <a:pt x="870584" y="1405304"/>
                </a:lnTo>
                <a:lnTo>
                  <a:pt x="868997" y="1408154"/>
                </a:lnTo>
                <a:lnTo>
                  <a:pt x="867092" y="1410686"/>
                </a:lnTo>
                <a:lnTo>
                  <a:pt x="865187" y="1413219"/>
                </a:lnTo>
                <a:lnTo>
                  <a:pt x="862647" y="1415119"/>
                </a:lnTo>
                <a:lnTo>
                  <a:pt x="860107" y="1417019"/>
                </a:lnTo>
                <a:lnTo>
                  <a:pt x="857567" y="1418602"/>
                </a:lnTo>
                <a:lnTo>
                  <a:pt x="854709" y="1420185"/>
                </a:lnTo>
                <a:lnTo>
                  <a:pt x="851534" y="1421135"/>
                </a:lnTo>
                <a:lnTo>
                  <a:pt x="848359" y="1421768"/>
                </a:lnTo>
                <a:lnTo>
                  <a:pt x="844867" y="1422401"/>
                </a:lnTo>
                <a:lnTo>
                  <a:pt x="841692" y="1422401"/>
                </a:lnTo>
                <a:lnTo>
                  <a:pt x="636270" y="1422401"/>
                </a:lnTo>
                <a:lnTo>
                  <a:pt x="632777" y="1422401"/>
                </a:lnTo>
                <a:lnTo>
                  <a:pt x="629920" y="1421768"/>
                </a:lnTo>
                <a:lnTo>
                  <a:pt x="626745" y="1421135"/>
                </a:lnTo>
                <a:lnTo>
                  <a:pt x="623570" y="1420185"/>
                </a:lnTo>
                <a:lnTo>
                  <a:pt x="620713" y="1418602"/>
                </a:lnTo>
                <a:lnTo>
                  <a:pt x="617855" y="1417019"/>
                </a:lnTo>
                <a:lnTo>
                  <a:pt x="615315" y="1415119"/>
                </a:lnTo>
                <a:lnTo>
                  <a:pt x="613093" y="1413219"/>
                </a:lnTo>
                <a:lnTo>
                  <a:pt x="610870" y="1410686"/>
                </a:lnTo>
                <a:lnTo>
                  <a:pt x="608965" y="1408154"/>
                </a:lnTo>
                <a:lnTo>
                  <a:pt x="607378" y="1405304"/>
                </a:lnTo>
                <a:lnTo>
                  <a:pt x="606108" y="1402771"/>
                </a:lnTo>
                <a:lnTo>
                  <a:pt x="605155" y="1399605"/>
                </a:lnTo>
                <a:lnTo>
                  <a:pt x="603885" y="1396439"/>
                </a:lnTo>
                <a:lnTo>
                  <a:pt x="603568" y="1393273"/>
                </a:lnTo>
                <a:lnTo>
                  <a:pt x="603250" y="1389790"/>
                </a:lnTo>
                <a:lnTo>
                  <a:pt x="603250" y="1002891"/>
                </a:lnTo>
                <a:lnTo>
                  <a:pt x="603568" y="999725"/>
                </a:lnTo>
                <a:lnTo>
                  <a:pt x="603885" y="996242"/>
                </a:lnTo>
                <a:lnTo>
                  <a:pt x="605155" y="993076"/>
                </a:lnTo>
                <a:lnTo>
                  <a:pt x="606108" y="990226"/>
                </a:lnTo>
                <a:lnTo>
                  <a:pt x="607378" y="987377"/>
                </a:lnTo>
                <a:lnTo>
                  <a:pt x="608965" y="984844"/>
                </a:lnTo>
                <a:lnTo>
                  <a:pt x="610870" y="982311"/>
                </a:lnTo>
                <a:lnTo>
                  <a:pt x="613093" y="979778"/>
                </a:lnTo>
                <a:lnTo>
                  <a:pt x="615315" y="977878"/>
                </a:lnTo>
                <a:lnTo>
                  <a:pt x="617855" y="975662"/>
                </a:lnTo>
                <a:lnTo>
                  <a:pt x="620713" y="974396"/>
                </a:lnTo>
                <a:lnTo>
                  <a:pt x="623570" y="972813"/>
                </a:lnTo>
                <a:lnTo>
                  <a:pt x="626745" y="971546"/>
                </a:lnTo>
                <a:lnTo>
                  <a:pt x="629920" y="970913"/>
                </a:lnTo>
                <a:lnTo>
                  <a:pt x="632777" y="970596"/>
                </a:lnTo>
                <a:lnTo>
                  <a:pt x="636270" y="969963"/>
                </a:lnTo>
                <a:close/>
                <a:moveTo>
                  <a:pt x="1027781" y="749300"/>
                </a:moveTo>
                <a:lnTo>
                  <a:pt x="1031278" y="749300"/>
                </a:lnTo>
                <a:lnTo>
                  <a:pt x="1236940" y="749300"/>
                </a:lnTo>
                <a:lnTo>
                  <a:pt x="1240437" y="749300"/>
                </a:lnTo>
                <a:lnTo>
                  <a:pt x="1243616" y="750251"/>
                </a:lnTo>
                <a:lnTo>
                  <a:pt x="1246476" y="750885"/>
                </a:lnTo>
                <a:lnTo>
                  <a:pt x="1249655" y="751837"/>
                </a:lnTo>
                <a:lnTo>
                  <a:pt x="1252516" y="753105"/>
                </a:lnTo>
                <a:lnTo>
                  <a:pt x="1255377" y="755007"/>
                </a:lnTo>
                <a:lnTo>
                  <a:pt x="1257920" y="756592"/>
                </a:lnTo>
                <a:lnTo>
                  <a:pt x="1260145" y="758812"/>
                </a:lnTo>
                <a:lnTo>
                  <a:pt x="1262370" y="761348"/>
                </a:lnTo>
                <a:lnTo>
                  <a:pt x="1264595" y="763567"/>
                </a:lnTo>
                <a:lnTo>
                  <a:pt x="1265867" y="766421"/>
                </a:lnTo>
                <a:lnTo>
                  <a:pt x="1267138" y="769274"/>
                </a:lnTo>
                <a:lnTo>
                  <a:pt x="1268410" y="772445"/>
                </a:lnTo>
                <a:lnTo>
                  <a:pt x="1269363" y="775615"/>
                </a:lnTo>
                <a:lnTo>
                  <a:pt x="1269681" y="778786"/>
                </a:lnTo>
                <a:lnTo>
                  <a:pt x="1269999" y="782273"/>
                </a:lnTo>
                <a:lnTo>
                  <a:pt x="1269999" y="1389744"/>
                </a:lnTo>
                <a:lnTo>
                  <a:pt x="1269681" y="1393231"/>
                </a:lnTo>
                <a:lnTo>
                  <a:pt x="1269363" y="1396402"/>
                </a:lnTo>
                <a:lnTo>
                  <a:pt x="1268410" y="1399572"/>
                </a:lnTo>
                <a:lnTo>
                  <a:pt x="1267138" y="1402743"/>
                </a:lnTo>
                <a:lnTo>
                  <a:pt x="1265867" y="1405279"/>
                </a:lnTo>
                <a:lnTo>
                  <a:pt x="1264595" y="1408133"/>
                </a:lnTo>
                <a:lnTo>
                  <a:pt x="1262370" y="1410669"/>
                </a:lnTo>
                <a:lnTo>
                  <a:pt x="1260145" y="1413206"/>
                </a:lnTo>
                <a:lnTo>
                  <a:pt x="1257920" y="1415108"/>
                </a:lnTo>
                <a:lnTo>
                  <a:pt x="1255377" y="1417010"/>
                </a:lnTo>
                <a:lnTo>
                  <a:pt x="1252516" y="1418595"/>
                </a:lnTo>
                <a:lnTo>
                  <a:pt x="1249655" y="1420181"/>
                </a:lnTo>
                <a:lnTo>
                  <a:pt x="1246476" y="1421132"/>
                </a:lnTo>
                <a:lnTo>
                  <a:pt x="1243616" y="1421766"/>
                </a:lnTo>
                <a:lnTo>
                  <a:pt x="1240437" y="1422400"/>
                </a:lnTo>
                <a:lnTo>
                  <a:pt x="1236940" y="1422400"/>
                </a:lnTo>
                <a:lnTo>
                  <a:pt x="1031278" y="1422400"/>
                </a:lnTo>
                <a:lnTo>
                  <a:pt x="1027781" y="1422400"/>
                </a:lnTo>
                <a:lnTo>
                  <a:pt x="1024602" y="1421766"/>
                </a:lnTo>
                <a:lnTo>
                  <a:pt x="1021424" y="1421132"/>
                </a:lnTo>
                <a:lnTo>
                  <a:pt x="1018245" y="1420181"/>
                </a:lnTo>
                <a:lnTo>
                  <a:pt x="1015384" y="1418595"/>
                </a:lnTo>
                <a:lnTo>
                  <a:pt x="1012841" y="1417010"/>
                </a:lnTo>
                <a:lnTo>
                  <a:pt x="1010298" y="1415108"/>
                </a:lnTo>
                <a:lnTo>
                  <a:pt x="1007755" y="1413206"/>
                </a:lnTo>
                <a:lnTo>
                  <a:pt x="1005848" y="1410669"/>
                </a:lnTo>
                <a:lnTo>
                  <a:pt x="1003941" y="1408133"/>
                </a:lnTo>
                <a:lnTo>
                  <a:pt x="1002351" y="1405279"/>
                </a:lnTo>
                <a:lnTo>
                  <a:pt x="1000762" y="1402743"/>
                </a:lnTo>
                <a:lnTo>
                  <a:pt x="999808" y="1399572"/>
                </a:lnTo>
                <a:lnTo>
                  <a:pt x="999173" y="1396402"/>
                </a:lnTo>
                <a:lnTo>
                  <a:pt x="998537" y="1393231"/>
                </a:lnTo>
                <a:lnTo>
                  <a:pt x="998537" y="1389744"/>
                </a:lnTo>
                <a:lnTo>
                  <a:pt x="998537" y="782273"/>
                </a:lnTo>
                <a:lnTo>
                  <a:pt x="998537" y="778786"/>
                </a:lnTo>
                <a:lnTo>
                  <a:pt x="999173" y="775615"/>
                </a:lnTo>
                <a:lnTo>
                  <a:pt x="999808" y="772445"/>
                </a:lnTo>
                <a:lnTo>
                  <a:pt x="1000762" y="769274"/>
                </a:lnTo>
                <a:lnTo>
                  <a:pt x="1002351" y="766421"/>
                </a:lnTo>
                <a:lnTo>
                  <a:pt x="1003941" y="763567"/>
                </a:lnTo>
                <a:lnTo>
                  <a:pt x="1005848" y="761348"/>
                </a:lnTo>
                <a:lnTo>
                  <a:pt x="1007755" y="758812"/>
                </a:lnTo>
                <a:lnTo>
                  <a:pt x="1010298" y="756592"/>
                </a:lnTo>
                <a:lnTo>
                  <a:pt x="1012841" y="755007"/>
                </a:lnTo>
                <a:lnTo>
                  <a:pt x="1015384" y="753105"/>
                </a:lnTo>
                <a:lnTo>
                  <a:pt x="1018245" y="751837"/>
                </a:lnTo>
                <a:lnTo>
                  <a:pt x="1021424" y="750885"/>
                </a:lnTo>
                <a:lnTo>
                  <a:pt x="1024602" y="750251"/>
                </a:lnTo>
                <a:lnTo>
                  <a:pt x="1027781" y="749300"/>
                </a:lnTo>
                <a:close/>
                <a:moveTo>
                  <a:pt x="2147065" y="665163"/>
                </a:moveTo>
                <a:lnTo>
                  <a:pt x="2154052" y="665163"/>
                </a:lnTo>
                <a:lnTo>
                  <a:pt x="2161038" y="665163"/>
                </a:lnTo>
                <a:lnTo>
                  <a:pt x="2168025" y="665798"/>
                </a:lnTo>
                <a:lnTo>
                  <a:pt x="2175011" y="666432"/>
                </a:lnTo>
                <a:lnTo>
                  <a:pt x="2181680" y="667702"/>
                </a:lnTo>
                <a:lnTo>
                  <a:pt x="2188349" y="669288"/>
                </a:lnTo>
                <a:lnTo>
                  <a:pt x="2194700" y="670875"/>
                </a:lnTo>
                <a:lnTo>
                  <a:pt x="2201369" y="673413"/>
                </a:lnTo>
                <a:lnTo>
                  <a:pt x="2207085" y="675952"/>
                </a:lnTo>
                <a:lnTo>
                  <a:pt x="2213437" y="678173"/>
                </a:lnTo>
                <a:lnTo>
                  <a:pt x="2219471" y="681346"/>
                </a:lnTo>
                <a:lnTo>
                  <a:pt x="2224869" y="684519"/>
                </a:lnTo>
                <a:lnTo>
                  <a:pt x="2230585" y="688327"/>
                </a:lnTo>
                <a:lnTo>
                  <a:pt x="2235666" y="692135"/>
                </a:lnTo>
                <a:lnTo>
                  <a:pt x="2241065" y="695943"/>
                </a:lnTo>
                <a:lnTo>
                  <a:pt x="2245829" y="700702"/>
                </a:lnTo>
                <a:lnTo>
                  <a:pt x="2250910" y="704828"/>
                </a:lnTo>
                <a:lnTo>
                  <a:pt x="2255356" y="709587"/>
                </a:lnTo>
                <a:lnTo>
                  <a:pt x="2259484" y="714347"/>
                </a:lnTo>
                <a:lnTo>
                  <a:pt x="2263612" y="719741"/>
                </a:lnTo>
                <a:lnTo>
                  <a:pt x="2267423" y="724819"/>
                </a:lnTo>
                <a:lnTo>
                  <a:pt x="2270916" y="730530"/>
                </a:lnTo>
                <a:lnTo>
                  <a:pt x="2274092" y="736559"/>
                </a:lnTo>
                <a:lnTo>
                  <a:pt x="2277268" y="742271"/>
                </a:lnTo>
                <a:lnTo>
                  <a:pt x="2280126" y="748300"/>
                </a:lnTo>
                <a:lnTo>
                  <a:pt x="2282666" y="754646"/>
                </a:lnTo>
                <a:lnTo>
                  <a:pt x="2284572" y="760992"/>
                </a:lnTo>
                <a:lnTo>
                  <a:pt x="2286477" y="767021"/>
                </a:lnTo>
                <a:lnTo>
                  <a:pt x="2287747" y="773685"/>
                </a:lnTo>
                <a:lnTo>
                  <a:pt x="2289018" y="780349"/>
                </a:lnTo>
                <a:lnTo>
                  <a:pt x="2289970" y="787330"/>
                </a:lnTo>
                <a:lnTo>
                  <a:pt x="2290605" y="794311"/>
                </a:lnTo>
                <a:lnTo>
                  <a:pt x="2290605" y="801292"/>
                </a:lnTo>
                <a:lnTo>
                  <a:pt x="2290605" y="1286150"/>
                </a:lnTo>
                <a:lnTo>
                  <a:pt x="2884137" y="1353738"/>
                </a:lnTo>
                <a:lnTo>
                  <a:pt x="2890488" y="1354055"/>
                </a:lnTo>
                <a:lnTo>
                  <a:pt x="2898110" y="1354372"/>
                </a:lnTo>
                <a:lnTo>
                  <a:pt x="2905732" y="1355007"/>
                </a:lnTo>
                <a:lnTo>
                  <a:pt x="2913353" y="1355642"/>
                </a:lnTo>
                <a:lnTo>
                  <a:pt x="2920657" y="1357228"/>
                </a:lnTo>
                <a:lnTo>
                  <a:pt x="2927644" y="1358815"/>
                </a:lnTo>
                <a:lnTo>
                  <a:pt x="2934948" y="1361036"/>
                </a:lnTo>
                <a:lnTo>
                  <a:pt x="2941934" y="1362940"/>
                </a:lnTo>
                <a:lnTo>
                  <a:pt x="2948603" y="1365796"/>
                </a:lnTo>
                <a:lnTo>
                  <a:pt x="2955272" y="1368969"/>
                </a:lnTo>
                <a:lnTo>
                  <a:pt x="2961941" y="1372142"/>
                </a:lnTo>
                <a:lnTo>
                  <a:pt x="2968292" y="1375633"/>
                </a:lnTo>
                <a:lnTo>
                  <a:pt x="2974008" y="1379758"/>
                </a:lnTo>
                <a:lnTo>
                  <a:pt x="2980042" y="1383883"/>
                </a:lnTo>
                <a:lnTo>
                  <a:pt x="2985758" y="1388008"/>
                </a:lnTo>
                <a:lnTo>
                  <a:pt x="2990839" y="1393085"/>
                </a:lnTo>
                <a:lnTo>
                  <a:pt x="2996238" y="1397845"/>
                </a:lnTo>
                <a:lnTo>
                  <a:pt x="3001319" y="1403239"/>
                </a:lnTo>
                <a:lnTo>
                  <a:pt x="3005765" y="1408316"/>
                </a:lnTo>
                <a:lnTo>
                  <a:pt x="3010529" y="1414345"/>
                </a:lnTo>
                <a:lnTo>
                  <a:pt x="3014657" y="1419739"/>
                </a:lnTo>
                <a:lnTo>
                  <a:pt x="3018468" y="1426086"/>
                </a:lnTo>
                <a:lnTo>
                  <a:pt x="3021961" y="1432432"/>
                </a:lnTo>
                <a:lnTo>
                  <a:pt x="3025454" y="1438778"/>
                </a:lnTo>
                <a:lnTo>
                  <a:pt x="3028312" y="1445125"/>
                </a:lnTo>
                <a:lnTo>
                  <a:pt x="3030853" y="1452106"/>
                </a:lnTo>
                <a:lnTo>
                  <a:pt x="3033393" y="1459087"/>
                </a:lnTo>
                <a:lnTo>
                  <a:pt x="3035616" y="1466067"/>
                </a:lnTo>
                <a:lnTo>
                  <a:pt x="3036887" y="1473366"/>
                </a:lnTo>
                <a:lnTo>
                  <a:pt x="3038474" y="1480664"/>
                </a:lnTo>
                <a:lnTo>
                  <a:pt x="3039427" y="1488280"/>
                </a:lnTo>
                <a:lnTo>
                  <a:pt x="3040062" y="1495895"/>
                </a:lnTo>
                <a:lnTo>
                  <a:pt x="3040062" y="1503511"/>
                </a:lnTo>
                <a:lnTo>
                  <a:pt x="3040062" y="2154008"/>
                </a:lnTo>
                <a:lnTo>
                  <a:pt x="3040062" y="2161623"/>
                </a:lnTo>
                <a:lnTo>
                  <a:pt x="3039427" y="2169556"/>
                </a:lnTo>
                <a:lnTo>
                  <a:pt x="3038474" y="2177172"/>
                </a:lnTo>
                <a:lnTo>
                  <a:pt x="3036887" y="2184470"/>
                </a:lnTo>
                <a:lnTo>
                  <a:pt x="3035616" y="2191451"/>
                </a:lnTo>
                <a:lnTo>
                  <a:pt x="3033393" y="2198749"/>
                </a:lnTo>
                <a:lnTo>
                  <a:pt x="3030853" y="2205730"/>
                </a:lnTo>
                <a:lnTo>
                  <a:pt x="3028312" y="2212394"/>
                </a:lnTo>
                <a:lnTo>
                  <a:pt x="3025454" y="2219057"/>
                </a:lnTo>
                <a:lnTo>
                  <a:pt x="3021961" y="2225404"/>
                </a:lnTo>
                <a:lnTo>
                  <a:pt x="3018468" y="2231433"/>
                </a:lnTo>
                <a:lnTo>
                  <a:pt x="3014657" y="2237779"/>
                </a:lnTo>
                <a:lnTo>
                  <a:pt x="3010529" y="2243808"/>
                </a:lnTo>
                <a:lnTo>
                  <a:pt x="3005765" y="2249202"/>
                </a:lnTo>
                <a:lnTo>
                  <a:pt x="3001319" y="2254597"/>
                </a:lnTo>
                <a:lnTo>
                  <a:pt x="2996238" y="2259674"/>
                </a:lnTo>
                <a:lnTo>
                  <a:pt x="2990839" y="2264433"/>
                </a:lnTo>
                <a:lnTo>
                  <a:pt x="2985758" y="2269510"/>
                </a:lnTo>
                <a:lnTo>
                  <a:pt x="2980042" y="2273953"/>
                </a:lnTo>
                <a:lnTo>
                  <a:pt x="2974008" y="2278078"/>
                </a:lnTo>
                <a:lnTo>
                  <a:pt x="2968292" y="2281886"/>
                </a:lnTo>
                <a:lnTo>
                  <a:pt x="2961941" y="2285376"/>
                </a:lnTo>
                <a:lnTo>
                  <a:pt x="2955272" y="2288867"/>
                </a:lnTo>
                <a:lnTo>
                  <a:pt x="2948603" y="2291723"/>
                </a:lnTo>
                <a:lnTo>
                  <a:pt x="2941934" y="2294578"/>
                </a:lnTo>
                <a:lnTo>
                  <a:pt x="2934948" y="2297117"/>
                </a:lnTo>
                <a:lnTo>
                  <a:pt x="2927644" y="2298703"/>
                </a:lnTo>
                <a:lnTo>
                  <a:pt x="2920657" y="2300607"/>
                </a:lnTo>
                <a:lnTo>
                  <a:pt x="2913353" y="2301877"/>
                </a:lnTo>
                <a:lnTo>
                  <a:pt x="2905732" y="2302829"/>
                </a:lnTo>
                <a:lnTo>
                  <a:pt x="2898110" y="2303146"/>
                </a:lnTo>
                <a:lnTo>
                  <a:pt x="2890488" y="2303463"/>
                </a:lnTo>
                <a:lnTo>
                  <a:pt x="2177552" y="2303463"/>
                </a:lnTo>
                <a:lnTo>
                  <a:pt x="2173423" y="2303146"/>
                </a:lnTo>
                <a:lnTo>
                  <a:pt x="2171200" y="2303146"/>
                </a:lnTo>
                <a:lnTo>
                  <a:pt x="2169613" y="2303146"/>
                </a:lnTo>
                <a:lnTo>
                  <a:pt x="2162944" y="2303146"/>
                </a:lnTo>
                <a:lnTo>
                  <a:pt x="2156275" y="2303146"/>
                </a:lnTo>
                <a:lnTo>
                  <a:pt x="2149924" y="2302511"/>
                </a:lnTo>
                <a:lnTo>
                  <a:pt x="2143572" y="2301559"/>
                </a:lnTo>
                <a:lnTo>
                  <a:pt x="2137538" y="2300607"/>
                </a:lnTo>
                <a:lnTo>
                  <a:pt x="2131187" y="2298703"/>
                </a:lnTo>
                <a:lnTo>
                  <a:pt x="2125153" y="2297117"/>
                </a:lnTo>
                <a:lnTo>
                  <a:pt x="2119437" y="2294896"/>
                </a:lnTo>
                <a:lnTo>
                  <a:pt x="2113403" y="2292040"/>
                </a:lnTo>
                <a:lnTo>
                  <a:pt x="2107370" y="2289501"/>
                </a:lnTo>
                <a:lnTo>
                  <a:pt x="2101971" y="2286645"/>
                </a:lnTo>
                <a:lnTo>
                  <a:pt x="2096572" y="2283155"/>
                </a:lnTo>
                <a:lnTo>
                  <a:pt x="2091491" y="2279665"/>
                </a:lnTo>
                <a:lnTo>
                  <a:pt x="2086093" y="2275222"/>
                </a:lnTo>
                <a:lnTo>
                  <a:pt x="2081329" y="2271097"/>
                </a:lnTo>
                <a:lnTo>
                  <a:pt x="2076883" y="2266972"/>
                </a:lnTo>
                <a:lnTo>
                  <a:pt x="1560520" y="1751334"/>
                </a:lnTo>
                <a:lnTo>
                  <a:pt x="1556074" y="1746574"/>
                </a:lnTo>
                <a:lnTo>
                  <a:pt x="1552263" y="1741815"/>
                </a:lnTo>
                <a:lnTo>
                  <a:pt x="1548135" y="1737055"/>
                </a:lnTo>
                <a:lnTo>
                  <a:pt x="1544642" y="1731661"/>
                </a:lnTo>
                <a:lnTo>
                  <a:pt x="1541466" y="1726583"/>
                </a:lnTo>
                <a:lnTo>
                  <a:pt x="1538291" y="1720872"/>
                </a:lnTo>
                <a:lnTo>
                  <a:pt x="1535432" y="1715477"/>
                </a:lnTo>
                <a:lnTo>
                  <a:pt x="1532892" y="1709766"/>
                </a:lnTo>
                <a:lnTo>
                  <a:pt x="1530987" y="1704054"/>
                </a:lnTo>
                <a:lnTo>
                  <a:pt x="1529081" y="1698342"/>
                </a:lnTo>
                <a:lnTo>
                  <a:pt x="1527493" y="1692631"/>
                </a:lnTo>
                <a:lnTo>
                  <a:pt x="1526223" y="1686919"/>
                </a:lnTo>
                <a:lnTo>
                  <a:pt x="1525270" y="1680890"/>
                </a:lnTo>
                <a:lnTo>
                  <a:pt x="1524635" y="1674544"/>
                </a:lnTo>
                <a:lnTo>
                  <a:pt x="1524000" y="1668515"/>
                </a:lnTo>
                <a:lnTo>
                  <a:pt x="1524000" y="1662803"/>
                </a:lnTo>
                <a:lnTo>
                  <a:pt x="1524000" y="1656774"/>
                </a:lnTo>
                <a:lnTo>
                  <a:pt x="1524635" y="1650428"/>
                </a:lnTo>
                <a:lnTo>
                  <a:pt x="1525270" y="1644716"/>
                </a:lnTo>
                <a:lnTo>
                  <a:pt x="1526223" y="1638687"/>
                </a:lnTo>
                <a:lnTo>
                  <a:pt x="1527493" y="1632658"/>
                </a:lnTo>
                <a:lnTo>
                  <a:pt x="1529081" y="1626946"/>
                </a:lnTo>
                <a:lnTo>
                  <a:pt x="1530987" y="1621235"/>
                </a:lnTo>
                <a:lnTo>
                  <a:pt x="1532892" y="1615523"/>
                </a:lnTo>
                <a:lnTo>
                  <a:pt x="1535432" y="1609811"/>
                </a:lnTo>
                <a:lnTo>
                  <a:pt x="1538291" y="1604417"/>
                </a:lnTo>
                <a:lnTo>
                  <a:pt x="1541466" y="1599023"/>
                </a:lnTo>
                <a:lnTo>
                  <a:pt x="1544642" y="1593628"/>
                </a:lnTo>
                <a:lnTo>
                  <a:pt x="1548135" y="1588551"/>
                </a:lnTo>
                <a:lnTo>
                  <a:pt x="1552263" y="1583474"/>
                </a:lnTo>
                <a:lnTo>
                  <a:pt x="1556074" y="1578714"/>
                </a:lnTo>
                <a:lnTo>
                  <a:pt x="1560520" y="1574272"/>
                </a:lnTo>
                <a:lnTo>
                  <a:pt x="1564966" y="1569830"/>
                </a:lnTo>
                <a:lnTo>
                  <a:pt x="1570047" y="1565705"/>
                </a:lnTo>
                <a:lnTo>
                  <a:pt x="1574811" y="1561897"/>
                </a:lnTo>
                <a:lnTo>
                  <a:pt x="1579574" y="1558406"/>
                </a:lnTo>
                <a:lnTo>
                  <a:pt x="1584973" y="1554916"/>
                </a:lnTo>
                <a:lnTo>
                  <a:pt x="1590054" y="1552060"/>
                </a:lnTo>
                <a:lnTo>
                  <a:pt x="1595770" y="1549521"/>
                </a:lnTo>
                <a:lnTo>
                  <a:pt x="1601486" y="1546666"/>
                </a:lnTo>
                <a:lnTo>
                  <a:pt x="1606885" y="1544444"/>
                </a:lnTo>
                <a:lnTo>
                  <a:pt x="1612919" y="1542858"/>
                </a:lnTo>
                <a:lnTo>
                  <a:pt x="1618635" y="1540954"/>
                </a:lnTo>
                <a:lnTo>
                  <a:pt x="1624669" y="1539685"/>
                </a:lnTo>
                <a:lnTo>
                  <a:pt x="1630702" y="1538733"/>
                </a:lnTo>
                <a:lnTo>
                  <a:pt x="1637054" y="1538098"/>
                </a:lnTo>
                <a:lnTo>
                  <a:pt x="1642770" y="1537463"/>
                </a:lnTo>
                <a:lnTo>
                  <a:pt x="1649121" y="1537146"/>
                </a:lnTo>
                <a:lnTo>
                  <a:pt x="1655473" y="1537463"/>
                </a:lnTo>
                <a:lnTo>
                  <a:pt x="1661824" y="1538098"/>
                </a:lnTo>
                <a:lnTo>
                  <a:pt x="1667858" y="1538733"/>
                </a:lnTo>
                <a:lnTo>
                  <a:pt x="1673891" y="1539685"/>
                </a:lnTo>
                <a:lnTo>
                  <a:pt x="1679925" y="1540954"/>
                </a:lnTo>
                <a:lnTo>
                  <a:pt x="1685641" y="1542858"/>
                </a:lnTo>
                <a:lnTo>
                  <a:pt x="1691675" y="1544444"/>
                </a:lnTo>
                <a:lnTo>
                  <a:pt x="1697391" y="1546666"/>
                </a:lnTo>
                <a:lnTo>
                  <a:pt x="1702790" y="1549521"/>
                </a:lnTo>
                <a:lnTo>
                  <a:pt x="1708506" y="1552060"/>
                </a:lnTo>
                <a:lnTo>
                  <a:pt x="1713587" y="1554916"/>
                </a:lnTo>
                <a:lnTo>
                  <a:pt x="1718986" y="1558406"/>
                </a:lnTo>
                <a:lnTo>
                  <a:pt x="1723749" y="1561897"/>
                </a:lnTo>
                <a:lnTo>
                  <a:pt x="1728513" y="1565705"/>
                </a:lnTo>
                <a:lnTo>
                  <a:pt x="1733594" y="1569830"/>
                </a:lnTo>
                <a:lnTo>
                  <a:pt x="1738040" y="1574272"/>
                </a:lnTo>
                <a:lnTo>
                  <a:pt x="2017816" y="1853827"/>
                </a:lnTo>
                <a:lnTo>
                  <a:pt x="2017816" y="801292"/>
                </a:lnTo>
                <a:lnTo>
                  <a:pt x="2018133" y="794311"/>
                </a:lnTo>
                <a:lnTo>
                  <a:pt x="2018451" y="787330"/>
                </a:lnTo>
                <a:lnTo>
                  <a:pt x="2019404" y="780349"/>
                </a:lnTo>
                <a:lnTo>
                  <a:pt x="2020674" y="773685"/>
                </a:lnTo>
                <a:lnTo>
                  <a:pt x="2021944" y="767021"/>
                </a:lnTo>
                <a:lnTo>
                  <a:pt x="2024167" y="760992"/>
                </a:lnTo>
                <a:lnTo>
                  <a:pt x="2026073" y="754646"/>
                </a:lnTo>
                <a:lnTo>
                  <a:pt x="2028613" y="748300"/>
                </a:lnTo>
                <a:lnTo>
                  <a:pt x="2031471" y="742271"/>
                </a:lnTo>
                <a:lnTo>
                  <a:pt x="2034329" y="736559"/>
                </a:lnTo>
                <a:lnTo>
                  <a:pt x="2037823" y="730530"/>
                </a:lnTo>
                <a:lnTo>
                  <a:pt x="2040998" y="724819"/>
                </a:lnTo>
                <a:lnTo>
                  <a:pt x="2045127" y="719741"/>
                </a:lnTo>
                <a:lnTo>
                  <a:pt x="2048937" y="714347"/>
                </a:lnTo>
                <a:lnTo>
                  <a:pt x="2053383" y="709587"/>
                </a:lnTo>
                <a:lnTo>
                  <a:pt x="2057829" y="704828"/>
                </a:lnTo>
                <a:lnTo>
                  <a:pt x="2062275" y="700702"/>
                </a:lnTo>
                <a:lnTo>
                  <a:pt x="2067674" y="695943"/>
                </a:lnTo>
                <a:lnTo>
                  <a:pt x="2072437" y="692135"/>
                </a:lnTo>
                <a:lnTo>
                  <a:pt x="2078154" y="688327"/>
                </a:lnTo>
                <a:lnTo>
                  <a:pt x="2083552" y="684519"/>
                </a:lnTo>
                <a:lnTo>
                  <a:pt x="2089268" y="681346"/>
                </a:lnTo>
                <a:lnTo>
                  <a:pt x="2095302" y="678173"/>
                </a:lnTo>
                <a:lnTo>
                  <a:pt x="2101018" y="675952"/>
                </a:lnTo>
                <a:lnTo>
                  <a:pt x="2107370" y="673413"/>
                </a:lnTo>
                <a:lnTo>
                  <a:pt x="2113721" y="670875"/>
                </a:lnTo>
                <a:lnTo>
                  <a:pt x="2120390" y="669288"/>
                </a:lnTo>
                <a:lnTo>
                  <a:pt x="2127059" y="667702"/>
                </a:lnTo>
                <a:lnTo>
                  <a:pt x="2133728" y="666432"/>
                </a:lnTo>
                <a:lnTo>
                  <a:pt x="2140079" y="665798"/>
                </a:lnTo>
                <a:lnTo>
                  <a:pt x="2147065" y="665163"/>
                </a:lnTo>
                <a:close/>
                <a:moveTo>
                  <a:pt x="1426690" y="484188"/>
                </a:moveTo>
                <a:lnTo>
                  <a:pt x="1631151" y="484188"/>
                </a:lnTo>
                <a:lnTo>
                  <a:pt x="1634627" y="484505"/>
                </a:lnTo>
                <a:lnTo>
                  <a:pt x="1637787" y="484822"/>
                </a:lnTo>
                <a:lnTo>
                  <a:pt x="1640947" y="485773"/>
                </a:lnTo>
                <a:lnTo>
                  <a:pt x="1644107" y="486725"/>
                </a:lnTo>
                <a:lnTo>
                  <a:pt x="1646635" y="488310"/>
                </a:lnTo>
                <a:lnTo>
                  <a:pt x="1649479" y="489895"/>
                </a:lnTo>
                <a:lnTo>
                  <a:pt x="1652008" y="491798"/>
                </a:lnTo>
                <a:lnTo>
                  <a:pt x="1654536" y="493700"/>
                </a:lnTo>
                <a:lnTo>
                  <a:pt x="1656432" y="496237"/>
                </a:lnTo>
                <a:lnTo>
                  <a:pt x="1658328" y="498773"/>
                </a:lnTo>
                <a:lnTo>
                  <a:pt x="1659908" y="501310"/>
                </a:lnTo>
                <a:lnTo>
                  <a:pt x="1661488" y="504164"/>
                </a:lnTo>
                <a:lnTo>
                  <a:pt x="1662436" y="507334"/>
                </a:lnTo>
                <a:lnTo>
                  <a:pt x="1663068" y="510505"/>
                </a:lnTo>
                <a:lnTo>
                  <a:pt x="1663700" y="513676"/>
                </a:lnTo>
                <a:lnTo>
                  <a:pt x="1663700" y="517164"/>
                </a:lnTo>
                <a:lnTo>
                  <a:pt x="1663700" y="1389743"/>
                </a:lnTo>
                <a:lnTo>
                  <a:pt x="1663700" y="1393231"/>
                </a:lnTo>
                <a:lnTo>
                  <a:pt x="1663068" y="1396401"/>
                </a:lnTo>
                <a:lnTo>
                  <a:pt x="1662436" y="1399572"/>
                </a:lnTo>
                <a:lnTo>
                  <a:pt x="1661488" y="1402743"/>
                </a:lnTo>
                <a:lnTo>
                  <a:pt x="1659908" y="1405279"/>
                </a:lnTo>
                <a:lnTo>
                  <a:pt x="1658328" y="1408133"/>
                </a:lnTo>
                <a:lnTo>
                  <a:pt x="1656432" y="1410669"/>
                </a:lnTo>
                <a:lnTo>
                  <a:pt x="1654536" y="1413206"/>
                </a:lnTo>
                <a:lnTo>
                  <a:pt x="1652008" y="1415108"/>
                </a:lnTo>
                <a:lnTo>
                  <a:pt x="1649479" y="1417011"/>
                </a:lnTo>
                <a:lnTo>
                  <a:pt x="1646635" y="1418596"/>
                </a:lnTo>
                <a:lnTo>
                  <a:pt x="1644107" y="1420182"/>
                </a:lnTo>
                <a:lnTo>
                  <a:pt x="1640947" y="1421133"/>
                </a:lnTo>
                <a:lnTo>
                  <a:pt x="1637787" y="1421767"/>
                </a:lnTo>
                <a:lnTo>
                  <a:pt x="1634627" y="1422401"/>
                </a:lnTo>
                <a:lnTo>
                  <a:pt x="1631151" y="1422401"/>
                </a:lnTo>
                <a:lnTo>
                  <a:pt x="1426690" y="1422401"/>
                </a:lnTo>
                <a:lnTo>
                  <a:pt x="1423214" y="1422401"/>
                </a:lnTo>
                <a:lnTo>
                  <a:pt x="1420054" y="1421767"/>
                </a:lnTo>
                <a:lnTo>
                  <a:pt x="1416894" y="1421133"/>
                </a:lnTo>
                <a:lnTo>
                  <a:pt x="1413734" y="1420182"/>
                </a:lnTo>
                <a:lnTo>
                  <a:pt x="1411206" y="1418596"/>
                </a:lnTo>
                <a:lnTo>
                  <a:pt x="1408362" y="1417011"/>
                </a:lnTo>
                <a:lnTo>
                  <a:pt x="1405834" y="1415108"/>
                </a:lnTo>
                <a:lnTo>
                  <a:pt x="1403622" y="1413206"/>
                </a:lnTo>
                <a:lnTo>
                  <a:pt x="1401409" y="1410669"/>
                </a:lnTo>
                <a:lnTo>
                  <a:pt x="1399513" y="1408133"/>
                </a:lnTo>
                <a:lnTo>
                  <a:pt x="1397933" y="1405279"/>
                </a:lnTo>
                <a:lnTo>
                  <a:pt x="1396669" y="1402743"/>
                </a:lnTo>
                <a:lnTo>
                  <a:pt x="1395405" y="1399572"/>
                </a:lnTo>
                <a:lnTo>
                  <a:pt x="1394457" y="1396401"/>
                </a:lnTo>
                <a:lnTo>
                  <a:pt x="1394141" y="1393231"/>
                </a:lnTo>
                <a:lnTo>
                  <a:pt x="1393825" y="1389743"/>
                </a:lnTo>
                <a:lnTo>
                  <a:pt x="1393825" y="517164"/>
                </a:lnTo>
                <a:lnTo>
                  <a:pt x="1394141" y="513676"/>
                </a:lnTo>
                <a:lnTo>
                  <a:pt x="1394457" y="510505"/>
                </a:lnTo>
                <a:lnTo>
                  <a:pt x="1395405" y="507334"/>
                </a:lnTo>
                <a:lnTo>
                  <a:pt x="1396669" y="504164"/>
                </a:lnTo>
                <a:lnTo>
                  <a:pt x="1397933" y="501310"/>
                </a:lnTo>
                <a:lnTo>
                  <a:pt x="1399513" y="498773"/>
                </a:lnTo>
                <a:lnTo>
                  <a:pt x="1401409" y="496237"/>
                </a:lnTo>
                <a:lnTo>
                  <a:pt x="1403622" y="493700"/>
                </a:lnTo>
                <a:lnTo>
                  <a:pt x="1405834" y="491798"/>
                </a:lnTo>
                <a:lnTo>
                  <a:pt x="1408362" y="489895"/>
                </a:lnTo>
                <a:lnTo>
                  <a:pt x="1411206" y="488310"/>
                </a:lnTo>
                <a:lnTo>
                  <a:pt x="1413734" y="486725"/>
                </a:lnTo>
                <a:lnTo>
                  <a:pt x="1416894" y="485773"/>
                </a:lnTo>
                <a:lnTo>
                  <a:pt x="1420054" y="484822"/>
                </a:lnTo>
                <a:lnTo>
                  <a:pt x="1423214" y="484505"/>
                </a:lnTo>
                <a:lnTo>
                  <a:pt x="1426690" y="484188"/>
                </a:lnTo>
                <a:close/>
                <a:moveTo>
                  <a:pt x="183794" y="0"/>
                </a:moveTo>
                <a:lnTo>
                  <a:pt x="193952" y="0"/>
                </a:lnTo>
                <a:lnTo>
                  <a:pt x="2827060" y="0"/>
                </a:lnTo>
                <a:lnTo>
                  <a:pt x="2837218" y="0"/>
                </a:lnTo>
                <a:lnTo>
                  <a:pt x="2847059" y="952"/>
                </a:lnTo>
                <a:lnTo>
                  <a:pt x="2856582" y="2539"/>
                </a:lnTo>
                <a:lnTo>
                  <a:pt x="2866105" y="4443"/>
                </a:lnTo>
                <a:lnTo>
                  <a:pt x="2875628" y="6982"/>
                </a:lnTo>
                <a:lnTo>
                  <a:pt x="2884516" y="10156"/>
                </a:lnTo>
                <a:lnTo>
                  <a:pt x="2893721" y="13964"/>
                </a:lnTo>
                <a:lnTo>
                  <a:pt x="2902292" y="17773"/>
                </a:lnTo>
                <a:lnTo>
                  <a:pt x="2911180" y="22851"/>
                </a:lnTo>
                <a:lnTo>
                  <a:pt x="2919433" y="27611"/>
                </a:lnTo>
                <a:lnTo>
                  <a:pt x="2927369" y="33324"/>
                </a:lnTo>
                <a:lnTo>
                  <a:pt x="2935623" y="39036"/>
                </a:lnTo>
                <a:lnTo>
                  <a:pt x="2942924" y="45384"/>
                </a:lnTo>
                <a:lnTo>
                  <a:pt x="2950225" y="52366"/>
                </a:lnTo>
                <a:lnTo>
                  <a:pt x="2957525" y="59665"/>
                </a:lnTo>
                <a:lnTo>
                  <a:pt x="2964192" y="67282"/>
                </a:lnTo>
                <a:lnTo>
                  <a:pt x="2970540" y="74899"/>
                </a:lnTo>
                <a:lnTo>
                  <a:pt x="2976571" y="83468"/>
                </a:lnTo>
                <a:lnTo>
                  <a:pt x="2982285" y="92037"/>
                </a:lnTo>
                <a:lnTo>
                  <a:pt x="2987682" y="101240"/>
                </a:lnTo>
                <a:lnTo>
                  <a:pt x="2992761" y="110444"/>
                </a:lnTo>
                <a:lnTo>
                  <a:pt x="2997522" y="119965"/>
                </a:lnTo>
                <a:lnTo>
                  <a:pt x="3001649" y="130121"/>
                </a:lnTo>
                <a:lnTo>
                  <a:pt x="3005458" y="140276"/>
                </a:lnTo>
                <a:lnTo>
                  <a:pt x="3008950" y="150749"/>
                </a:lnTo>
                <a:lnTo>
                  <a:pt x="3012124" y="161540"/>
                </a:lnTo>
                <a:lnTo>
                  <a:pt x="3014663" y="172330"/>
                </a:lnTo>
                <a:lnTo>
                  <a:pt x="3016885" y="183438"/>
                </a:lnTo>
                <a:lnTo>
                  <a:pt x="3018473" y="194546"/>
                </a:lnTo>
                <a:lnTo>
                  <a:pt x="3019742" y="205971"/>
                </a:lnTo>
                <a:lnTo>
                  <a:pt x="3020695" y="218031"/>
                </a:lnTo>
                <a:lnTo>
                  <a:pt x="3021012" y="229774"/>
                </a:lnTo>
                <a:lnTo>
                  <a:pt x="3021012" y="1276768"/>
                </a:lnTo>
                <a:lnTo>
                  <a:pt x="3013711" y="1272642"/>
                </a:lnTo>
                <a:lnTo>
                  <a:pt x="3006410" y="1268833"/>
                </a:lnTo>
                <a:lnTo>
                  <a:pt x="2999109" y="1265342"/>
                </a:lnTo>
                <a:lnTo>
                  <a:pt x="2991808" y="1262169"/>
                </a:lnTo>
                <a:lnTo>
                  <a:pt x="2983872" y="1258995"/>
                </a:lnTo>
                <a:lnTo>
                  <a:pt x="2976254" y="1256139"/>
                </a:lnTo>
                <a:lnTo>
                  <a:pt x="2968318" y="1253282"/>
                </a:lnTo>
                <a:lnTo>
                  <a:pt x="2960382" y="1251061"/>
                </a:lnTo>
                <a:lnTo>
                  <a:pt x="2952129" y="1248839"/>
                </a:lnTo>
                <a:lnTo>
                  <a:pt x="2944193" y="1247252"/>
                </a:lnTo>
                <a:lnTo>
                  <a:pt x="2935940" y="1245348"/>
                </a:lnTo>
                <a:lnTo>
                  <a:pt x="2927369" y="1244079"/>
                </a:lnTo>
                <a:lnTo>
                  <a:pt x="2919116" y="1242809"/>
                </a:lnTo>
                <a:lnTo>
                  <a:pt x="2910863" y="1242175"/>
                </a:lnTo>
                <a:lnTo>
                  <a:pt x="2901975" y="1241540"/>
                </a:lnTo>
                <a:lnTo>
                  <a:pt x="2893404" y="1241540"/>
                </a:lnTo>
                <a:lnTo>
                  <a:pt x="2646123" y="1213294"/>
                </a:lnTo>
                <a:lnTo>
                  <a:pt x="2646123" y="313876"/>
                </a:lnTo>
                <a:lnTo>
                  <a:pt x="374889" y="313876"/>
                </a:lnTo>
                <a:lnTo>
                  <a:pt x="374889" y="1959424"/>
                </a:lnTo>
                <a:lnTo>
                  <a:pt x="1610021" y="1959424"/>
                </a:lnTo>
                <a:lnTo>
                  <a:pt x="1923646" y="2273300"/>
                </a:lnTo>
                <a:lnTo>
                  <a:pt x="193952" y="2273300"/>
                </a:lnTo>
                <a:lnTo>
                  <a:pt x="183794" y="2273300"/>
                </a:lnTo>
                <a:lnTo>
                  <a:pt x="173953" y="2272348"/>
                </a:lnTo>
                <a:lnTo>
                  <a:pt x="164113" y="2270761"/>
                </a:lnTo>
                <a:lnTo>
                  <a:pt x="154908" y="2268857"/>
                </a:lnTo>
                <a:lnTo>
                  <a:pt x="145385" y="2266318"/>
                </a:lnTo>
                <a:lnTo>
                  <a:pt x="136496" y="2263144"/>
                </a:lnTo>
                <a:lnTo>
                  <a:pt x="127291" y="2259336"/>
                </a:lnTo>
                <a:lnTo>
                  <a:pt x="118720" y="2255528"/>
                </a:lnTo>
                <a:lnTo>
                  <a:pt x="109832" y="2250450"/>
                </a:lnTo>
                <a:lnTo>
                  <a:pt x="101579" y="2245689"/>
                </a:lnTo>
                <a:lnTo>
                  <a:pt x="93326" y="2240294"/>
                </a:lnTo>
                <a:lnTo>
                  <a:pt x="85390" y="2234264"/>
                </a:lnTo>
                <a:lnTo>
                  <a:pt x="77771" y="2227917"/>
                </a:lnTo>
                <a:lnTo>
                  <a:pt x="70470" y="2220935"/>
                </a:lnTo>
                <a:lnTo>
                  <a:pt x="63487" y="2213635"/>
                </a:lnTo>
                <a:lnTo>
                  <a:pt x="56821" y="2206018"/>
                </a:lnTo>
                <a:lnTo>
                  <a:pt x="50472" y="2198402"/>
                </a:lnTo>
                <a:lnTo>
                  <a:pt x="44441" y="2189833"/>
                </a:lnTo>
                <a:lnTo>
                  <a:pt x="38727" y="2181264"/>
                </a:lnTo>
                <a:lnTo>
                  <a:pt x="33013" y="2172060"/>
                </a:lnTo>
                <a:lnTo>
                  <a:pt x="28252" y="2162856"/>
                </a:lnTo>
                <a:lnTo>
                  <a:pt x="23490" y="2153335"/>
                </a:lnTo>
                <a:lnTo>
                  <a:pt x="19364" y="2143180"/>
                </a:lnTo>
                <a:lnTo>
                  <a:pt x="15237" y="2133024"/>
                </a:lnTo>
                <a:lnTo>
                  <a:pt x="11745" y="2122551"/>
                </a:lnTo>
                <a:lnTo>
                  <a:pt x="8888" y="2112078"/>
                </a:lnTo>
                <a:lnTo>
                  <a:pt x="6349" y="2100970"/>
                </a:lnTo>
                <a:lnTo>
                  <a:pt x="3809" y="2089862"/>
                </a:lnTo>
                <a:lnTo>
                  <a:pt x="2540" y="2078754"/>
                </a:lnTo>
                <a:lnTo>
                  <a:pt x="952" y="2067329"/>
                </a:lnTo>
                <a:lnTo>
                  <a:pt x="318" y="2055269"/>
                </a:lnTo>
                <a:lnTo>
                  <a:pt x="0" y="2043844"/>
                </a:lnTo>
                <a:lnTo>
                  <a:pt x="0" y="229774"/>
                </a:lnTo>
                <a:lnTo>
                  <a:pt x="318" y="218031"/>
                </a:lnTo>
                <a:lnTo>
                  <a:pt x="952" y="205971"/>
                </a:lnTo>
                <a:lnTo>
                  <a:pt x="2540" y="194546"/>
                </a:lnTo>
                <a:lnTo>
                  <a:pt x="3809" y="183438"/>
                </a:lnTo>
                <a:lnTo>
                  <a:pt x="6349" y="172330"/>
                </a:lnTo>
                <a:lnTo>
                  <a:pt x="8888" y="161540"/>
                </a:lnTo>
                <a:lnTo>
                  <a:pt x="11745" y="150749"/>
                </a:lnTo>
                <a:lnTo>
                  <a:pt x="15237" y="140276"/>
                </a:lnTo>
                <a:lnTo>
                  <a:pt x="19364" y="130121"/>
                </a:lnTo>
                <a:lnTo>
                  <a:pt x="23490" y="119965"/>
                </a:lnTo>
                <a:lnTo>
                  <a:pt x="28252" y="110444"/>
                </a:lnTo>
                <a:lnTo>
                  <a:pt x="33013" y="101240"/>
                </a:lnTo>
                <a:lnTo>
                  <a:pt x="38727" y="92037"/>
                </a:lnTo>
                <a:lnTo>
                  <a:pt x="44441" y="83468"/>
                </a:lnTo>
                <a:lnTo>
                  <a:pt x="50472" y="74899"/>
                </a:lnTo>
                <a:lnTo>
                  <a:pt x="56821" y="67282"/>
                </a:lnTo>
                <a:lnTo>
                  <a:pt x="63487" y="59665"/>
                </a:lnTo>
                <a:lnTo>
                  <a:pt x="70470" y="52366"/>
                </a:lnTo>
                <a:lnTo>
                  <a:pt x="77771" y="45384"/>
                </a:lnTo>
                <a:lnTo>
                  <a:pt x="85390" y="39036"/>
                </a:lnTo>
                <a:lnTo>
                  <a:pt x="93326" y="33324"/>
                </a:lnTo>
                <a:lnTo>
                  <a:pt x="101579" y="27611"/>
                </a:lnTo>
                <a:lnTo>
                  <a:pt x="109832" y="22851"/>
                </a:lnTo>
                <a:lnTo>
                  <a:pt x="118720" y="17773"/>
                </a:lnTo>
                <a:lnTo>
                  <a:pt x="127291" y="13964"/>
                </a:lnTo>
                <a:lnTo>
                  <a:pt x="136496" y="10156"/>
                </a:lnTo>
                <a:lnTo>
                  <a:pt x="145385" y="6982"/>
                </a:lnTo>
                <a:lnTo>
                  <a:pt x="154908" y="4443"/>
                </a:lnTo>
                <a:lnTo>
                  <a:pt x="164113" y="2539"/>
                </a:lnTo>
                <a:lnTo>
                  <a:pt x="173953" y="952"/>
                </a:lnTo>
                <a:lnTo>
                  <a:pt x="183794" y="0"/>
                </a:lnTo>
                <a:close/>
              </a:path>
            </a:pathLst>
          </a:custGeom>
          <a:solidFill>
            <a:schemeClr val="bg1"/>
          </a:solidFill>
          <a:ln>
            <a:noFill/>
          </a:ln>
        </p:spPr>
        <p:txBody>
          <a:bodyPr lIns="91603" tIns="45803" rIns="91603" bIns="45803" anchor="ctr">
            <a:scene3d>
              <a:camera prst="orthographicFront"/>
              <a:lightRig rig="threePt" dir="t"/>
            </a:scene3d>
            <a:sp3d contourW="12700">
              <a:contourClr>
                <a:srgbClr val="FFFFFF"/>
              </a:contourClr>
            </a:sp3d>
          </a:bodyPr>
          <a:lstStyle/>
          <a:p>
            <a:pPr algn="ctr">
              <a:defRPr/>
            </a:pPr>
            <a:endParaRPr lang="zh-CN" altLang="en-US" sz="3200">
              <a:solidFill>
                <a:srgbClr val="FFFFFF"/>
              </a:solidFill>
              <a:cs typeface="+mn-ea"/>
              <a:sym typeface="+mn-lt"/>
            </a:endParaRPr>
          </a:p>
        </p:txBody>
      </p:sp>
      <p:sp>
        <p:nvSpPr>
          <p:cNvPr id="15" name="KSO_Shape"/>
          <p:cNvSpPr/>
          <p:nvPr/>
        </p:nvSpPr>
        <p:spPr bwMode="auto">
          <a:xfrm>
            <a:off x="1485198" y="4836409"/>
            <a:ext cx="751543" cy="523856"/>
          </a:xfrm>
          <a:custGeom>
            <a:avLst/>
            <a:gdLst>
              <a:gd name="T0" fmla="*/ 1733867 w 2074863"/>
              <a:gd name="T1" fmla="*/ 579834 h 1449388"/>
              <a:gd name="T2" fmla="*/ 1791884 w 2074863"/>
              <a:gd name="T3" fmla="*/ 600246 h 1449388"/>
              <a:gd name="T4" fmla="*/ 1794804 w 2074863"/>
              <a:gd name="T5" fmla="*/ 538648 h 1449388"/>
              <a:gd name="T6" fmla="*/ 510830 w 2074863"/>
              <a:gd name="T7" fmla="*/ 162256 h 1449388"/>
              <a:gd name="T8" fmla="*/ 492893 w 2074863"/>
              <a:gd name="T9" fmla="*/ 222976 h 1449388"/>
              <a:gd name="T10" fmla="*/ 438718 w 2074863"/>
              <a:gd name="T11" fmla="*/ 188484 h 1449388"/>
              <a:gd name="T12" fmla="*/ 1598128 w 2074863"/>
              <a:gd name="T13" fmla="*/ 142089 h 1449388"/>
              <a:gd name="T14" fmla="*/ 1885296 w 2074863"/>
              <a:gd name="T15" fmla="*/ 549583 h 1449388"/>
              <a:gd name="T16" fmla="*/ 1586087 w 2074863"/>
              <a:gd name="T17" fmla="*/ 450078 h 1449388"/>
              <a:gd name="T18" fmla="*/ 486453 w 2074863"/>
              <a:gd name="T19" fmla="*/ 72185 h 1449388"/>
              <a:gd name="T20" fmla="*/ 151219 w 2074863"/>
              <a:gd name="T21" fmla="*/ 357281 h 1449388"/>
              <a:gd name="T22" fmla="*/ 295879 w 2074863"/>
              <a:gd name="T23" fmla="*/ 407592 h 1449388"/>
              <a:gd name="T24" fmla="*/ 486453 w 2074863"/>
              <a:gd name="T25" fmla="*/ 72185 h 1449388"/>
              <a:gd name="T26" fmla="*/ 681762 w 2074863"/>
              <a:gd name="T27" fmla="*/ 209994 h 1449388"/>
              <a:gd name="T28" fmla="*/ 910960 w 2074863"/>
              <a:gd name="T29" fmla="*/ 275617 h 1449388"/>
              <a:gd name="T30" fmla="*/ 1184248 w 2074863"/>
              <a:gd name="T31" fmla="*/ 351448 h 1449388"/>
              <a:gd name="T32" fmla="*/ 1396319 w 2074863"/>
              <a:gd name="T33" fmla="*/ 332855 h 1449388"/>
              <a:gd name="T34" fmla="*/ 1606205 w 2074863"/>
              <a:gd name="T35" fmla="*/ 562536 h 1449388"/>
              <a:gd name="T36" fmla="*/ 1640821 w 2074863"/>
              <a:gd name="T37" fmla="*/ 739718 h 1449388"/>
              <a:gd name="T38" fmla="*/ 1379558 w 2074863"/>
              <a:gd name="T39" fmla="*/ 843985 h 1449388"/>
              <a:gd name="T40" fmla="*/ 1124853 w 2074863"/>
              <a:gd name="T41" fmla="*/ 641283 h 1449388"/>
              <a:gd name="T42" fmla="*/ 720387 w 2074863"/>
              <a:gd name="T43" fmla="*/ 519516 h 1449388"/>
              <a:gd name="T44" fmla="*/ 653705 w 2074863"/>
              <a:gd name="T45" fmla="*/ 311345 h 1449388"/>
              <a:gd name="T46" fmla="*/ 325395 w 2074863"/>
              <a:gd name="T47" fmla="*/ 480871 h 1449388"/>
              <a:gd name="T48" fmla="*/ 435438 w 2074863"/>
              <a:gd name="T49" fmla="*/ 683574 h 1449388"/>
              <a:gd name="T50" fmla="*/ 530543 w 2074863"/>
              <a:gd name="T51" fmla="*/ 794768 h 1449388"/>
              <a:gd name="T52" fmla="*/ 611436 w 2074863"/>
              <a:gd name="T53" fmla="*/ 890286 h 1449388"/>
              <a:gd name="T54" fmla="*/ 688686 w 2074863"/>
              <a:gd name="T55" fmla="*/ 1001480 h 1449388"/>
              <a:gd name="T56" fmla="*/ 800188 w 2074863"/>
              <a:gd name="T57" fmla="*/ 1230068 h 1449388"/>
              <a:gd name="T58" fmla="*/ 913511 w 2074863"/>
              <a:gd name="T59" fmla="*/ 1255588 h 1449388"/>
              <a:gd name="T60" fmla="*/ 768486 w 2074863"/>
              <a:gd name="T61" fmla="*/ 1063458 h 1449388"/>
              <a:gd name="T62" fmla="*/ 798730 w 2074863"/>
              <a:gd name="T63" fmla="*/ 1022261 h 1449388"/>
              <a:gd name="T64" fmla="*/ 1047604 w 2074863"/>
              <a:gd name="T65" fmla="*/ 1245015 h 1449388"/>
              <a:gd name="T66" fmla="*/ 1112465 w 2074863"/>
              <a:gd name="T67" fmla="*/ 1184496 h 1449388"/>
              <a:gd name="T68" fmla="*/ 841727 w 2074863"/>
              <a:gd name="T69" fmla="*/ 896119 h 1449388"/>
              <a:gd name="T70" fmla="*/ 886182 w 2074863"/>
              <a:gd name="T71" fmla="*/ 868047 h 1449388"/>
              <a:gd name="T72" fmla="*/ 1205383 w 2074863"/>
              <a:gd name="T73" fmla="*/ 1138195 h 1449388"/>
              <a:gd name="T74" fmla="*/ 1202468 w 2074863"/>
              <a:gd name="T75" fmla="*/ 1026636 h 1449388"/>
              <a:gd name="T76" fmla="*/ 955779 w 2074863"/>
              <a:gd name="T77" fmla="*/ 749197 h 1449388"/>
              <a:gd name="T78" fmla="*/ 1006793 w 2074863"/>
              <a:gd name="T79" fmla="*/ 736437 h 1449388"/>
              <a:gd name="T80" fmla="*/ 1311053 w 2074863"/>
              <a:gd name="T81" fmla="*/ 1001480 h 1449388"/>
              <a:gd name="T82" fmla="*/ 1303037 w 2074863"/>
              <a:gd name="T83" fmla="*/ 890286 h 1449388"/>
              <a:gd name="T84" fmla="*/ 1310325 w 2074863"/>
              <a:gd name="T85" fmla="*/ 838516 h 1449388"/>
              <a:gd name="T86" fmla="*/ 1409802 w 2074863"/>
              <a:gd name="T87" fmla="*/ 919087 h 1449388"/>
              <a:gd name="T88" fmla="*/ 1378829 w 2074863"/>
              <a:gd name="T89" fmla="*/ 1028094 h 1449388"/>
              <a:gd name="T90" fmla="*/ 1306317 w 2074863"/>
              <a:gd name="T91" fmla="*/ 1123248 h 1449388"/>
              <a:gd name="T92" fmla="*/ 1210119 w 2074863"/>
              <a:gd name="T93" fmla="*/ 1205641 h 1449388"/>
              <a:gd name="T94" fmla="*/ 1113922 w 2074863"/>
              <a:gd name="T95" fmla="*/ 1290222 h 1449388"/>
              <a:gd name="T96" fmla="*/ 1016631 w 2074863"/>
              <a:gd name="T97" fmla="*/ 1300795 h 1449388"/>
              <a:gd name="T98" fmla="*/ 897478 w 2074863"/>
              <a:gd name="T99" fmla="*/ 1327044 h 1449388"/>
              <a:gd name="T100" fmla="*/ 625648 w 2074863"/>
              <a:gd name="T101" fmla="*/ 1160798 h 1449388"/>
              <a:gd name="T102" fmla="*/ 491918 w 2074863"/>
              <a:gd name="T103" fmla="*/ 1202360 h 1449388"/>
              <a:gd name="T104" fmla="*/ 458760 w 2074863"/>
              <a:gd name="T105" fmla="*/ 1134550 h 1449388"/>
              <a:gd name="T106" fmla="*/ 365477 w 2074863"/>
              <a:gd name="T107" fmla="*/ 1057260 h 1449388"/>
              <a:gd name="T108" fmla="*/ 317378 w 2074863"/>
              <a:gd name="T109" fmla="*/ 969763 h 1449388"/>
              <a:gd name="T110" fmla="*/ 233206 w 2074863"/>
              <a:gd name="T111" fmla="*/ 865131 h 1449388"/>
              <a:gd name="T112" fmla="*/ 268916 w 2074863"/>
              <a:gd name="T113" fmla="*/ 733520 h 1449388"/>
              <a:gd name="T114" fmla="*/ 186565 w 2074863"/>
              <a:gd name="T115" fmla="*/ 647845 h 1449388"/>
              <a:gd name="T116" fmla="*/ 1822 w 2074863"/>
              <a:gd name="T117" fmla="*/ 438580 h 1449388"/>
              <a:gd name="T118" fmla="*/ 272923 w 2074863"/>
              <a:gd name="T119" fmla="*/ 139996 h 1449388"/>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074863" h="1449388">
                <a:moveTo>
                  <a:pt x="1923841" y="577723"/>
                </a:moveTo>
                <a:lnTo>
                  <a:pt x="1919867" y="578517"/>
                </a:lnTo>
                <a:lnTo>
                  <a:pt x="1915893" y="579312"/>
                </a:lnTo>
                <a:lnTo>
                  <a:pt x="1911919" y="580503"/>
                </a:lnTo>
                <a:lnTo>
                  <a:pt x="1907944" y="582488"/>
                </a:lnTo>
                <a:lnTo>
                  <a:pt x="1904765" y="584871"/>
                </a:lnTo>
                <a:lnTo>
                  <a:pt x="1901983" y="586857"/>
                </a:lnTo>
                <a:lnTo>
                  <a:pt x="1898804" y="589636"/>
                </a:lnTo>
                <a:lnTo>
                  <a:pt x="1896022" y="592813"/>
                </a:lnTo>
                <a:lnTo>
                  <a:pt x="1893240" y="595593"/>
                </a:lnTo>
                <a:lnTo>
                  <a:pt x="1891253" y="599167"/>
                </a:lnTo>
                <a:lnTo>
                  <a:pt x="1889663" y="602741"/>
                </a:lnTo>
                <a:lnTo>
                  <a:pt x="1888471" y="606712"/>
                </a:lnTo>
                <a:lnTo>
                  <a:pt x="1887278" y="610683"/>
                </a:lnTo>
                <a:lnTo>
                  <a:pt x="1886483" y="615051"/>
                </a:lnTo>
                <a:lnTo>
                  <a:pt x="1886483" y="619419"/>
                </a:lnTo>
                <a:lnTo>
                  <a:pt x="1886483" y="623390"/>
                </a:lnTo>
                <a:lnTo>
                  <a:pt x="1887278" y="627758"/>
                </a:lnTo>
                <a:lnTo>
                  <a:pt x="1888471" y="631729"/>
                </a:lnTo>
                <a:lnTo>
                  <a:pt x="1889663" y="635303"/>
                </a:lnTo>
                <a:lnTo>
                  <a:pt x="1891253" y="639274"/>
                </a:lnTo>
                <a:lnTo>
                  <a:pt x="1893240" y="642451"/>
                </a:lnTo>
                <a:lnTo>
                  <a:pt x="1896022" y="646025"/>
                </a:lnTo>
                <a:lnTo>
                  <a:pt x="1898804" y="648805"/>
                </a:lnTo>
                <a:lnTo>
                  <a:pt x="1901983" y="651188"/>
                </a:lnTo>
                <a:lnTo>
                  <a:pt x="1904765" y="653967"/>
                </a:lnTo>
                <a:lnTo>
                  <a:pt x="1907944" y="655953"/>
                </a:lnTo>
                <a:lnTo>
                  <a:pt x="1911919" y="657541"/>
                </a:lnTo>
                <a:lnTo>
                  <a:pt x="1915893" y="659130"/>
                </a:lnTo>
                <a:lnTo>
                  <a:pt x="1919867" y="660321"/>
                </a:lnTo>
                <a:lnTo>
                  <a:pt x="1923841" y="660718"/>
                </a:lnTo>
                <a:lnTo>
                  <a:pt x="1928213" y="661115"/>
                </a:lnTo>
                <a:lnTo>
                  <a:pt x="1932585" y="660718"/>
                </a:lnTo>
                <a:lnTo>
                  <a:pt x="1936956" y="660321"/>
                </a:lnTo>
                <a:lnTo>
                  <a:pt x="1940533" y="659130"/>
                </a:lnTo>
                <a:lnTo>
                  <a:pt x="1944508" y="657541"/>
                </a:lnTo>
                <a:lnTo>
                  <a:pt x="1948084" y="655953"/>
                </a:lnTo>
                <a:lnTo>
                  <a:pt x="1951661" y="653967"/>
                </a:lnTo>
                <a:lnTo>
                  <a:pt x="1954841" y="651188"/>
                </a:lnTo>
                <a:lnTo>
                  <a:pt x="1958020" y="648805"/>
                </a:lnTo>
                <a:lnTo>
                  <a:pt x="1960405" y="646025"/>
                </a:lnTo>
                <a:lnTo>
                  <a:pt x="1963187" y="642451"/>
                </a:lnTo>
                <a:lnTo>
                  <a:pt x="1965174" y="639274"/>
                </a:lnTo>
                <a:lnTo>
                  <a:pt x="1966763" y="635303"/>
                </a:lnTo>
                <a:lnTo>
                  <a:pt x="1967956" y="631729"/>
                </a:lnTo>
                <a:lnTo>
                  <a:pt x="1969148" y="627758"/>
                </a:lnTo>
                <a:lnTo>
                  <a:pt x="1969943" y="623390"/>
                </a:lnTo>
                <a:lnTo>
                  <a:pt x="1970340" y="619419"/>
                </a:lnTo>
                <a:lnTo>
                  <a:pt x="1969943" y="615051"/>
                </a:lnTo>
                <a:lnTo>
                  <a:pt x="1969148" y="610683"/>
                </a:lnTo>
                <a:lnTo>
                  <a:pt x="1967956" y="606712"/>
                </a:lnTo>
                <a:lnTo>
                  <a:pt x="1966763" y="602741"/>
                </a:lnTo>
                <a:lnTo>
                  <a:pt x="1965174" y="599167"/>
                </a:lnTo>
                <a:lnTo>
                  <a:pt x="1963187" y="595593"/>
                </a:lnTo>
                <a:lnTo>
                  <a:pt x="1960405" y="592813"/>
                </a:lnTo>
                <a:lnTo>
                  <a:pt x="1958020" y="589636"/>
                </a:lnTo>
                <a:lnTo>
                  <a:pt x="1954841" y="586857"/>
                </a:lnTo>
                <a:lnTo>
                  <a:pt x="1951661" y="584871"/>
                </a:lnTo>
                <a:lnTo>
                  <a:pt x="1948084" y="582488"/>
                </a:lnTo>
                <a:lnTo>
                  <a:pt x="1944508" y="580503"/>
                </a:lnTo>
                <a:lnTo>
                  <a:pt x="1940533" y="579312"/>
                </a:lnTo>
                <a:lnTo>
                  <a:pt x="1936956" y="578517"/>
                </a:lnTo>
                <a:lnTo>
                  <a:pt x="1932585" y="577723"/>
                </a:lnTo>
                <a:lnTo>
                  <a:pt x="1928213" y="577723"/>
                </a:lnTo>
                <a:lnTo>
                  <a:pt x="1923841" y="577723"/>
                </a:lnTo>
                <a:close/>
                <a:moveTo>
                  <a:pt x="519301" y="160338"/>
                </a:moveTo>
                <a:lnTo>
                  <a:pt x="523687" y="160338"/>
                </a:lnTo>
                <a:lnTo>
                  <a:pt x="528072" y="160729"/>
                </a:lnTo>
                <a:lnTo>
                  <a:pt x="532059" y="161512"/>
                </a:lnTo>
                <a:lnTo>
                  <a:pt x="536445" y="162687"/>
                </a:lnTo>
                <a:lnTo>
                  <a:pt x="540033" y="163861"/>
                </a:lnTo>
                <a:lnTo>
                  <a:pt x="544020" y="166210"/>
                </a:lnTo>
                <a:lnTo>
                  <a:pt x="547209" y="168558"/>
                </a:lnTo>
                <a:lnTo>
                  <a:pt x="550399" y="170907"/>
                </a:lnTo>
                <a:lnTo>
                  <a:pt x="553588" y="174038"/>
                </a:lnTo>
                <a:lnTo>
                  <a:pt x="556379" y="176778"/>
                </a:lnTo>
                <a:lnTo>
                  <a:pt x="558771" y="180693"/>
                </a:lnTo>
                <a:lnTo>
                  <a:pt x="560366" y="183824"/>
                </a:lnTo>
                <a:lnTo>
                  <a:pt x="562359" y="188130"/>
                </a:lnTo>
                <a:lnTo>
                  <a:pt x="563954" y="192436"/>
                </a:lnTo>
                <a:lnTo>
                  <a:pt x="564752" y="196350"/>
                </a:lnTo>
                <a:lnTo>
                  <a:pt x="565150" y="201048"/>
                </a:lnTo>
                <a:lnTo>
                  <a:pt x="565150" y="205353"/>
                </a:lnTo>
                <a:lnTo>
                  <a:pt x="564752" y="209268"/>
                </a:lnTo>
                <a:lnTo>
                  <a:pt x="563954" y="213574"/>
                </a:lnTo>
                <a:lnTo>
                  <a:pt x="562758" y="217488"/>
                </a:lnTo>
                <a:lnTo>
                  <a:pt x="560765" y="221402"/>
                </a:lnTo>
                <a:lnTo>
                  <a:pt x="558771" y="224925"/>
                </a:lnTo>
                <a:lnTo>
                  <a:pt x="556778" y="228448"/>
                </a:lnTo>
                <a:lnTo>
                  <a:pt x="553987" y="231188"/>
                </a:lnTo>
                <a:lnTo>
                  <a:pt x="551196" y="234711"/>
                </a:lnTo>
                <a:lnTo>
                  <a:pt x="547608" y="237060"/>
                </a:lnTo>
                <a:lnTo>
                  <a:pt x="544418" y="239800"/>
                </a:lnTo>
                <a:lnTo>
                  <a:pt x="540431" y="241366"/>
                </a:lnTo>
                <a:lnTo>
                  <a:pt x="536843" y="242932"/>
                </a:lnTo>
                <a:lnTo>
                  <a:pt x="532458" y="244497"/>
                </a:lnTo>
                <a:lnTo>
                  <a:pt x="528072" y="245672"/>
                </a:lnTo>
                <a:lnTo>
                  <a:pt x="523687" y="246063"/>
                </a:lnTo>
                <a:lnTo>
                  <a:pt x="518902" y="246063"/>
                </a:lnTo>
                <a:lnTo>
                  <a:pt x="514915" y="245672"/>
                </a:lnTo>
                <a:lnTo>
                  <a:pt x="510530" y="244497"/>
                </a:lnTo>
                <a:lnTo>
                  <a:pt x="506543" y="243323"/>
                </a:lnTo>
                <a:lnTo>
                  <a:pt x="502955" y="241757"/>
                </a:lnTo>
                <a:lnTo>
                  <a:pt x="498968" y="239800"/>
                </a:lnTo>
                <a:lnTo>
                  <a:pt x="495778" y="237451"/>
                </a:lnTo>
                <a:lnTo>
                  <a:pt x="492190" y="235103"/>
                </a:lnTo>
                <a:lnTo>
                  <a:pt x="489399" y="232363"/>
                </a:lnTo>
                <a:lnTo>
                  <a:pt x="486210" y="228840"/>
                </a:lnTo>
                <a:lnTo>
                  <a:pt x="484216" y="225708"/>
                </a:lnTo>
                <a:lnTo>
                  <a:pt x="482223" y="221794"/>
                </a:lnTo>
                <a:lnTo>
                  <a:pt x="480628" y="217879"/>
                </a:lnTo>
                <a:lnTo>
                  <a:pt x="479033" y="213965"/>
                </a:lnTo>
                <a:lnTo>
                  <a:pt x="478236" y="209268"/>
                </a:lnTo>
                <a:lnTo>
                  <a:pt x="477837" y="205353"/>
                </a:lnTo>
                <a:lnTo>
                  <a:pt x="477837" y="200656"/>
                </a:lnTo>
                <a:lnTo>
                  <a:pt x="478236" y="196350"/>
                </a:lnTo>
                <a:lnTo>
                  <a:pt x="479033" y="192436"/>
                </a:lnTo>
                <a:lnTo>
                  <a:pt x="480628" y="188522"/>
                </a:lnTo>
                <a:lnTo>
                  <a:pt x="481824" y="184607"/>
                </a:lnTo>
                <a:lnTo>
                  <a:pt x="483818" y="181084"/>
                </a:lnTo>
                <a:lnTo>
                  <a:pt x="486210" y="177561"/>
                </a:lnTo>
                <a:lnTo>
                  <a:pt x="489001" y="174430"/>
                </a:lnTo>
                <a:lnTo>
                  <a:pt x="491791" y="171298"/>
                </a:lnTo>
                <a:lnTo>
                  <a:pt x="494981" y="168558"/>
                </a:lnTo>
                <a:lnTo>
                  <a:pt x="498569" y="166601"/>
                </a:lnTo>
                <a:lnTo>
                  <a:pt x="502157" y="164252"/>
                </a:lnTo>
                <a:lnTo>
                  <a:pt x="506144" y="162687"/>
                </a:lnTo>
                <a:lnTo>
                  <a:pt x="510530" y="161512"/>
                </a:lnTo>
                <a:lnTo>
                  <a:pt x="514915" y="160729"/>
                </a:lnTo>
                <a:lnTo>
                  <a:pt x="519301" y="160338"/>
                </a:lnTo>
                <a:close/>
                <a:moveTo>
                  <a:pt x="1699693" y="111125"/>
                </a:moveTo>
                <a:lnTo>
                  <a:pt x="1718770" y="131377"/>
                </a:lnTo>
                <a:lnTo>
                  <a:pt x="1740628" y="154806"/>
                </a:lnTo>
                <a:lnTo>
                  <a:pt x="1768448" y="186178"/>
                </a:lnTo>
                <a:lnTo>
                  <a:pt x="1784345" y="204842"/>
                </a:lnTo>
                <a:lnTo>
                  <a:pt x="1801832" y="224697"/>
                </a:lnTo>
                <a:lnTo>
                  <a:pt x="1819318" y="246538"/>
                </a:lnTo>
                <a:lnTo>
                  <a:pt x="1838395" y="269173"/>
                </a:lnTo>
                <a:lnTo>
                  <a:pt x="1857471" y="293793"/>
                </a:lnTo>
                <a:lnTo>
                  <a:pt x="1877343" y="318811"/>
                </a:lnTo>
                <a:lnTo>
                  <a:pt x="1897611" y="345417"/>
                </a:lnTo>
                <a:lnTo>
                  <a:pt x="1917483" y="372420"/>
                </a:lnTo>
                <a:lnTo>
                  <a:pt x="1936956" y="400217"/>
                </a:lnTo>
                <a:lnTo>
                  <a:pt x="1954841" y="426823"/>
                </a:lnTo>
                <a:lnTo>
                  <a:pt x="1971930" y="453032"/>
                </a:lnTo>
                <a:lnTo>
                  <a:pt x="1987032" y="478050"/>
                </a:lnTo>
                <a:lnTo>
                  <a:pt x="2001339" y="501479"/>
                </a:lnTo>
                <a:lnTo>
                  <a:pt x="2014057" y="524511"/>
                </a:lnTo>
                <a:lnTo>
                  <a:pt x="2025980" y="545558"/>
                </a:lnTo>
                <a:lnTo>
                  <a:pt x="2036313" y="565016"/>
                </a:lnTo>
                <a:lnTo>
                  <a:pt x="2045454" y="582488"/>
                </a:lnTo>
                <a:lnTo>
                  <a:pt x="2053402" y="598770"/>
                </a:lnTo>
                <a:lnTo>
                  <a:pt x="2065325" y="623787"/>
                </a:lnTo>
                <a:lnTo>
                  <a:pt x="2072479" y="640069"/>
                </a:lnTo>
                <a:lnTo>
                  <a:pt x="2074863" y="646025"/>
                </a:lnTo>
                <a:lnTo>
                  <a:pt x="1870189" y="796925"/>
                </a:lnTo>
                <a:lnTo>
                  <a:pt x="1867407" y="789380"/>
                </a:lnTo>
                <a:lnTo>
                  <a:pt x="1859856" y="767142"/>
                </a:lnTo>
                <a:lnTo>
                  <a:pt x="1854689" y="751258"/>
                </a:lnTo>
                <a:lnTo>
                  <a:pt x="1847933" y="733388"/>
                </a:lnTo>
                <a:lnTo>
                  <a:pt x="1839985" y="712342"/>
                </a:lnTo>
                <a:lnTo>
                  <a:pt x="1830844" y="690104"/>
                </a:lnTo>
                <a:lnTo>
                  <a:pt x="1820908" y="666278"/>
                </a:lnTo>
                <a:lnTo>
                  <a:pt x="1809383" y="640466"/>
                </a:lnTo>
                <a:lnTo>
                  <a:pt x="1797063" y="614257"/>
                </a:lnTo>
                <a:lnTo>
                  <a:pt x="1783550" y="586857"/>
                </a:lnTo>
                <a:lnTo>
                  <a:pt x="1768845" y="559059"/>
                </a:lnTo>
                <a:lnTo>
                  <a:pt x="1753346" y="531262"/>
                </a:lnTo>
                <a:lnTo>
                  <a:pt x="1744602" y="517363"/>
                </a:lnTo>
                <a:lnTo>
                  <a:pt x="1736256" y="503862"/>
                </a:lnTo>
                <a:lnTo>
                  <a:pt x="1727513" y="490360"/>
                </a:lnTo>
                <a:lnTo>
                  <a:pt x="1718770" y="476859"/>
                </a:lnTo>
                <a:lnTo>
                  <a:pt x="1709232" y="463357"/>
                </a:lnTo>
                <a:lnTo>
                  <a:pt x="1700091" y="450650"/>
                </a:lnTo>
                <a:lnTo>
                  <a:pt x="1690552" y="438339"/>
                </a:lnTo>
                <a:lnTo>
                  <a:pt x="1681014" y="426029"/>
                </a:lnTo>
                <a:lnTo>
                  <a:pt x="1661938" y="403394"/>
                </a:lnTo>
                <a:lnTo>
                  <a:pt x="1643259" y="381951"/>
                </a:lnTo>
                <a:lnTo>
                  <a:pt x="1624977" y="362095"/>
                </a:lnTo>
                <a:lnTo>
                  <a:pt x="1606696" y="343431"/>
                </a:lnTo>
                <a:lnTo>
                  <a:pt x="1590004" y="327150"/>
                </a:lnTo>
                <a:lnTo>
                  <a:pt x="1573312" y="311663"/>
                </a:lnTo>
                <a:lnTo>
                  <a:pt x="1558210" y="298559"/>
                </a:lnTo>
                <a:lnTo>
                  <a:pt x="1544697" y="287042"/>
                </a:lnTo>
                <a:lnTo>
                  <a:pt x="1532377" y="276718"/>
                </a:lnTo>
                <a:lnTo>
                  <a:pt x="1522044" y="268776"/>
                </a:lnTo>
                <a:lnTo>
                  <a:pt x="1506942" y="257657"/>
                </a:lnTo>
                <a:lnTo>
                  <a:pt x="1501775" y="254083"/>
                </a:lnTo>
                <a:lnTo>
                  <a:pt x="1699693" y="111125"/>
                </a:lnTo>
                <a:close/>
                <a:moveTo>
                  <a:pt x="529828" y="78646"/>
                </a:moveTo>
                <a:lnTo>
                  <a:pt x="511572" y="88179"/>
                </a:lnTo>
                <a:lnTo>
                  <a:pt x="489347" y="100889"/>
                </a:lnTo>
                <a:lnTo>
                  <a:pt x="476647" y="108436"/>
                </a:lnTo>
                <a:lnTo>
                  <a:pt x="463153" y="116777"/>
                </a:lnTo>
                <a:lnTo>
                  <a:pt x="448865" y="126310"/>
                </a:lnTo>
                <a:lnTo>
                  <a:pt x="433784" y="136240"/>
                </a:lnTo>
                <a:lnTo>
                  <a:pt x="417512" y="147759"/>
                </a:lnTo>
                <a:lnTo>
                  <a:pt x="401637" y="159675"/>
                </a:lnTo>
                <a:lnTo>
                  <a:pt x="384175" y="172783"/>
                </a:lnTo>
                <a:lnTo>
                  <a:pt x="367109" y="186288"/>
                </a:lnTo>
                <a:lnTo>
                  <a:pt x="349250" y="200984"/>
                </a:lnTo>
                <a:lnTo>
                  <a:pt x="331787" y="216475"/>
                </a:lnTo>
                <a:lnTo>
                  <a:pt x="313531" y="233157"/>
                </a:lnTo>
                <a:lnTo>
                  <a:pt x="294878" y="250634"/>
                </a:lnTo>
                <a:lnTo>
                  <a:pt x="277019" y="268905"/>
                </a:lnTo>
                <a:lnTo>
                  <a:pt x="259159" y="287177"/>
                </a:lnTo>
                <a:lnTo>
                  <a:pt x="225028" y="322528"/>
                </a:lnTo>
                <a:lnTo>
                  <a:pt x="193278" y="356687"/>
                </a:lnTo>
                <a:lnTo>
                  <a:pt x="164703" y="389257"/>
                </a:lnTo>
                <a:lnTo>
                  <a:pt x="138906" y="419445"/>
                </a:lnTo>
                <a:lnTo>
                  <a:pt x="116284" y="446057"/>
                </a:lnTo>
                <a:lnTo>
                  <a:pt x="97234" y="469095"/>
                </a:lnTo>
                <a:lnTo>
                  <a:pt x="82550" y="488161"/>
                </a:lnTo>
                <a:lnTo>
                  <a:pt x="205184" y="612882"/>
                </a:lnTo>
                <a:lnTo>
                  <a:pt x="213915" y="597391"/>
                </a:lnTo>
                <a:lnTo>
                  <a:pt x="224631" y="581106"/>
                </a:lnTo>
                <a:lnTo>
                  <a:pt x="236934" y="562437"/>
                </a:lnTo>
                <a:lnTo>
                  <a:pt x="250428" y="542974"/>
                </a:lnTo>
                <a:lnTo>
                  <a:pt x="256381" y="531456"/>
                </a:lnTo>
                <a:lnTo>
                  <a:pt x="260350" y="524306"/>
                </a:lnTo>
                <a:lnTo>
                  <a:pt x="265112" y="515965"/>
                </a:lnTo>
                <a:lnTo>
                  <a:pt x="270669" y="507623"/>
                </a:lnTo>
                <a:lnTo>
                  <a:pt x="277019" y="498885"/>
                </a:lnTo>
                <a:lnTo>
                  <a:pt x="284162" y="488558"/>
                </a:lnTo>
                <a:lnTo>
                  <a:pt x="292100" y="478628"/>
                </a:lnTo>
                <a:lnTo>
                  <a:pt x="301228" y="467506"/>
                </a:lnTo>
                <a:lnTo>
                  <a:pt x="311547" y="456385"/>
                </a:lnTo>
                <a:lnTo>
                  <a:pt x="322262" y="444071"/>
                </a:lnTo>
                <a:lnTo>
                  <a:pt x="334565" y="431758"/>
                </a:lnTo>
                <a:lnTo>
                  <a:pt x="348059" y="418650"/>
                </a:lnTo>
                <a:lnTo>
                  <a:pt x="362347" y="405543"/>
                </a:lnTo>
                <a:lnTo>
                  <a:pt x="378619" y="391641"/>
                </a:lnTo>
                <a:lnTo>
                  <a:pt x="395684" y="377739"/>
                </a:lnTo>
                <a:lnTo>
                  <a:pt x="413147" y="362248"/>
                </a:lnTo>
                <a:lnTo>
                  <a:pt x="430609" y="347154"/>
                </a:lnTo>
                <a:lnTo>
                  <a:pt x="448469" y="332855"/>
                </a:lnTo>
                <a:lnTo>
                  <a:pt x="466328" y="318953"/>
                </a:lnTo>
                <a:lnTo>
                  <a:pt x="484188" y="305448"/>
                </a:lnTo>
                <a:lnTo>
                  <a:pt x="502047" y="292737"/>
                </a:lnTo>
                <a:lnTo>
                  <a:pt x="519510" y="280821"/>
                </a:lnTo>
                <a:lnTo>
                  <a:pt x="536972" y="268905"/>
                </a:lnTo>
                <a:lnTo>
                  <a:pt x="553641" y="257784"/>
                </a:lnTo>
                <a:lnTo>
                  <a:pt x="570310" y="247457"/>
                </a:lnTo>
                <a:lnTo>
                  <a:pt x="601663" y="228391"/>
                </a:lnTo>
                <a:lnTo>
                  <a:pt x="629841" y="212106"/>
                </a:lnTo>
                <a:lnTo>
                  <a:pt x="654050" y="198601"/>
                </a:lnTo>
                <a:lnTo>
                  <a:pt x="529828" y="78646"/>
                </a:lnTo>
                <a:close/>
                <a:moveTo>
                  <a:pt x="537766" y="0"/>
                </a:moveTo>
                <a:lnTo>
                  <a:pt x="542925" y="794"/>
                </a:lnTo>
                <a:lnTo>
                  <a:pt x="548085" y="2383"/>
                </a:lnTo>
                <a:lnTo>
                  <a:pt x="552450" y="4369"/>
                </a:lnTo>
                <a:lnTo>
                  <a:pt x="557213" y="6752"/>
                </a:lnTo>
                <a:lnTo>
                  <a:pt x="561181" y="10327"/>
                </a:lnTo>
                <a:lnTo>
                  <a:pt x="738981" y="181521"/>
                </a:lnTo>
                <a:lnTo>
                  <a:pt x="741760" y="185096"/>
                </a:lnTo>
                <a:lnTo>
                  <a:pt x="744538" y="188274"/>
                </a:lnTo>
                <a:lnTo>
                  <a:pt x="746522" y="192246"/>
                </a:lnTo>
                <a:lnTo>
                  <a:pt x="748110" y="195820"/>
                </a:lnTo>
                <a:lnTo>
                  <a:pt x="748903" y="200190"/>
                </a:lnTo>
                <a:lnTo>
                  <a:pt x="749697" y="204162"/>
                </a:lnTo>
                <a:lnTo>
                  <a:pt x="749697" y="208531"/>
                </a:lnTo>
                <a:lnTo>
                  <a:pt x="749300" y="213297"/>
                </a:lnTo>
                <a:lnTo>
                  <a:pt x="748506" y="217269"/>
                </a:lnTo>
                <a:lnTo>
                  <a:pt x="746919" y="221241"/>
                </a:lnTo>
                <a:lnTo>
                  <a:pt x="745331" y="224816"/>
                </a:lnTo>
                <a:lnTo>
                  <a:pt x="742553" y="228788"/>
                </a:lnTo>
                <a:lnTo>
                  <a:pt x="740172" y="231568"/>
                </a:lnTo>
                <a:lnTo>
                  <a:pt x="736600" y="234746"/>
                </a:lnTo>
                <a:lnTo>
                  <a:pt x="733425" y="237129"/>
                </a:lnTo>
                <a:lnTo>
                  <a:pt x="729456" y="239512"/>
                </a:lnTo>
                <a:lnTo>
                  <a:pt x="722710" y="242690"/>
                </a:lnTo>
                <a:lnTo>
                  <a:pt x="705247" y="251429"/>
                </a:lnTo>
                <a:lnTo>
                  <a:pt x="776685" y="295915"/>
                </a:lnTo>
                <a:lnTo>
                  <a:pt x="813594" y="318953"/>
                </a:lnTo>
                <a:lnTo>
                  <a:pt x="843756" y="338416"/>
                </a:lnTo>
                <a:lnTo>
                  <a:pt x="855266" y="332458"/>
                </a:lnTo>
                <a:lnTo>
                  <a:pt x="867569" y="326500"/>
                </a:lnTo>
                <a:lnTo>
                  <a:pt x="879872" y="321733"/>
                </a:lnTo>
                <a:lnTo>
                  <a:pt x="892175" y="317364"/>
                </a:lnTo>
                <a:lnTo>
                  <a:pt x="905669" y="312995"/>
                </a:lnTo>
                <a:lnTo>
                  <a:pt x="919163" y="309817"/>
                </a:lnTo>
                <a:lnTo>
                  <a:pt x="933847" y="307037"/>
                </a:lnTo>
                <a:lnTo>
                  <a:pt x="948135" y="304256"/>
                </a:lnTo>
                <a:lnTo>
                  <a:pt x="970756" y="301873"/>
                </a:lnTo>
                <a:lnTo>
                  <a:pt x="992188" y="300284"/>
                </a:lnTo>
                <a:lnTo>
                  <a:pt x="1013222" y="299093"/>
                </a:lnTo>
                <a:lnTo>
                  <a:pt x="1033066" y="298696"/>
                </a:lnTo>
                <a:lnTo>
                  <a:pt x="1052513" y="299490"/>
                </a:lnTo>
                <a:lnTo>
                  <a:pt x="1070769" y="301079"/>
                </a:lnTo>
                <a:lnTo>
                  <a:pt x="1088231" y="302668"/>
                </a:lnTo>
                <a:lnTo>
                  <a:pt x="1105297" y="305051"/>
                </a:lnTo>
                <a:lnTo>
                  <a:pt x="1121172" y="308228"/>
                </a:lnTo>
                <a:lnTo>
                  <a:pt x="1137047" y="311803"/>
                </a:lnTo>
                <a:lnTo>
                  <a:pt x="1151731" y="315775"/>
                </a:lnTo>
                <a:lnTo>
                  <a:pt x="1165622" y="320542"/>
                </a:lnTo>
                <a:lnTo>
                  <a:pt x="1179116" y="324911"/>
                </a:lnTo>
                <a:lnTo>
                  <a:pt x="1191816" y="329677"/>
                </a:lnTo>
                <a:lnTo>
                  <a:pt x="1203722" y="335238"/>
                </a:lnTo>
                <a:lnTo>
                  <a:pt x="1215231" y="340004"/>
                </a:lnTo>
                <a:lnTo>
                  <a:pt x="1226741" y="345565"/>
                </a:lnTo>
                <a:lnTo>
                  <a:pt x="1237060" y="351126"/>
                </a:lnTo>
                <a:lnTo>
                  <a:pt x="1256506" y="362645"/>
                </a:lnTo>
                <a:lnTo>
                  <a:pt x="1274366" y="372972"/>
                </a:lnTo>
                <a:lnTo>
                  <a:pt x="1289844" y="382902"/>
                </a:lnTo>
                <a:lnTo>
                  <a:pt x="1304131" y="391641"/>
                </a:lnTo>
                <a:lnTo>
                  <a:pt x="1310878" y="395613"/>
                </a:lnTo>
                <a:lnTo>
                  <a:pt x="1317228" y="398790"/>
                </a:lnTo>
                <a:lnTo>
                  <a:pt x="1323578" y="401968"/>
                </a:lnTo>
                <a:lnTo>
                  <a:pt x="1329135" y="403954"/>
                </a:lnTo>
                <a:lnTo>
                  <a:pt x="1334691" y="405543"/>
                </a:lnTo>
                <a:lnTo>
                  <a:pt x="1340247" y="406337"/>
                </a:lnTo>
                <a:lnTo>
                  <a:pt x="1345406" y="407132"/>
                </a:lnTo>
                <a:lnTo>
                  <a:pt x="1351360" y="407132"/>
                </a:lnTo>
                <a:lnTo>
                  <a:pt x="1358106" y="406734"/>
                </a:lnTo>
                <a:lnTo>
                  <a:pt x="1364853" y="406337"/>
                </a:lnTo>
                <a:lnTo>
                  <a:pt x="1379538" y="404351"/>
                </a:lnTo>
                <a:lnTo>
                  <a:pt x="1395810" y="401173"/>
                </a:lnTo>
                <a:lnTo>
                  <a:pt x="1412081" y="397201"/>
                </a:lnTo>
                <a:lnTo>
                  <a:pt x="1429544" y="392832"/>
                </a:lnTo>
                <a:lnTo>
                  <a:pt x="1446610" y="387669"/>
                </a:lnTo>
                <a:lnTo>
                  <a:pt x="1463675" y="382505"/>
                </a:lnTo>
                <a:lnTo>
                  <a:pt x="1494631" y="371781"/>
                </a:lnTo>
                <a:lnTo>
                  <a:pt x="1520825" y="362645"/>
                </a:lnTo>
                <a:lnTo>
                  <a:pt x="1545035" y="353112"/>
                </a:lnTo>
                <a:lnTo>
                  <a:pt x="1550988" y="357481"/>
                </a:lnTo>
                <a:lnTo>
                  <a:pt x="1557338" y="363439"/>
                </a:lnTo>
                <a:lnTo>
                  <a:pt x="1566069" y="371383"/>
                </a:lnTo>
                <a:lnTo>
                  <a:pt x="1577578" y="382108"/>
                </a:lnTo>
                <a:lnTo>
                  <a:pt x="1589881" y="395215"/>
                </a:lnTo>
                <a:lnTo>
                  <a:pt x="1604963" y="410309"/>
                </a:lnTo>
                <a:lnTo>
                  <a:pt x="1620838" y="428183"/>
                </a:lnTo>
                <a:lnTo>
                  <a:pt x="1638697" y="449235"/>
                </a:lnTo>
                <a:lnTo>
                  <a:pt x="1656953" y="472670"/>
                </a:lnTo>
                <a:lnTo>
                  <a:pt x="1666875" y="485380"/>
                </a:lnTo>
                <a:lnTo>
                  <a:pt x="1676400" y="498885"/>
                </a:lnTo>
                <a:lnTo>
                  <a:pt x="1686719" y="512787"/>
                </a:lnTo>
                <a:lnTo>
                  <a:pt x="1696641" y="527881"/>
                </a:lnTo>
                <a:lnTo>
                  <a:pt x="1707356" y="542974"/>
                </a:lnTo>
                <a:lnTo>
                  <a:pt x="1717675" y="559657"/>
                </a:lnTo>
                <a:lnTo>
                  <a:pt x="1727994" y="576339"/>
                </a:lnTo>
                <a:lnTo>
                  <a:pt x="1738710" y="594213"/>
                </a:lnTo>
                <a:lnTo>
                  <a:pt x="1749425" y="612882"/>
                </a:lnTo>
                <a:lnTo>
                  <a:pt x="1760141" y="632345"/>
                </a:lnTo>
                <a:lnTo>
                  <a:pt x="1770460" y="651808"/>
                </a:lnTo>
                <a:lnTo>
                  <a:pt x="1781175" y="672859"/>
                </a:lnTo>
                <a:lnTo>
                  <a:pt x="1802606" y="715360"/>
                </a:lnTo>
                <a:lnTo>
                  <a:pt x="1810544" y="731645"/>
                </a:lnTo>
                <a:lnTo>
                  <a:pt x="1813322" y="739192"/>
                </a:lnTo>
                <a:lnTo>
                  <a:pt x="1816100" y="745944"/>
                </a:lnTo>
                <a:lnTo>
                  <a:pt x="1817688" y="752300"/>
                </a:lnTo>
                <a:lnTo>
                  <a:pt x="1818878" y="758258"/>
                </a:lnTo>
                <a:lnTo>
                  <a:pt x="1819275" y="764216"/>
                </a:lnTo>
                <a:lnTo>
                  <a:pt x="1819275" y="769379"/>
                </a:lnTo>
                <a:lnTo>
                  <a:pt x="1818481" y="774543"/>
                </a:lnTo>
                <a:lnTo>
                  <a:pt x="1816497" y="778912"/>
                </a:lnTo>
                <a:lnTo>
                  <a:pt x="1814116" y="783679"/>
                </a:lnTo>
                <a:lnTo>
                  <a:pt x="1810544" y="788445"/>
                </a:lnTo>
                <a:lnTo>
                  <a:pt x="1805781" y="792417"/>
                </a:lnTo>
                <a:lnTo>
                  <a:pt x="1801019" y="796786"/>
                </a:lnTo>
                <a:lnTo>
                  <a:pt x="1794272" y="801155"/>
                </a:lnTo>
                <a:lnTo>
                  <a:pt x="1787128" y="805922"/>
                </a:lnTo>
                <a:lnTo>
                  <a:pt x="1778397" y="810688"/>
                </a:lnTo>
                <a:lnTo>
                  <a:pt x="1769269" y="815852"/>
                </a:lnTo>
                <a:lnTo>
                  <a:pt x="1747044" y="826179"/>
                </a:lnTo>
                <a:lnTo>
                  <a:pt x="1720056" y="838492"/>
                </a:lnTo>
                <a:lnTo>
                  <a:pt x="1687910" y="852394"/>
                </a:lnTo>
                <a:lnTo>
                  <a:pt x="1650206" y="868680"/>
                </a:lnTo>
                <a:lnTo>
                  <a:pt x="1607741" y="888142"/>
                </a:lnTo>
                <a:lnTo>
                  <a:pt x="1568450" y="905619"/>
                </a:lnTo>
                <a:lnTo>
                  <a:pt x="1553766" y="911975"/>
                </a:lnTo>
                <a:lnTo>
                  <a:pt x="1541463" y="916344"/>
                </a:lnTo>
                <a:lnTo>
                  <a:pt x="1531144" y="919521"/>
                </a:lnTo>
                <a:lnTo>
                  <a:pt x="1526778" y="920713"/>
                </a:lnTo>
                <a:lnTo>
                  <a:pt x="1522810" y="921507"/>
                </a:lnTo>
                <a:lnTo>
                  <a:pt x="1518841" y="921905"/>
                </a:lnTo>
                <a:lnTo>
                  <a:pt x="1514872" y="921905"/>
                </a:lnTo>
                <a:lnTo>
                  <a:pt x="1511697" y="921507"/>
                </a:lnTo>
                <a:lnTo>
                  <a:pt x="1508522" y="921110"/>
                </a:lnTo>
                <a:lnTo>
                  <a:pt x="1505347" y="920316"/>
                </a:lnTo>
                <a:lnTo>
                  <a:pt x="1502569" y="919521"/>
                </a:lnTo>
                <a:lnTo>
                  <a:pt x="1496219" y="916344"/>
                </a:lnTo>
                <a:lnTo>
                  <a:pt x="1489869" y="912769"/>
                </a:lnTo>
                <a:lnTo>
                  <a:pt x="1482328" y="907605"/>
                </a:lnTo>
                <a:lnTo>
                  <a:pt x="1472803" y="902045"/>
                </a:lnTo>
                <a:lnTo>
                  <a:pt x="1462485" y="895689"/>
                </a:lnTo>
                <a:lnTo>
                  <a:pt x="1449785" y="888540"/>
                </a:lnTo>
                <a:lnTo>
                  <a:pt x="1433910" y="880993"/>
                </a:lnTo>
                <a:lnTo>
                  <a:pt x="1425178" y="876624"/>
                </a:lnTo>
                <a:lnTo>
                  <a:pt x="1415653" y="870666"/>
                </a:lnTo>
                <a:lnTo>
                  <a:pt x="1404541" y="863516"/>
                </a:lnTo>
                <a:lnTo>
                  <a:pt x="1393428" y="854778"/>
                </a:lnTo>
                <a:lnTo>
                  <a:pt x="1381522" y="845642"/>
                </a:lnTo>
                <a:lnTo>
                  <a:pt x="1368822" y="834917"/>
                </a:lnTo>
                <a:lnTo>
                  <a:pt x="1355725" y="823796"/>
                </a:lnTo>
                <a:lnTo>
                  <a:pt x="1342231" y="811483"/>
                </a:lnTo>
                <a:lnTo>
                  <a:pt x="1314053" y="785267"/>
                </a:lnTo>
                <a:lnTo>
                  <a:pt x="1284288" y="757463"/>
                </a:lnTo>
                <a:lnTo>
                  <a:pt x="1254522" y="728468"/>
                </a:lnTo>
                <a:lnTo>
                  <a:pt x="1225153" y="698677"/>
                </a:lnTo>
                <a:lnTo>
                  <a:pt x="1167606" y="642275"/>
                </a:lnTo>
                <a:lnTo>
                  <a:pt x="1141016" y="616457"/>
                </a:lnTo>
                <a:lnTo>
                  <a:pt x="1116806" y="593816"/>
                </a:lnTo>
                <a:lnTo>
                  <a:pt x="1105694" y="583886"/>
                </a:lnTo>
                <a:lnTo>
                  <a:pt x="1094978" y="574751"/>
                </a:lnTo>
                <a:lnTo>
                  <a:pt x="1085453" y="567204"/>
                </a:lnTo>
                <a:lnTo>
                  <a:pt x="1077119" y="560451"/>
                </a:lnTo>
                <a:lnTo>
                  <a:pt x="1069181" y="554890"/>
                </a:lnTo>
                <a:lnTo>
                  <a:pt x="1062435" y="551316"/>
                </a:lnTo>
                <a:lnTo>
                  <a:pt x="1056878" y="548535"/>
                </a:lnTo>
                <a:lnTo>
                  <a:pt x="1054100" y="547741"/>
                </a:lnTo>
                <a:lnTo>
                  <a:pt x="1052116" y="547741"/>
                </a:lnTo>
                <a:lnTo>
                  <a:pt x="1042591" y="547741"/>
                </a:lnTo>
                <a:lnTo>
                  <a:pt x="1028700" y="548535"/>
                </a:lnTo>
                <a:lnTo>
                  <a:pt x="992585" y="550918"/>
                </a:lnTo>
                <a:lnTo>
                  <a:pt x="949325" y="553302"/>
                </a:lnTo>
                <a:lnTo>
                  <a:pt x="902494" y="556479"/>
                </a:lnTo>
                <a:lnTo>
                  <a:pt x="820341" y="562835"/>
                </a:lnTo>
                <a:lnTo>
                  <a:pt x="784622" y="566012"/>
                </a:lnTo>
                <a:lnTo>
                  <a:pt x="760810" y="542180"/>
                </a:lnTo>
                <a:lnTo>
                  <a:pt x="755650" y="532250"/>
                </a:lnTo>
                <a:lnTo>
                  <a:pt x="752078" y="521526"/>
                </a:lnTo>
                <a:lnTo>
                  <a:pt x="748506" y="511596"/>
                </a:lnTo>
                <a:lnTo>
                  <a:pt x="746522" y="500871"/>
                </a:lnTo>
                <a:lnTo>
                  <a:pt x="745331" y="490544"/>
                </a:lnTo>
                <a:lnTo>
                  <a:pt x="744935" y="480217"/>
                </a:lnTo>
                <a:lnTo>
                  <a:pt x="745728" y="470287"/>
                </a:lnTo>
                <a:lnTo>
                  <a:pt x="746919" y="459959"/>
                </a:lnTo>
                <a:lnTo>
                  <a:pt x="748903" y="450029"/>
                </a:lnTo>
                <a:lnTo>
                  <a:pt x="752078" y="440099"/>
                </a:lnTo>
                <a:lnTo>
                  <a:pt x="755650" y="430566"/>
                </a:lnTo>
                <a:lnTo>
                  <a:pt x="760016" y="420636"/>
                </a:lnTo>
                <a:lnTo>
                  <a:pt x="765175" y="411501"/>
                </a:lnTo>
                <a:lnTo>
                  <a:pt x="771128" y="402365"/>
                </a:lnTo>
                <a:lnTo>
                  <a:pt x="777875" y="393229"/>
                </a:lnTo>
                <a:lnTo>
                  <a:pt x="785019" y="384888"/>
                </a:lnTo>
                <a:lnTo>
                  <a:pt x="749697" y="362645"/>
                </a:lnTo>
                <a:lnTo>
                  <a:pt x="711994" y="339210"/>
                </a:lnTo>
                <a:lnTo>
                  <a:pt x="648494" y="300682"/>
                </a:lnTo>
                <a:lnTo>
                  <a:pt x="635000" y="307037"/>
                </a:lnTo>
                <a:lnTo>
                  <a:pt x="617538" y="316172"/>
                </a:lnTo>
                <a:lnTo>
                  <a:pt x="596503" y="327691"/>
                </a:lnTo>
                <a:lnTo>
                  <a:pt x="572294" y="341593"/>
                </a:lnTo>
                <a:lnTo>
                  <a:pt x="545306" y="357879"/>
                </a:lnTo>
                <a:lnTo>
                  <a:pt x="531019" y="367014"/>
                </a:lnTo>
                <a:lnTo>
                  <a:pt x="516335" y="377341"/>
                </a:lnTo>
                <a:lnTo>
                  <a:pt x="500856" y="387669"/>
                </a:lnTo>
                <a:lnTo>
                  <a:pt x="484585" y="399187"/>
                </a:lnTo>
                <a:lnTo>
                  <a:pt x="467915" y="411501"/>
                </a:lnTo>
                <a:lnTo>
                  <a:pt x="450850" y="424211"/>
                </a:lnTo>
                <a:lnTo>
                  <a:pt x="438150" y="434141"/>
                </a:lnTo>
                <a:lnTo>
                  <a:pt x="432990" y="439702"/>
                </a:lnTo>
                <a:lnTo>
                  <a:pt x="415131" y="456782"/>
                </a:lnTo>
                <a:lnTo>
                  <a:pt x="398859" y="473464"/>
                </a:lnTo>
                <a:lnTo>
                  <a:pt x="382984" y="490544"/>
                </a:lnTo>
                <a:lnTo>
                  <a:pt x="368300" y="506829"/>
                </a:lnTo>
                <a:lnTo>
                  <a:pt x="354409" y="523909"/>
                </a:lnTo>
                <a:lnTo>
                  <a:pt x="341312" y="539797"/>
                </a:lnTo>
                <a:lnTo>
                  <a:pt x="329009" y="555685"/>
                </a:lnTo>
                <a:lnTo>
                  <a:pt x="317500" y="570779"/>
                </a:lnTo>
                <a:lnTo>
                  <a:pt x="387350" y="732042"/>
                </a:lnTo>
                <a:lnTo>
                  <a:pt x="401240" y="724098"/>
                </a:lnTo>
                <a:lnTo>
                  <a:pt x="406400" y="721318"/>
                </a:lnTo>
                <a:lnTo>
                  <a:pt x="413147" y="720523"/>
                </a:lnTo>
                <a:lnTo>
                  <a:pt x="419497" y="719729"/>
                </a:lnTo>
                <a:lnTo>
                  <a:pt x="425053" y="719729"/>
                </a:lnTo>
                <a:lnTo>
                  <a:pt x="430609" y="720523"/>
                </a:lnTo>
                <a:lnTo>
                  <a:pt x="436165" y="721715"/>
                </a:lnTo>
                <a:lnTo>
                  <a:pt x="441325" y="722907"/>
                </a:lnTo>
                <a:lnTo>
                  <a:pt x="446484" y="724495"/>
                </a:lnTo>
                <a:lnTo>
                  <a:pt x="450850" y="726482"/>
                </a:lnTo>
                <a:lnTo>
                  <a:pt x="455215" y="729262"/>
                </a:lnTo>
                <a:lnTo>
                  <a:pt x="459581" y="731645"/>
                </a:lnTo>
                <a:lnTo>
                  <a:pt x="463550" y="734823"/>
                </a:lnTo>
                <a:lnTo>
                  <a:pt x="467519" y="738000"/>
                </a:lnTo>
                <a:lnTo>
                  <a:pt x="474265" y="744753"/>
                </a:lnTo>
                <a:lnTo>
                  <a:pt x="481013" y="752300"/>
                </a:lnTo>
                <a:lnTo>
                  <a:pt x="486966" y="759846"/>
                </a:lnTo>
                <a:lnTo>
                  <a:pt x="492125" y="768188"/>
                </a:lnTo>
                <a:lnTo>
                  <a:pt x="502047" y="783281"/>
                </a:lnTo>
                <a:lnTo>
                  <a:pt x="506413" y="790034"/>
                </a:lnTo>
                <a:lnTo>
                  <a:pt x="510778" y="795992"/>
                </a:lnTo>
                <a:lnTo>
                  <a:pt x="515541" y="800361"/>
                </a:lnTo>
                <a:lnTo>
                  <a:pt x="517525" y="802744"/>
                </a:lnTo>
                <a:lnTo>
                  <a:pt x="519510" y="803936"/>
                </a:lnTo>
                <a:lnTo>
                  <a:pt x="525860" y="807511"/>
                </a:lnTo>
                <a:lnTo>
                  <a:pt x="531416" y="811483"/>
                </a:lnTo>
                <a:lnTo>
                  <a:pt x="536972" y="815852"/>
                </a:lnTo>
                <a:lnTo>
                  <a:pt x="541735" y="819427"/>
                </a:lnTo>
                <a:lnTo>
                  <a:pt x="550466" y="827371"/>
                </a:lnTo>
                <a:lnTo>
                  <a:pt x="558006" y="834917"/>
                </a:lnTo>
                <a:lnTo>
                  <a:pt x="564356" y="843259"/>
                </a:lnTo>
                <a:lnTo>
                  <a:pt x="569516" y="850806"/>
                </a:lnTo>
                <a:lnTo>
                  <a:pt x="573881" y="858352"/>
                </a:lnTo>
                <a:lnTo>
                  <a:pt x="577850" y="865899"/>
                </a:lnTo>
                <a:lnTo>
                  <a:pt x="584597" y="879404"/>
                </a:lnTo>
                <a:lnTo>
                  <a:pt x="587375" y="885759"/>
                </a:lnTo>
                <a:lnTo>
                  <a:pt x="590550" y="891717"/>
                </a:lnTo>
                <a:lnTo>
                  <a:pt x="594122" y="896881"/>
                </a:lnTo>
                <a:lnTo>
                  <a:pt x="598091" y="901250"/>
                </a:lnTo>
                <a:lnTo>
                  <a:pt x="602456" y="905619"/>
                </a:lnTo>
                <a:lnTo>
                  <a:pt x="604838" y="907208"/>
                </a:lnTo>
                <a:lnTo>
                  <a:pt x="607616" y="908797"/>
                </a:lnTo>
                <a:lnTo>
                  <a:pt x="613569" y="912372"/>
                </a:lnTo>
                <a:lnTo>
                  <a:pt x="618728" y="915549"/>
                </a:lnTo>
                <a:lnTo>
                  <a:pt x="624285" y="919124"/>
                </a:lnTo>
                <a:lnTo>
                  <a:pt x="629047" y="922699"/>
                </a:lnTo>
                <a:lnTo>
                  <a:pt x="633413" y="926274"/>
                </a:lnTo>
                <a:lnTo>
                  <a:pt x="637778" y="929849"/>
                </a:lnTo>
                <a:lnTo>
                  <a:pt x="645319" y="938190"/>
                </a:lnTo>
                <a:lnTo>
                  <a:pt x="651669" y="946134"/>
                </a:lnTo>
                <a:lnTo>
                  <a:pt x="657622" y="954078"/>
                </a:lnTo>
                <a:lnTo>
                  <a:pt x="661988" y="962022"/>
                </a:lnTo>
                <a:lnTo>
                  <a:pt x="665956" y="969966"/>
                </a:lnTo>
                <a:lnTo>
                  <a:pt x="669528" y="977116"/>
                </a:lnTo>
                <a:lnTo>
                  <a:pt x="671910" y="983868"/>
                </a:lnTo>
                <a:lnTo>
                  <a:pt x="673894" y="990223"/>
                </a:lnTo>
                <a:lnTo>
                  <a:pt x="675085" y="995784"/>
                </a:lnTo>
                <a:lnTo>
                  <a:pt x="677069" y="1003331"/>
                </a:lnTo>
                <a:lnTo>
                  <a:pt x="677466" y="1006509"/>
                </a:lnTo>
                <a:lnTo>
                  <a:pt x="681038" y="1008892"/>
                </a:lnTo>
                <a:lnTo>
                  <a:pt x="691356" y="1016439"/>
                </a:lnTo>
                <a:lnTo>
                  <a:pt x="698103" y="1021999"/>
                </a:lnTo>
                <a:lnTo>
                  <a:pt x="705644" y="1028752"/>
                </a:lnTo>
                <a:lnTo>
                  <a:pt x="713185" y="1036299"/>
                </a:lnTo>
                <a:lnTo>
                  <a:pt x="721519" y="1045037"/>
                </a:lnTo>
                <a:lnTo>
                  <a:pt x="729456" y="1055364"/>
                </a:lnTo>
                <a:lnTo>
                  <a:pt x="733425" y="1060925"/>
                </a:lnTo>
                <a:lnTo>
                  <a:pt x="737394" y="1066486"/>
                </a:lnTo>
                <a:lnTo>
                  <a:pt x="740966" y="1072047"/>
                </a:lnTo>
                <a:lnTo>
                  <a:pt x="744538" y="1078005"/>
                </a:lnTo>
                <a:lnTo>
                  <a:pt x="747316" y="1084757"/>
                </a:lnTo>
                <a:lnTo>
                  <a:pt x="750094" y="1091112"/>
                </a:lnTo>
                <a:lnTo>
                  <a:pt x="753269" y="1097865"/>
                </a:lnTo>
                <a:lnTo>
                  <a:pt x="755253" y="1105014"/>
                </a:lnTo>
                <a:lnTo>
                  <a:pt x="757635" y="1112164"/>
                </a:lnTo>
                <a:lnTo>
                  <a:pt x="759222" y="1120108"/>
                </a:lnTo>
                <a:lnTo>
                  <a:pt x="760016" y="1128052"/>
                </a:lnTo>
                <a:lnTo>
                  <a:pt x="760810" y="1135599"/>
                </a:lnTo>
                <a:lnTo>
                  <a:pt x="760810" y="1143940"/>
                </a:lnTo>
                <a:lnTo>
                  <a:pt x="760413" y="1152281"/>
                </a:lnTo>
                <a:lnTo>
                  <a:pt x="760016" y="1157048"/>
                </a:lnTo>
                <a:lnTo>
                  <a:pt x="759222" y="1162211"/>
                </a:lnTo>
                <a:lnTo>
                  <a:pt x="756841" y="1171347"/>
                </a:lnTo>
                <a:lnTo>
                  <a:pt x="753666" y="1181277"/>
                </a:lnTo>
                <a:lnTo>
                  <a:pt x="749697" y="1190016"/>
                </a:lnTo>
                <a:lnTo>
                  <a:pt x="744935" y="1199151"/>
                </a:lnTo>
                <a:lnTo>
                  <a:pt x="739378" y="1207492"/>
                </a:lnTo>
                <a:lnTo>
                  <a:pt x="733028" y="1216628"/>
                </a:lnTo>
                <a:lnTo>
                  <a:pt x="726281" y="1224572"/>
                </a:lnTo>
                <a:lnTo>
                  <a:pt x="864394" y="1334200"/>
                </a:lnTo>
                <a:lnTo>
                  <a:pt x="871538" y="1340158"/>
                </a:lnTo>
                <a:lnTo>
                  <a:pt x="871935" y="1340555"/>
                </a:lnTo>
                <a:lnTo>
                  <a:pt x="872728" y="1340555"/>
                </a:lnTo>
                <a:lnTo>
                  <a:pt x="891381" y="1356046"/>
                </a:lnTo>
                <a:lnTo>
                  <a:pt x="908050" y="1369153"/>
                </a:lnTo>
                <a:lnTo>
                  <a:pt x="915194" y="1374317"/>
                </a:lnTo>
                <a:lnTo>
                  <a:pt x="921941" y="1379083"/>
                </a:lnTo>
                <a:lnTo>
                  <a:pt x="927894" y="1382658"/>
                </a:lnTo>
                <a:lnTo>
                  <a:pt x="933847" y="1386233"/>
                </a:lnTo>
                <a:lnTo>
                  <a:pt x="939006" y="1388219"/>
                </a:lnTo>
                <a:lnTo>
                  <a:pt x="944563" y="1389808"/>
                </a:lnTo>
                <a:lnTo>
                  <a:pt x="949722" y="1390205"/>
                </a:lnTo>
                <a:lnTo>
                  <a:pt x="954881" y="1390205"/>
                </a:lnTo>
                <a:lnTo>
                  <a:pt x="960041" y="1389411"/>
                </a:lnTo>
                <a:lnTo>
                  <a:pt x="965200" y="1387822"/>
                </a:lnTo>
                <a:lnTo>
                  <a:pt x="971153" y="1385041"/>
                </a:lnTo>
                <a:lnTo>
                  <a:pt x="977106" y="1381467"/>
                </a:lnTo>
                <a:lnTo>
                  <a:pt x="983456" y="1376700"/>
                </a:lnTo>
                <a:lnTo>
                  <a:pt x="990203" y="1371934"/>
                </a:lnTo>
                <a:lnTo>
                  <a:pt x="994966" y="1367962"/>
                </a:lnTo>
                <a:lnTo>
                  <a:pt x="998538" y="1364387"/>
                </a:lnTo>
                <a:lnTo>
                  <a:pt x="1002506" y="1360415"/>
                </a:lnTo>
                <a:lnTo>
                  <a:pt x="1005285" y="1356443"/>
                </a:lnTo>
                <a:lnTo>
                  <a:pt x="1008063" y="1353265"/>
                </a:lnTo>
                <a:lnTo>
                  <a:pt x="1009650" y="1349691"/>
                </a:lnTo>
                <a:lnTo>
                  <a:pt x="1010841" y="1346513"/>
                </a:lnTo>
                <a:lnTo>
                  <a:pt x="1011238" y="1343732"/>
                </a:lnTo>
                <a:lnTo>
                  <a:pt x="1011238" y="1341746"/>
                </a:lnTo>
                <a:lnTo>
                  <a:pt x="1010841" y="1339760"/>
                </a:lnTo>
                <a:lnTo>
                  <a:pt x="1009650" y="1336980"/>
                </a:lnTo>
                <a:lnTo>
                  <a:pt x="1008460" y="1334994"/>
                </a:lnTo>
                <a:lnTo>
                  <a:pt x="1007269" y="1334200"/>
                </a:lnTo>
                <a:lnTo>
                  <a:pt x="972344" y="1296466"/>
                </a:lnTo>
                <a:lnTo>
                  <a:pt x="846138" y="1173333"/>
                </a:lnTo>
                <a:lnTo>
                  <a:pt x="843756" y="1170950"/>
                </a:lnTo>
                <a:lnTo>
                  <a:pt x="841772" y="1168169"/>
                </a:lnTo>
                <a:lnTo>
                  <a:pt x="839788" y="1164992"/>
                </a:lnTo>
                <a:lnTo>
                  <a:pt x="838200" y="1162211"/>
                </a:lnTo>
                <a:lnTo>
                  <a:pt x="837010" y="1158637"/>
                </a:lnTo>
                <a:lnTo>
                  <a:pt x="836216" y="1155856"/>
                </a:lnTo>
                <a:lnTo>
                  <a:pt x="835819" y="1152281"/>
                </a:lnTo>
                <a:lnTo>
                  <a:pt x="835422" y="1149104"/>
                </a:lnTo>
                <a:lnTo>
                  <a:pt x="835819" y="1145529"/>
                </a:lnTo>
                <a:lnTo>
                  <a:pt x="836216" y="1142351"/>
                </a:lnTo>
                <a:lnTo>
                  <a:pt x="836613" y="1138777"/>
                </a:lnTo>
                <a:lnTo>
                  <a:pt x="837803" y="1135996"/>
                </a:lnTo>
                <a:lnTo>
                  <a:pt x="839391" y="1132421"/>
                </a:lnTo>
                <a:lnTo>
                  <a:pt x="840978" y="1129641"/>
                </a:lnTo>
                <a:lnTo>
                  <a:pt x="842963" y="1126861"/>
                </a:lnTo>
                <a:lnTo>
                  <a:pt x="845741" y="1124080"/>
                </a:lnTo>
                <a:lnTo>
                  <a:pt x="848122" y="1121697"/>
                </a:lnTo>
                <a:lnTo>
                  <a:pt x="850900" y="1119314"/>
                </a:lnTo>
                <a:lnTo>
                  <a:pt x="854075" y="1117725"/>
                </a:lnTo>
                <a:lnTo>
                  <a:pt x="856853" y="1116136"/>
                </a:lnTo>
                <a:lnTo>
                  <a:pt x="860028" y="1115342"/>
                </a:lnTo>
                <a:lnTo>
                  <a:pt x="863203" y="1114547"/>
                </a:lnTo>
                <a:lnTo>
                  <a:pt x="866775" y="1113753"/>
                </a:lnTo>
                <a:lnTo>
                  <a:pt x="869950" y="1113753"/>
                </a:lnTo>
                <a:lnTo>
                  <a:pt x="873522" y="1113753"/>
                </a:lnTo>
                <a:lnTo>
                  <a:pt x="876697" y="1114150"/>
                </a:lnTo>
                <a:lnTo>
                  <a:pt x="879872" y="1114944"/>
                </a:lnTo>
                <a:lnTo>
                  <a:pt x="883047" y="1116136"/>
                </a:lnTo>
                <a:lnTo>
                  <a:pt x="886222" y="1117328"/>
                </a:lnTo>
                <a:lnTo>
                  <a:pt x="889000" y="1118916"/>
                </a:lnTo>
                <a:lnTo>
                  <a:pt x="891778" y="1121300"/>
                </a:lnTo>
                <a:lnTo>
                  <a:pt x="894953" y="1123286"/>
                </a:lnTo>
                <a:lnTo>
                  <a:pt x="1063625" y="1287330"/>
                </a:lnTo>
                <a:lnTo>
                  <a:pt x="1063625" y="1286933"/>
                </a:lnTo>
                <a:lnTo>
                  <a:pt x="1071563" y="1294877"/>
                </a:lnTo>
                <a:lnTo>
                  <a:pt x="1073944" y="1298054"/>
                </a:lnTo>
                <a:lnTo>
                  <a:pt x="1092200" y="1315531"/>
                </a:lnTo>
                <a:lnTo>
                  <a:pt x="1110060" y="1332611"/>
                </a:lnTo>
                <a:lnTo>
                  <a:pt x="1117203" y="1339760"/>
                </a:lnTo>
                <a:lnTo>
                  <a:pt x="1123950" y="1345718"/>
                </a:lnTo>
                <a:lnTo>
                  <a:pt x="1130300" y="1350485"/>
                </a:lnTo>
                <a:lnTo>
                  <a:pt x="1135460" y="1354060"/>
                </a:lnTo>
                <a:lnTo>
                  <a:pt x="1141016" y="1356443"/>
                </a:lnTo>
                <a:lnTo>
                  <a:pt x="1145778" y="1358429"/>
                </a:lnTo>
                <a:lnTo>
                  <a:pt x="1150938" y="1359223"/>
                </a:lnTo>
                <a:lnTo>
                  <a:pt x="1155303" y="1358826"/>
                </a:lnTo>
                <a:lnTo>
                  <a:pt x="1160066" y="1357635"/>
                </a:lnTo>
                <a:lnTo>
                  <a:pt x="1164828" y="1354854"/>
                </a:lnTo>
                <a:lnTo>
                  <a:pt x="1169591" y="1351677"/>
                </a:lnTo>
                <a:lnTo>
                  <a:pt x="1175147" y="1347307"/>
                </a:lnTo>
                <a:lnTo>
                  <a:pt x="1181100" y="1341746"/>
                </a:lnTo>
                <a:lnTo>
                  <a:pt x="1187847" y="1335788"/>
                </a:lnTo>
                <a:lnTo>
                  <a:pt x="1193403" y="1330228"/>
                </a:lnTo>
                <a:lnTo>
                  <a:pt x="1198166" y="1324667"/>
                </a:lnTo>
                <a:lnTo>
                  <a:pt x="1201738" y="1319106"/>
                </a:lnTo>
                <a:lnTo>
                  <a:pt x="1205310" y="1313942"/>
                </a:lnTo>
                <a:lnTo>
                  <a:pt x="1207294" y="1309176"/>
                </a:lnTo>
                <a:lnTo>
                  <a:pt x="1209278" y="1304807"/>
                </a:lnTo>
                <a:lnTo>
                  <a:pt x="1210469" y="1300835"/>
                </a:lnTo>
                <a:lnTo>
                  <a:pt x="1211263" y="1297260"/>
                </a:lnTo>
                <a:lnTo>
                  <a:pt x="1211660" y="1293288"/>
                </a:lnTo>
                <a:lnTo>
                  <a:pt x="1211660" y="1290507"/>
                </a:lnTo>
                <a:lnTo>
                  <a:pt x="1211263" y="1287330"/>
                </a:lnTo>
                <a:lnTo>
                  <a:pt x="1210072" y="1284947"/>
                </a:lnTo>
                <a:lnTo>
                  <a:pt x="1208485" y="1280180"/>
                </a:lnTo>
                <a:lnTo>
                  <a:pt x="1206897" y="1277400"/>
                </a:lnTo>
                <a:lnTo>
                  <a:pt x="1161653" y="1233310"/>
                </a:lnTo>
                <a:lnTo>
                  <a:pt x="1159272" y="1230530"/>
                </a:lnTo>
                <a:lnTo>
                  <a:pt x="1156494" y="1227352"/>
                </a:lnTo>
                <a:lnTo>
                  <a:pt x="1154906" y="1224175"/>
                </a:lnTo>
                <a:lnTo>
                  <a:pt x="1153319" y="1220600"/>
                </a:lnTo>
                <a:lnTo>
                  <a:pt x="927894" y="1004920"/>
                </a:lnTo>
                <a:lnTo>
                  <a:pt x="925116" y="1002139"/>
                </a:lnTo>
                <a:lnTo>
                  <a:pt x="923131" y="999359"/>
                </a:lnTo>
                <a:lnTo>
                  <a:pt x="921544" y="996181"/>
                </a:lnTo>
                <a:lnTo>
                  <a:pt x="919560" y="993401"/>
                </a:lnTo>
                <a:lnTo>
                  <a:pt x="918369" y="989826"/>
                </a:lnTo>
                <a:lnTo>
                  <a:pt x="917575" y="986648"/>
                </a:lnTo>
                <a:lnTo>
                  <a:pt x="917178" y="983074"/>
                </a:lnTo>
                <a:lnTo>
                  <a:pt x="916781" y="979896"/>
                </a:lnTo>
                <a:lnTo>
                  <a:pt x="916781" y="976321"/>
                </a:lnTo>
                <a:lnTo>
                  <a:pt x="917178" y="973144"/>
                </a:lnTo>
                <a:lnTo>
                  <a:pt x="917972" y="969569"/>
                </a:lnTo>
                <a:lnTo>
                  <a:pt x="919163" y="966391"/>
                </a:lnTo>
                <a:lnTo>
                  <a:pt x="920750" y="962816"/>
                </a:lnTo>
                <a:lnTo>
                  <a:pt x="922338" y="960036"/>
                </a:lnTo>
                <a:lnTo>
                  <a:pt x="924322" y="956858"/>
                </a:lnTo>
                <a:lnTo>
                  <a:pt x="927100" y="954078"/>
                </a:lnTo>
                <a:lnTo>
                  <a:pt x="929481" y="952092"/>
                </a:lnTo>
                <a:lnTo>
                  <a:pt x="932260" y="949311"/>
                </a:lnTo>
                <a:lnTo>
                  <a:pt x="935435" y="947723"/>
                </a:lnTo>
                <a:lnTo>
                  <a:pt x="938213" y="946134"/>
                </a:lnTo>
                <a:lnTo>
                  <a:pt x="941785" y="944942"/>
                </a:lnTo>
                <a:lnTo>
                  <a:pt x="944960" y="944148"/>
                </a:lnTo>
                <a:lnTo>
                  <a:pt x="948531" y="943353"/>
                </a:lnTo>
                <a:lnTo>
                  <a:pt x="951706" y="942956"/>
                </a:lnTo>
                <a:lnTo>
                  <a:pt x="955278" y="942956"/>
                </a:lnTo>
                <a:lnTo>
                  <a:pt x="958453" y="943353"/>
                </a:lnTo>
                <a:lnTo>
                  <a:pt x="962025" y="944545"/>
                </a:lnTo>
                <a:lnTo>
                  <a:pt x="965200" y="945737"/>
                </a:lnTo>
                <a:lnTo>
                  <a:pt x="968772" y="946928"/>
                </a:lnTo>
                <a:lnTo>
                  <a:pt x="971550" y="948517"/>
                </a:lnTo>
                <a:lnTo>
                  <a:pt x="974725" y="950900"/>
                </a:lnTo>
                <a:lnTo>
                  <a:pt x="977503" y="953284"/>
                </a:lnTo>
                <a:lnTo>
                  <a:pt x="1214041" y="1179291"/>
                </a:lnTo>
                <a:lnTo>
                  <a:pt x="1216819" y="1182469"/>
                </a:lnTo>
                <a:lnTo>
                  <a:pt x="1235472" y="1199946"/>
                </a:lnTo>
                <a:lnTo>
                  <a:pt x="1254125" y="1217422"/>
                </a:lnTo>
                <a:lnTo>
                  <a:pt x="1262063" y="1224572"/>
                </a:lnTo>
                <a:lnTo>
                  <a:pt x="1268810" y="1230530"/>
                </a:lnTo>
                <a:lnTo>
                  <a:pt x="1275556" y="1235694"/>
                </a:lnTo>
                <a:lnTo>
                  <a:pt x="1281510" y="1239269"/>
                </a:lnTo>
                <a:lnTo>
                  <a:pt x="1287066" y="1242049"/>
                </a:lnTo>
                <a:lnTo>
                  <a:pt x="1292622" y="1244035"/>
                </a:lnTo>
                <a:lnTo>
                  <a:pt x="1297385" y="1244432"/>
                </a:lnTo>
                <a:lnTo>
                  <a:pt x="1299766" y="1244432"/>
                </a:lnTo>
                <a:lnTo>
                  <a:pt x="1302147" y="1244035"/>
                </a:lnTo>
                <a:lnTo>
                  <a:pt x="1307306" y="1242843"/>
                </a:lnTo>
                <a:lnTo>
                  <a:pt x="1312863" y="1240063"/>
                </a:lnTo>
                <a:lnTo>
                  <a:pt x="1317625" y="1236885"/>
                </a:lnTo>
                <a:lnTo>
                  <a:pt x="1323578" y="1232516"/>
                </a:lnTo>
                <a:lnTo>
                  <a:pt x="1329928" y="1226955"/>
                </a:lnTo>
                <a:lnTo>
                  <a:pt x="1336675" y="1220600"/>
                </a:lnTo>
                <a:lnTo>
                  <a:pt x="1343422" y="1213848"/>
                </a:lnTo>
                <a:lnTo>
                  <a:pt x="1348978" y="1207492"/>
                </a:lnTo>
                <a:lnTo>
                  <a:pt x="1352947" y="1201932"/>
                </a:lnTo>
                <a:lnTo>
                  <a:pt x="1356122" y="1196371"/>
                </a:lnTo>
                <a:lnTo>
                  <a:pt x="1358503" y="1191207"/>
                </a:lnTo>
                <a:lnTo>
                  <a:pt x="1360488" y="1186044"/>
                </a:lnTo>
                <a:lnTo>
                  <a:pt x="1361281" y="1182072"/>
                </a:lnTo>
                <a:lnTo>
                  <a:pt x="1361678" y="1178099"/>
                </a:lnTo>
                <a:lnTo>
                  <a:pt x="1361281" y="1174922"/>
                </a:lnTo>
                <a:lnTo>
                  <a:pt x="1360885" y="1171744"/>
                </a:lnTo>
                <a:lnTo>
                  <a:pt x="1359694" y="1168964"/>
                </a:lnTo>
                <a:lnTo>
                  <a:pt x="1359297" y="1166581"/>
                </a:lnTo>
                <a:lnTo>
                  <a:pt x="1357710" y="1164197"/>
                </a:lnTo>
                <a:lnTo>
                  <a:pt x="1356916" y="1163006"/>
                </a:lnTo>
                <a:lnTo>
                  <a:pt x="1309688" y="1118519"/>
                </a:lnTo>
                <a:lnTo>
                  <a:pt x="1307703" y="1116533"/>
                </a:lnTo>
                <a:lnTo>
                  <a:pt x="1306116" y="1114150"/>
                </a:lnTo>
                <a:lnTo>
                  <a:pt x="1302544" y="1108986"/>
                </a:lnTo>
                <a:lnTo>
                  <a:pt x="1299369" y="1105412"/>
                </a:lnTo>
                <a:lnTo>
                  <a:pt x="1279128" y="1084757"/>
                </a:lnTo>
                <a:lnTo>
                  <a:pt x="1278335" y="1084360"/>
                </a:lnTo>
                <a:lnTo>
                  <a:pt x="1048941" y="854778"/>
                </a:lnTo>
                <a:lnTo>
                  <a:pt x="1046163" y="851997"/>
                </a:lnTo>
                <a:lnTo>
                  <a:pt x="1044178" y="849217"/>
                </a:lnTo>
                <a:lnTo>
                  <a:pt x="1042591" y="846039"/>
                </a:lnTo>
                <a:lnTo>
                  <a:pt x="1041003" y="843259"/>
                </a:lnTo>
                <a:lnTo>
                  <a:pt x="1039813" y="839684"/>
                </a:lnTo>
                <a:lnTo>
                  <a:pt x="1039019" y="836506"/>
                </a:lnTo>
                <a:lnTo>
                  <a:pt x="1038622" y="832931"/>
                </a:lnTo>
                <a:lnTo>
                  <a:pt x="1038622" y="829754"/>
                </a:lnTo>
                <a:lnTo>
                  <a:pt x="1038622" y="826179"/>
                </a:lnTo>
                <a:lnTo>
                  <a:pt x="1039019" y="823001"/>
                </a:lnTo>
                <a:lnTo>
                  <a:pt x="1039813" y="819427"/>
                </a:lnTo>
                <a:lnTo>
                  <a:pt x="1041003" y="816249"/>
                </a:lnTo>
                <a:lnTo>
                  <a:pt x="1042591" y="813071"/>
                </a:lnTo>
                <a:lnTo>
                  <a:pt x="1044178" y="810291"/>
                </a:lnTo>
                <a:lnTo>
                  <a:pt x="1046163" y="807113"/>
                </a:lnTo>
                <a:lnTo>
                  <a:pt x="1048941" y="804730"/>
                </a:lnTo>
                <a:lnTo>
                  <a:pt x="1051719" y="802347"/>
                </a:lnTo>
                <a:lnTo>
                  <a:pt x="1054100" y="799964"/>
                </a:lnTo>
                <a:lnTo>
                  <a:pt x="1057672" y="798375"/>
                </a:lnTo>
                <a:lnTo>
                  <a:pt x="1060450" y="796786"/>
                </a:lnTo>
                <a:lnTo>
                  <a:pt x="1064022" y="795595"/>
                </a:lnTo>
                <a:lnTo>
                  <a:pt x="1067197" y="794800"/>
                </a:lnTo>
                <a:lnTo>
                  <a:pt x="1070769" y="794006"/>
                </a:lnTo>
                <a:lnTo>
                  <a:pt x="1073944" y="794006"/>
                </a:lnTo>
                <a:lnTo>
                  <a:pt x="1077516" y="794006"/>
                </a:lnTo>
                <a:lnTo>
                  <a:pt x="1080691" y="794800"/>
                </a:lnTo>
                <a:lnTo>
                  <a:pt x="1084263" y="795595"/>
                </a:lnTo>
                <a:lnTo>
                  <a:pt x="1087041" y="796786"/>
                </a:lnTo>
                <a:lnTo>
                  <a:pt x="1090613" y="798375"/>
                </a:lnTo>
                <a:lnTo>
                  <a:pt x="1093391" y="799964"/>
                </a:lnTo>
                <a:lnTo>
                  <a:pt x="1096566" y="802347"/>
                </a:lnTo>
                <a:lnTo>
                  <a:pt x="1098947" y="804730"/>
                </a:lnTo>
                <a:lnTo>
                  <a:pt x="1328738" y="1034313"/>
                </a:lnTo>
                <a:lnTo>
                  <a:pt x="1331119" y="1037093"/>
                </a:lnTo>
                <a:lnTo>
                  <a:pt x="1349375" y="1055364"/>
                </a:lnTo>
                <a:lnTo>
                  <a:pt x="1364456" y="1070061"/>
                </a:lnTo>
                <a:lnTo>
                  <a:pt x="1371600" y="1076813"/>
                </a:lnTo>
                <a:lnTo>
                  <a:pt x="1378347" y="1083168"/>
                </a:lnTo>
                <a:lnTo>
                  <a:pt x="1385094" y="1088729"/>
                </a:lnTo>
                <a:lnTo>
                  <a:pt x="1391444" y="1093496"/>
                </a:lnTo>
                <a:lnTo>
                  <a:pt x="1397397" y="1096673"/>
                </a:lnTo>
                <a:lnTo>
                  <a:pt x="1400175" y="1097865"/>
                </a:lnTo>
                <a:lnTo>
                  <a:pt x="1402953" y="1098659"/>
                </a:lnTo>
                <a:lnTo>
                  <a:pt x="1404541" y="1099056"/>
                </a:lnTo>
                <a:lnTo>
                  <a:pt x="1407716" y="1099851"/>
                </a:lnTo>
                <a:lnTo>
                  <a:pt x="1410891" y="1099056"/>
                </a:lnTo>
                <a:lnTo>
                  <a:pt x="1415653" y="1098262"/>
                </a:lnTo>
                <a:lnTo>
                  <a:pt x="1421210" y="1095879"/>
                </a:lnTo>
                <a:lnTo>
                  <a:pt x="1424385" y="1093893"/>
                </a:lnTo>
                <a:lnTo>
                  <a:pt x="1427956" y="1091112"/>
                </a:lnTo>
                <a:lnTo>
                  <a:pt x="1431528" y="1088729"/>
                </a:lnTo>
                <a:lnTo>
                  <a:pt x="1435894" y="1084757"/>
                </a:lnTo>
                <a:lnTo>
                  <a:pt x="1440260" y="1081182"/>
                </a:lnTo>
                <a:lnTo>
                  <a:pt x="1445419" y="1076019"/>
                </a:lnTo>
                <a:lnTo>
                  <a:pt x="1452166" y="1068869"/>
                </a:lnTo>
                <a:lnTo>
                  <a:pt x="1457325" y="1062514"/>
                </a:lnTo>
                <a:lnTo>
                  <a:pt x="1461294" y="1056159"/>
                </a:lnTo>
                <a:lnTo>
                  <a:pt x="1464866" y="1050201"/>
                </a:lnTo>
                <a:lnTo>
                  <a:pt x="1466850" y="1044640"/>
                </a:lnTo>
                <a:lnTo>
                  <a:pt x="1468835" y="1039873"/>
                </a:lnTo>
                <a:lnTo>
                  <a:pt x="1469628" y="1035504"/>
                </a:lnTo>
                <a:lnTo>
                  <a:pt x="1470025" y="1031135"/>
                </a:lnTo>
                <a:lnTo>
                  <a:pt x="1469628" y="1027560"/>
                </a:lnTo>
                <a:lnTo>
                  <a:pt x="1469231" y="1024383"/>
                </a:lnTo>
                <a:lnTo>
                  <a:pt x="1468041" y="1021602"/>
                </a:lnTo>
                <a:lnTo>
                  <a:pt x="1467247" y="1019616"/>
                </a:lnTo>
                <a:lnTo>
                  <a:pt x="1465660" y="1016041"/>
                </a:lnTo>
                <a:lnTo>
                  <a:pt x="1464866" y="1015247"/>
                </a:lnTo>
                <a:lnTo>
                  <a:pt x="1419225" y="969966"/>
                </a:lnTo>
                <a:lnTo>
                  <a:pt x="1416844" y="967583"/>
                </a:lnTo>
                <a:lnTo>
                  <a:pt x="1414860" y="964802"/>
                </a:lnTo>
                <a:lnTo>
                  <a:pt x="1412478" y="961625"/>
                </a:lnTo>
                <a:lnTo>
                  <a:pt x="1411288" y="958447"/>
                </a:lnTo>
                <a:lnTo>
                  <a:pt x="1410097" y="955270"/>
                </a:lnTo>
                <a:lnTo>
                  <a:pt x="1409303" y="952092"/>
                </a:lnTo>
                <a:lnTo>
                  <a:pt x="1408906" y="948517"/>
                </a:lnTo>
                <a:lnTo>
                  <a:pt x="1408510" y="945339"/>
                </a:lnTo>
                <a:lnTo>
                  <a:pt x="1408906" y="941765"/>
                </a:lnTo>
                <a:lnTo>
                  <a:pt x="1409303" y="938587"/>
                </a:lnTo>
                <a:lnTo>
                  <a:pt x="1410097" y="935012"/>
                </a:lnTo>
                <a:lnTo>
                  <a:pt x="1410891" y="931835"/>
                </a:lnTo>
                <a:lnTo>
                  <a:pt x="1412478" y="928657"/>
                </a:lnTo>
                <a:lnTo>
                  <a:pt x="1414463" y="925479"/>
                </a:lnTo>
                <a:lnTo>
                  <a:pt x="1416447" y="922302"/>
                </a:lnTo>
                <a:lnTo>
                  <a:pt x="1418828" y="919919"/>
                </a:lnTo>
                <a:lnTo>
                  <a:pt x="1421606" y="917535"/>
                </a:lnTo>
                <a:lnTo>
                  <a:pt x="1424385" y="915152"/>
                </a:lnTo>
                <a:lnTo>
                  <a:pt x="1427163" y="913563"/>
                </a:lnTo>
                <a:lnTo>
                  <a:pt x="1430338" y="911975"/>
                </a:lnTo>
                <a:lnTo>
                  <a:pt x="1433513" y="910783"/>
                </a:lnTo>
                <a:lnTo>
                  <a:pt x="1437085" y="909989"/>
                </a:lnTo>
                <a:lnTo>
                  <a:pt x="1440260" y="909194"/>
                </a:lnTo>
                <a:lnTo>
                  <a:pt x="1443831" y="909194"/>
                </a:lnTo>
                <a:lnTo>
                  <a:pt x="1447006" y="909194"/>
                </a:lnTo>
                <a:lnTo>
                  <a:pt x="1450578" y="909989"/>
                </a:lnTo>
                <a:lnTo>
                  <a:pt x="1453753" y="910783"/>
                </a:lnTo>
                <a:lnTo>
                  <a:pt x="1457325" y="911975"/>
                </a:lnTo>
                <a:lnTo>
                  <a:pt x="1460103" y="913166"/>
                </a:lnTo>
                <a:lnTo>
                  <a:pt x="1463278" y="914755"/>
                </a:lnTo>
                <a:lnTo>
                  <a:pt x="1466056" y="917138"/>
                </a:lnTo>
                <a:lnTo>
                  <a:pt x="1469231" y="919521"/>
                </a:lnTo>
                <a:lnTo>
                  <a:pt x="1516460" y="966391"/>
                </a:lnTo>
                <a:lnTo>
                  <a:pt x="1520825" y="971952"/>
                </a:lnTo>
                <a:lnTo>
                  <a:pt x="1525191" y="978307"/>
                </a:lnTo>
                <a:lnTo>
                  <a:pt x="1528763" y="985060"/>
                </a:lnTo>
                <a:lnTo>
                  <a:pt x="1532731" y="993004"/>
                </a:lnTo>
                <a:lnTo>
                  <a:pt x="1535510" y="1001345"/>
                </a:lnTo>
                <a:lnTo>
                  <a:pt x="1538288" y="1010481"/>
                </a:lnTo>
                <a:lnTo>
                  <a:pt x="1539875" y="1020411"/>
                </a:lnTo>
                <a:lnTo>
                  <a:pt x="1540272" y="1025574"/>
                </a:lnTo>
                <a:lnTo>
                  <a:pt x="1540272" y="1030738"/>
                </a:lnTo>
                <a:lnTo>
                  <a:pt x="1540272" y="1035901"/>
                </a:lnTo>
                <a:lnTo>
                  <a:pt x="1539875" y="1041462"/>
                </a:lnTo>
                <a:lnTo>
                  <a:pt x="1539478" y="1047023"/>
                </a:lnTo>
                <a:lnTo>
                  <a:pt x="1538685" y="1052981"/>
                </a:lnTo>
                <a:lnTo>
                  <a:pt x="1537494" y="1058145"/>
                </a:lnTo>
                <a:lnTo>
                  <a:pt x="1535510" y="1064103"/>
                </a:lnTo>
                <a:lnTo>
                  <a:pt x="1533525" y="1070061"/>
                </a:lnTo>
                <a:lnTo>
                  <a:pt x="1531144" y="1076416"/>
                </a:lnTo>
                <a:lnTo>
                  <a:pt x="1527969" y="1082374"/>
                </a:lnTo>
                <a:lnTo>
                  <a:pt x="1525191" y="1088729"/>
                </a:lnTo>
                <a:lnTo>
                  <a:pt x="1521222" y="1094687"/>
                </a:lnTo>
                <a:lnTo>
                  <a:pt x="1517253" y="1101042"/>
                </a:lnTo>
                <a:lnTo>
                  <a:pt x="1512491" y="1107398"/>
                </a:lnTo>
                <a:lnTo>
                  <a:pt x="1507331" y="1113753"/>
                </a:lnTo>
                <a:lnTo>
                  <a:pt x="1501775" y="1120108"/>
                </a:lnTo>
                <a:lnTo>
                  <a:pt x="1495822" y="1126066"/>
                </a:lnTo>
                <a:lnTo>
                  <a:pt x="1485900" y="1135599"/>
                </a:lnTo>
                <a:lnTo>
                  <a:pt x="1479550" y="1141160"/>
                </a:lnTo>
                <a:lnTo>
                  <a:pt x="1472010" y="1147118"/>
                </a:lnTo>
                <a:lnTo>
                  <a:pt x="1463675" y="1152679"/>
                </a:lnTo>
                <a:lnTo>
                  <a:pt x="1453753" y="1158239"/>
                </a:lnTo>
                <a:lnTo>
                  <a:pt x="1448991" y="1161020"/>
                </a:lnTo>
                <a:lnTo>
                  <a:pt x="1443435" y="1163403"/>
                </a:lnTo>
                <a:lnTo>
                  <a:pt x="1437878" y="1165389"/>
                </a:lnTo>
                <a:lnTo>
                  <a:pt x="1432322" y="1166978"/>
                </a:lnTo>
                <a:lnTo>
                  <a:pt x="1432719" y="1172539"/>
                </a:lnTo>
                <a:lnTo>
                  <a:pt x="1432719" y="1178497"/>
                </a:lnTo>
                <a:lnTo>
                  <a:pt x="1432719" y="1184852"/>
                </a:lnTo>
                <a:lnTo>
                  <a:pt x="1432322" y="1190810"/>
                </a:lnTo>
                <a:lnTo>
                  <a:pt x="1431131" y="1197165"/>
                </a:lnTo>
                <a:lnTo>
                  <a:pt x="1429941" y="1203520"/>
                </a:lnTo>
                <a:lnTo>
                  <a:pt x="1427956" y="1210273"/>
                </a:lnTo>
                <a:lnTo>
                  <a:pt x="1425575" y="1217025"/>
                </a:lnTo>
                <a:lnTo>
                  <a:pt x="1422797" y="1223778"/>
                </a:lnTo>
                <a:lnTo>
                  <a:pt x="1419225" y="1230530"/>
                </a:lnTo>
                <a:lnTo>
                  <a:pt x="1415653" y="1237283"/>
                </a:lnTo>
                <a:lnTo>
                  <a:pt x="1410891" y="1244432"/>
                </a:lnTo>
                <a:lnTo>
                  <a:pt x="1405731" y="1251185"/>
                </a:lnTo>
                <a:lnTo>
                  <a:pt x="1399778" y="1258334"/>
                </a:lnTo>
                <a:lnTo>
                  <a:pt x="1393428" y="1265484"/>
                </a:lnTo>
                <a:lnTo>
                  <a:pt x="1386285" y="1272633"/>
                </a:lnTo>
                <a:lnTo>
                  <a:pt x="1379935" y="1278194"/>
                </a:lnTo>
                <a:lnTo>
                  <a:pt x="1374378" y="1283755"/>
                </a:lnTo>
                <a:lnTo>
                  <a:pt x="1368028" y="1288124"/>
                </a:lnTo>
                <a:lnTo>
                  <a:pt x="1362075" y="1292891"/>
                </a:lnTo>
                <a:lnTo>
                  <a:pt x="1356519" y="1296863"/>
                </a:lnTo>
                <a:lnTo>
                  <a:pt x="1350566" y="1300040"/>
                </a:lnTo>
                <a:lnTo>
                  <a:pt x="1345010" y="1303615"/>
                </a:lnTo>
                <a:lnTo>
                  <a:pt x="1339453" y="1305998"/>
                </a:lnTo>
                <a:lnTo>
                  <a:pt x="1334294" y="1308382"/>
                </a:lnTo>
                <a:lnTo>
                  <a:pt x="1328738" y="1310765"/>
                </a:lnTo>
                <a:lnTo>
                  <a:pt x="1323181" y="1312354"/>
                </a:lnTo>
                <a:lnTo>
                  <a:pt x="1318022" y="1313545"/>
                </a:lnTo>
                <a:lnTo>
                  <a:pt x="1312863" y="1314737"/>
                </a:lnTo>
                <a:lnTo>
                  <a:pt x="1307703" y="1315134"/>
                </a:lnTo>
                <a:lnTo>
                  <a:pt x="1302544" y="1315531"/>
                </a:lnTo>
                <a:lnTo>
                  <a:pt x="1297781" y="1315928"/>
                </a:lnTo>
                <a:lnTo>
                  <a:pt x="1293019" y="1315531"/>
                </a:lnTo>
                <a:lnTo>
                  <a:pt x="1288256" y="1315134"/>
                </a:lnTo>
                <a:lnTo>
                  <a:pt x="1279128" y="1313545"/>
                </a:lnTo>
                <a:lnTo>
                  <a:pt x="1276747" y="1322284"/>
                </a:lnTo>
                <a:lnTo>
                  <a:pt x="1273969" y="1331022"/>
                </a:lnTo>
                <a:lnTo>
                  <a:pt x="1270000" y="1339760"/>
                </a:lnTo>
                <a:lnTo>
                  <a:pt x="1265635" y="1348499"/>
                </a:lnTo>
                <a:lnTo>
                  <a:pt x="1260078" y="1358032"/>
                </a:lnTo>
                <a:lnTo>
                  <a:pt x="1253331" y="1366770"/>
                </a:lnTo>
                <a:lnTo>
                  <a:pt x="1245394" y="1375906"/>
                </a:lnTo>
                <a:lnTo>
                  <a:pt x="1236266" y="1385439"/>
                </a:lnTo>
                <a:lnTo>
                  <a:pt x="1230313" y="1391397"/>
                </a:lnTo>
                <a:lnTo>
                  <a:pt x="1224756" y="1396163"/>
                </a:lnTo>
                <a:lnTo>
                  <a:pt x="1219200" y="1401327"/>
                </a:lnTo>
                <a:lnTo>
                  <a:pt x="1213247" y="1405696"/>
                </a:lnTo>
                <a:lnTo>
                  <a:pt x="1207691" y="1409271"/>
                </a:lnTo>
                <a:lnTo>
                  <a:pt x="1202135" y="1413243"/>
                </a:lnTo>
                <a:lnTo>
                  <a:pt x="1196578" y="1416023"/>
                </a:lnTo>
                <a:lnTo>
                  <a:pt x="1191419" y="1419201"/>
                </a:lnTo>
                <a:lnTo>
                  <a:pt x="1185863" y="1421584"/>
                </a:lnTo>
                <a:lnTo>
                  <a:pt x="1180703" y="1423173"/>
                </a:lnTo>
                <a:lnTo>
                  <a:pt x="1175544" y="1425159"/>
                </a:lnTo>
                <a:lnTo>
                  <a:pt x="1170781" y="1426748"/>
                </a:lnTo>
                <a:lnTo>
                  <a:pt x="1165622" y="1427542"/>
                </a:lnTo>
                <a:lnTo>
                  <a:pt x="1160463" y="1428336"/>
                </a:lnTo>
                <a:lnTo>
                  <a:pt x="1155700" y="1428734"/>
                </a:lnTo>
                <a:lnTo>
                  <a:pt x="1150938" y="1428734"/>
                </a:lnTo>
                <a:lnTo>
                  <a:pt x="1144588" y="1428734"/>
                </a:lnTo>
                <a:lnTo>
                  <a:pt x="1137841" y="1427939"/>
                </a:lnTo>
                <a:lnTo>
                  <a:pt x="1131491" y="1426748"/>
                </a:lnTo>
                <a:lnTo>
                  <a:pt x="1125538" y="1425159"/>
                </a:lnTo>
                <a:lnTo>
                  <a:pt x="1119188" y="1422776"/>
                </a:lnTo>
                <a:lnTo>
                  <a:pt x="1113235" y="1420392"/>
                </a:lnTo>
                <a:lnTo>
                  <a:pt x="1107281" y="1417215"/>
                </a:lnTo>
                <a:lnTo>
                  <a:pt x="1101725" y="1414037"/>
                </a:lnTo>
                <a:lnTo>
                  <a:pt x="1096566" y="1410462"/>
                </a:lnTo>
                <a:lnTo>
                  <a:pt x="1090613" y="1406888"/>
                </a:lnTo>
                <a:lnTo>
                  <a:pt x="1079897" y="1398943"/>
                </a:lnTo>
                <a:lnTo>
                  <a:pt x="1069975" y="1390205"/>
                </a:lnTo>
                <a:lnTo>
                  <a:pt x="1059656" y="1381069"/>
                </a:lnTo>
                <a:lnTo>
                  <a:pt x="1056878" y="1385836"/>
                </a:lnTo>
                <a:lnTo>
                  <a:pt x="1053703" y="1390205"/>
                </a:lnTo>
                <a:lnTo>
                  <a:pt x="1050131" y="1394971"/>
                </a:lnTo>
                <a:lnTo>
                  <a:pt x="1046163" y="1399738"/>
                </a:lnTo>
                <a:lnTo>
                  <a:pt x="1042194" y="1404107"/>
                </a:lnTo>
                <a:lnTo>
                  <a:pt x="1037431" y="1408874"/>
                </a:lnTo>
                <a:lnTo>
                  <a:pt x="1032669" y="1413640"/>
                </a:lnTo>
                <a:lnTo>
                  <a:pt x="1027113" y="1417612"/>
                </a:lnTo>
                <a:lnTo>
                  <a:pt x="1016794" y="1425953"/>
                </a:lnTo>
                <a:lnTo>
                  <a:pt x="1006475" y="1432706"/>
                </a:lnTo>
                <a:lnTo>
                  <a:pt x="996553" y="1437869"/>
                </a:lnTo>
                <a:lnTo>
                  <a:pt x="986631" y="1442238"/>
                </a:lnTo>
                <a:lnTo>
                  <a:pt x="977503" y="1445813"/>
                </a:lnTo>
                <a:lnTo>
                  <a:pt x="968772" y="1447799"/>
                </a:lnTo>
                <a:lnTo>
                  <a:pt x="959644" y="1448991"/>
                </a:lnTo>
                <a:lnTo>
                  <a:pt x="950913" y="1449388"/>
                </a:lnTo>
                <a:lnTo>
                  <a:pt x="944166" y="1449388"/>
                </a:lnTo>
                <a:lnTo>
                  <a:pt x="937419" y="1448594"/>
                </a:lnTo>
                <a:lnTo>
                  <a:pt x="930672" y="1447402"/>
                </a:lnTo>
                <a:lnTo>
                  <a:pt x="923925" y="1445416"/>
                </a:lnTo>
                <a:lnTo>
                  <a:pt x="917575" y="1443033"/>
                </a:lnTo>
                <a:lnTo>
                  <a:pt x="911225" y="1440650"/>
                </a:lnTo>
                <a:lnTo>
                  <a:pt x="905272" y="1437472"/>
                </a:lnTo>
                <a:lnTo>
                  <a:pt x="898922" y="1434294"/>
                </a:lnTo>
                <a:lnTo>
                  <a:pt x="893366" y="1430720"/>
                </a:lnTo>
                <a:lnTo>
                  <a:pt x="887810" y="1427145"/>
                </a:lnTo>
                <a:lnTo>
                  <a:pt x="876300" y="1419201"/>
                </a:lnTo>
                <a:lnTo>
                  <a:pt x="865188" y="1410462"/>
                </a:lnTo>
                <a:lnTo>
                  <a:pt x="854472" y="1402121"/>
                </a:lnTo>
                <a:lnTo>
                  <a:pt x="837803" y="1388616"/>
                </a:lnTo>
                <a:lnTo>
                  <a:pt x="835422" y="1386630"/>
                </a:lnTo>
                <a:lnTo>
                  <a:pt x="681435" y="1264689"/>
                </a:lnTo>
                <a:lnTo>
                  <a:pt x="673497" y="1270647"/>
                </a:lnTo>
                <a:lnTo>
                  <a:pt x="665560" y="1275414"/>
                </a:lnTo>
                <a:lnTo>
                  <a:pt x="649685" y="1285741"/>
                </a:lnTo>
                <a:lnTo>
                  <a:pt x="633016" y="1294480"/>
                </a:lnTo>
                <a:lnTo>
                  <a:pt x="617538" y="1302026"/>
                </a:lnTo>
                <a:lnTo>
                  <a:pt x="602456" y="1308382"/>
                </a:lnTo>
                <a:lnTo>
                  <a:pt x="588963" y="1313148"/>
                </a:lnTo>
                <a:lnTo>
                  <a:pt x="576660" y="1317120"/>
                </a:lnTo>
                <a:lnTo>
                  <a:pt x="571103" y="1318312"/>
                </a:lnTo>
                <a:lnTo>
                  <a:pt x="565944" y="1319106"/>
                </a:lnTo>
                <a:lnTo>
                  <a:pt x="561975" y="1319503"/>
                </a:lnTo>
                <a:lnTo>
                  <a:pt x="557610" y="1319503"/>
                </a:lnTo>
                <a:lnTo>
                  <a:pt x="553641" y="1319106"/>
                </a:lnTo>
                <a:lnTo>
                  <a:pt x="550069" y="1318312"/>
                </a:lnTo>
                <a:lnTo>
                  <a:pt x="546497" y="1317517"/>
                </a:lnTo>
                <a:lnTo>
                  <a:pt x="543719" y="1315531"/>
                </a:lnTo>
                <a:lnTo>
                  <a:pt x="540941" y="1313942"/>
                </a:lnTo>
                <a:lnTo>
                  <a:pt x="538163" y="1312354"/>
                </a:lnTo>
                <a:lnTo>
                  <a:pt x="535781" y="1309970"/>
                </a:lnTo>
                <a:lnTo>
                  <a:pt x="533003" y="1307587"/>
                </a:lnTo>
                <a:lnTo>
                  <a:pt x="529431" y="1302026"/>
                </a:lnTo>
                <a:lnTo>
                  <a:pt x="525860" y="1296466"/>
                </a:lnTo>
                <a:lnTo>
                  <a:pt x="523478" y="1290507"/>
                </a:lnTo>
                <a:lnTo>
                  <a:pt x="521891" y="1284152"/>
                </a:lnTo>
                <a:lnTo>
                  <a:pt x="519906" y="1278194"/>
                </a:lnTo>
                <a:lnTo>
                  <a:pt x="518716" y="1272236"/>
                </a:lnTo>
                <a:lnTo>
                  <a:pt x="518319" y="1267073"/>
                </a:lnTo>
                <a:lnTo>
                  <a:pt x="517525" y="1259526"/>
                </a:lnTo>
                <a:lnTo>
                  <a:pt x="517525" y="1256745"/>
                </a:lnTo>
                <a:lnTo>
                  <a:pt x="517525" y="1255554"/>
                </a:lnTo>
                <a:lnTo>
                  <a:pt x="516731" y="1252376"/>
                </a:lnTo>
                <a:lnTo>
                  <a:pt x="515541" y="1248007"/>
                </a:lnTo>
                <a:lnTo>
                  <a:pt x="514350" y="1245624"/>
                </a:lnTo>
                <a:lnTo>
                  <a:pt x="512366" y="1243638"/>
                </a:lnTo>
                <a:lnTo>
                  <a:pt x="509985" y="1240857"/>
                </a:lnTo>
                <a:lnTo>
                  <a:pt x="507603" y="1239269"/>
                </a:lnTo>
                <a:lnTo>
                  <a:pt x="504031" y="1237283"/>
                </a:lnTo>
                <a:lnTo>
                  <a:pt x="499666" y="1236091"/>
                </a:lnTo>
                <a:lnTo>
                  <a:pt x="495300" y="1235296"/>
                </a:lnTo>
                <a:lnTo>
                  <a:pt x="489744" y="1234502"/>
                </a:lnTo>
                <a:lnTo>
                  <a:pt x="483394" y="1234502"/>
                </a:lnTo>
                <a:lnTo>
                  <a:pt x="475853" y="1235694"/>
                </a:lnTo>
                <a:lnTo>
                  <a:pt x="471884" y="1236091"/>
                </a:lnTo>
                <a:lnTo>
                  <a:pt x="467915" y="1235694"/>
                </a:lnTo>
                <a:lnTo>
                  <a:pt x="463947" y="1234105"/>
                </a:lnTo>
                <a:lnTo>
                  <a:pt x="459978" y="1232119"/>
                </a:lnTo>
                <a:lnTo>
                  <a:pt x="455612" y="1229736"/>
                </a:lnTo>
                <a:lnTo>
                  <a:pt x="451247" y="1226558"/>
                </a:lnTo>
                <a:lnTo>
                  <a:pt x="447278" y="1222983"/>
                </a:lnTo>
                <a:lnTo>
                  <a:pt x="442912" y="1219011"/>
                </a:lnTo>
                <a:lnTo>
                  <a:pt x="439340" y="1214245"/>
                </a:lnTo>
                <a:lnTo>
                  <a:pt x="434975" y="1209876"/>
                </a:lnTo>
                <a:lnTo>
                  <a:pt x="427037" y="1199151"/>
                </a:lnTo>
                <a:lnTo>
                  <a:pt x="419100" y="1187235"/>
                </a:lnTo>
                <a:lnTo>
                  <a:pt x="411559" y="1175716"/>
                </a:lnTo>
                <a:lnTo>
                  <a:pt x="404415" y="1163800"/>
                </a:lnTo>
                <a:lnTo>
                  <a:pt x="398065" y="1151884"/>
                </a:lnTo>
                <a:lnTo>
                  <a:pt x="388144" y="1130833"/>
                </a:lnTo>
                <a:lnTo>
                  <a:pt x="381000" y="1116136"/>
                </a:lnTo>
                <a:lnTo>
                  <a:pt x="379015" y="1110575"/>
                </a:lnTo>
                <a:lnTo>
                  <a:pt x="379015" y="1108589"/>
                </a:lnTo>
                <a:lnTo>
                  <a:pt x="379015" y="1102631"/>
                </a:lnTo>
                <a:lnTo>
                  <a:pt x="379015" y="1099056"/>
                </a:lnTo>
                <a:lnTo>
                  <a:pt x="378619" y="1094687"/>
                </a:lnTo>
                <a:lnTo>
                  <a:pt x="377428" y="1089921"/>
                </a:lnTo>
                <a:lnTo>
                  <a:pt x="375840" y="1085154"/>
                </a:lnTo>
                <a:lnTo>
                  <a:pt x="374253" y="1080388"/>
                </a:lnTo>
                <a:lnTo>
                  <a:pt x="371872" y="1075622"/>
                </a:lnTo>
                <a:lnTo>
                  <a:pt x="368300" y="1070855"/>
                </a:lnTo>
                <a:lnTo>
                  <a:pt x="363934" y="1066883"/>
                </a:lnTo>
                <a:lnTo>
                  <a:pt x="361553" y="1064500"/>
                </a:lnTo>
                <a:lnTo>
                  <a:pt x="359172" y="1062514"/>
                </a:lnTo>
                <a:lnTo>
                  <a:pt x="355997" y="1060925"/>
                </a:lnTo>
                <a:lnTo>
                  <a:pt x="352822" y="1059336"/>
                </a:lnTo>
                <a:lnTo>
                  <a:pt x="349250" y="1057747"/>
                </a:lnTo>
                <a:lnTo>
                  <a:pt x="345678" y="1056556"/>
                </a:lnTo>
                <a:lnTo>
                  <a:pt x="341312" y="1055761"/>
                </a:lnTo>
                <a:lnTo>
                  <a:pt x="336947" y="1054967"/>
                </a:lnTo>
                <a:lnTo>
                  <a:pt x="332581" y="1054173"/>
                </a:lnTo>
                <a:lnTo>
                  <a:pt x="328215" y="1052981"/>
                </a:lnTo>
                <a:lnTo>
                  <a:pt x="323453" y="1050598"/>
                </a:lnTo>
                <a:lnTo>
                  <a:pt x="319484" y="1048612"/>
                </a:lnTo>
                <a:lnTo>
                  <a:pt x="315119" y="1046229"/>
                </a:lnTo>
                <a:lnTo>
                  <a:pt x="311150" y="1043051"/>
                </a:lnTo>
                <a:lnTo>
                  <a:pt x="307181" y="1039476"/>
                </a:lnTo>
                <a:lnTo>
                  <a:pt x="303212" y="1035504"/>
                </a:lnTo>
                <a:lnTo>
                  <a:pt x="299640" y="1031532"/>
                </a:lnTo>
                <a:lnTo>
                  <a:pt x="295672" y="1027163"/>
                </a:lnTo>
                <a:lnTo>
                  <a:pt x="288528" y="1017233"/>
                </a:lnTo>
                <a:lnTo>
                  <a:pt x="281781" y="1006906"/>
                </a:lnTo>
                <a:lnTo>
                  <a:pt x="275431" y="994990"/>
                </a:lnTo>
                <a:lnTo>
                  <a:pt x="269081" y="982676"/>
                </a:lnTo>
                <a:lnTo>
                  <a:pt x="263922" y="969569"/>
                </a:lnTo>
                <a:lnTo>
                  <a:pt x="258762" y="956064"/>
                </a:lnTo>
                <a:lnTo>
                  <a:pt x="254000" y="942559"/>
                </a:lnTo>
                <a:lnTo>
                  <a:pt x="250031" y="928657"/>
                </a:lnTo>
                <a:lnTo>
                  <a:pt x="246062" y="914755"/>
                </a:lnTo>
                <a:lnTo>
                  <a:pt x="242887" y="901250"/>
                </a:lnTo>
                <a:lnTo>
                  <a:pt x="239712" y="888142"/>
                </a:lnTo>
                <a:lnTo>
                  <a:pt x="239315" y="884568"/>
                </a:lnTo>
                <a:lnTo>
                  <a:pt x="238919" y="880993"/>
                </a:lnTo>
                <a:lnTo>
                  <a:pt x="239315" y="877418"/>
                </a:lnTo>
                <a:lnTo>
                  <a:pt x="239712" y="873843"/>
                </a:lnTo>
                <a:lnTo>
                  <a:pt x="240109" y="870268"/>
                </a:lnTo>
                <a:lnTo>
                  <a:pt x="240903" y="866296"/>
                </a:lnTo>
                <a:lnTo>
                  <a:pt x="244078" y="859147"/>
                </a:lnTo>
                <a:lnTo>
                  <a:pt x="247253" y="851600"/>
                </a:lnTo>
                <a:lnTo>
                  <a:pt x="252015" y="844053"/>
                </a:lnTo>
                <a:lnTo>
                  <a:pt x="257572" y="836506"/>
                </a:lnTo>
                <a:lnTo>
                  <a:pt x="263525" y="828959"/>
                </a:lnTo>
                <a:lnTo>
                  <a:pt x="270272" y="821015"/>
                </a:lnTo>
                <a:lnTo>
                  <a:pt x="277415" y="813469"/>
                </a:lnTo>
                <a:lnTo>
                  <a:pt x="284956" y="806319"/>
                </a:lnTo>
                <a:lnTo>
                  <a:pt x="292894" y="799169"/>
                </a:lnTo>
                <a:lnTo>
                  <a:pt x="301228" y="792020"/>
                </a:lnTo>
                <a:lnTo>
                  <a:pt x="309562" y="784870"/>
                </a:lnTo>
                <a:lnTo>
                  <a:pt x="327422" y="771762"/>
                </a:lnTo>
                <a:lnTo>
                  <a:pt x="271065" y="641480"/>
                </a:lnTo>
                <a:lnTo>
                  <a:pt x="259953" y="660546"/>
                </a:lnTo>
                <a:lnTo>
                  <a:pt x="252015" y="674448"/>
                </a:lnTo>
                <a:lnTo>
                  <a:pt x="245665" y="687159"/>
                </a:lnTo>
                <a:lnTo>
                  <a:pt x="243681" y="690733"/>
                </a:lnTo>
                <a:lnTo>
                  <a:pt x="240903" y="694308"/>
                </a:lnTo>
                <a:lnTo>
                  <a:pt x="238125" y="697486"/>
                </a:lnTo>
                <a:lnTo>
                  <a:pt x="234950" y="700266"/>
                </a:lnTo>
                <a:lnTo>
                  <a:pt x="231378" y="702649"/>
                </a:lnTo>
                <a:lnTo>
                  <a:pt x="227409" y="704635"/>
                </a:lnTo>
                <a:lnTo>
                  <a:pt x="223837" y="705827"/>
                </a:lnTo>
                <a:lnTo>
                  <a:pt x="219472" y="707019"/>
                </a:lnTo>
                <a:lnTo>
                  <a:pt x="213519" y="707416"/>
                </a:lnTo>
                <a:lnTo>
                  <a:pt x="209947" y="707416"/>
                </a:lnTo>
                <a:lnTo>
                  <a:pt x="206375" y="707019"/>
                </a:lnTo>
                <a:lnTo>
                  <a:pt x="203200" y="705827"/>
                </a:lnTo>
                <a:lnTo>
                  <a:pt x="199628" y="704635"/>
                </a:lnTo>
                <a:lnTo>
                  <a:pt x="196850" y="703047"/>
                </a:lnTo>
                <a:lnTo>
                  <a:pt x="193675" y="701458"/>
                </a:lnTo>
                <a:lnTo>
                  <a:pt x="190897" y="699075"/>
                </a:lnTo>
                <a:lnTo>
                  <a:pt x="188119" y="696691"/>
                </a:lnTo>
                <a:lnTo>
                  <a:pt x="9922" y="515568"/>
                </a:lnTo>
                <a:lnTo>
                  <a:pt x="7937" y="513184"/>
                </a:lnTo>
                <a:lnTo>
                  <a:pt x="5953" y="510801"/>
                </a:lnTo>
                <a:lnTo>
                  <a:pt x="3969" y="508021"/>
                </a:lnTo>
                <a:lnTo>
                  <a:pt x="2778" y="505240"/>
                </a:lnTo>
                <a:lnTo>
                  <a:pt x="1587" y="502063"/>
                </a:lnTo>
                <a:lnTo>
                  <a:pt x="794" y="499282"/>
                </a:lnTo>
                <a:lnTo>
                  <a:pt x="397" y="496105"/>
                </a:lnTo>
                <a:lnTo>
                  <a:pt x="0" y="493324"/>
                </a:lnTo>
                <a:lnTo>
                  <a:pt x="0" y="490147"/>
                </a:lnTo>
                <a:lnTo>
                  <a:pt x="0" y="486969"/>
                </a:lnTo>
                <a:lnTo>
                  <a:pt x="397" y="484189"/>
                </a:lnTo>
                <a:lnTo>
                  <a:pt x="1190" y="481011"/>
                </a:lnTo>
                <a:lnTo>
                  <a:pt x="1984" y="477833"/>
                </a:lnTo>
                <a:lnTo>
                  <a:pt x="3175" y="475053"/>
                </a:lnTo>
                <a:lnTo>
                  <a:pt x="4762" y="472273"/>
                </a:lnTo>
                <a:lnTo>
                  <a:pt x="7144" y="469889"/>
                </a:lnTo>
                <a:lnTo>
                  <a:pt x="12700" y="461548"/>
                </a:lnTo>
                <a:lnTo>
                  <a:pt x="26987" y="444071"/>
                </a:lnTo>
                <a:lnTo>
                  <a:pt x="48419" y="417062"/>
                </a:lnTo>
                <a:lnTo>
                  <a:pt x="76597" y="382902"/>
                </a:lnTo>
                <a:lnTo>
                  <a:pt x="92869" y="363439"/>
                </a:lnTo>
                <a:lnTo>
                  <a:pt x="111125" y="342785"/>
                </a:lnTo>
                <a:lnTo>
                  <a:pt x="130572" y="320939"/>
                </a:lnTo>
                <a:lnTo>
                  <a:pt x="151209" y="297901"/>
                </a:lnTo>
                <a:lnTo>
                  <a:pt x="173037" y="274069"/>
                </a:lnTo>
                <a:lnTo>
                  <a:pt x="196453" y="249840"/>
                </a:lnTo>
                <a:lnTo>
                  <a:pt x="220265" y="224816"/>
                </a:lnTo>
                <a:lnTo>
                  <a:pt x="245269" y="200190"/>
                </a:lnTo>
                <a:lnTo>
                  <a:pt x="258365" y="187479"/>
                </a:lnTo>
                <a:lnTo>
                  <a:pt x="271462" y="175166"/>
                </a:lnTo>
                <a:lnTo>
                  <a:pt x="284162" y="163647"/>
                </a:lnTo>
                <a:lnTo>
                  <a:pt x="297259" y="152525"/>
                </a:lnTo>
                <a:lnTo>
                  <a:pt x="321865" y="131474"/>
                </a:lnTo>
                <a:lnTo>
                  <a:pt x="346472" y="112011"/>
                </a:lnTo>
                <a:lnTo>
                  <a:pt x="369887" y="94137"/>
                </a:lnTo>
                <a:lnTo>
                  <a:pt x="392906" y="78646"/>
                </a:lnTo>
                <a:lnTo>
                  <a:pt x="413940" y="64347"/>
                </a:lnTo>
                <a:lnTo>
                  <a:pt x="434181" y="51239"/>
                </a:lnTo>
                <a:lnTo>
                  <a:pt x="452040" y="40117"/>
                </a:lnTo>
                <a:lnTo>
                  <a:pt x="469106" y="30584"/>
                </a:lnTo>
                <a:lnTo>
                  <a:pt x="483791" y="22640"/>
                </a:lnTo>
                <a:lnTo>
                  <a:pt x="496491" y="15888"/>
                </a:lnTo>
                <a:lnTo>
                  <a:pt x="514747" y="6752"/>
                </a:lnTo>
                <a:lnTo>
                  <a:pt x="522685" y="3178"/>
                </a:lnTo>
                <a:lnTo>
                  <a:pt x="527447" y="1192"/>
                </a:lnTo>
                <a:lnTo>
                  <a:pt x="532606" y="397"/>
                </a:lnTo>
                <a:lnTo>
                  <a:pt x="537766" y="0"/>
                </a:lnTo>
                <a:close/>
              </a:path>
            </a:pathLst>
          </a:custGeom>
          <a:solidFill>
            <a:schemeClr val="bg1"/>
          </a:solidFill>
          <a:ln>
            <a:noFill/>
          </a:ln>
        </p:spPr>
        <p:txBody>
          <a:bodyPr lIns="91603" tIns="45803" rIns="91603" bIns="45803" anchor="ctr">
            <a:scene3d>
              <a:camera prst="orthographicFront"/>
              <a:lightRig rig="threePt" dir="t"/>
            </a:scene3d>
            <a:sp3d>
              <a:contourClr>
                <a:srgbClr val="FFFFFF"/>
              </a:contourClr>
            </a:sp3d>
          </a:bodyPr>
          <a:lstStyle/>
          <a:p>
            <a:pPr algn="ctr">
              <a:defRPr/>
            </a:pPr>
            <a:endParaRPr lang="zh-CN" altLang="en-US" sz="3200">
              <a:solidFill>
                <a:srgbClr val="FFFFFF"/>
              </a:solidFill>
              <a:cs typeface="+mn-ea"/>
              <a:sym typeface="+mn-lt"/>
            </a:endParaRPr>
          </a:p>
        </p:txBody>
      </p:sp>
      <p:sp>
        <p:nvSpPr>
          <p:cNvPr id="16" name="KSO_Shape"/>
          <p:cNvSpPr/>
          <p:nvPr/>
        </p:nvSpPr>
        <p:spPr bwMode="auto">
          <a:xfrm>
            <a:off x="3785011" y="3483174"/>
            <a:ext cx="557252" cy="473715"/>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p:spPr>
        <p:txBody>
          <a:bodyPr lIns="91603" tIns="45803" rIns="91603" bIns="45803" anchor="ctr">
            <a:scene3d>
              <a:camera prst="orthographicFront"/>
              <a:lightRig rig="threePt" dir="t"/>
            </a:scene3d>
            <a:sp3d contourW="12700">
              <a:contourClr>
                <a:srgbClr val="FFFFFF"/>
              </a:contourClr>
            </a:sp3d>
          </a:bodyPr>
          <a:lstStyle/>
          <a:p>
            <a:pPr algn="ctr">
              <a:defRPr/>
            </a:pPr>
            <a:endParaRPr lang="zh-CN" altLang="en-US" sz="3200">
              <a:solidFill>
                <a:srgbClr val="FFFFFF"/>
              </a:solidFill>
              <a:cs typeface="+mn-ea"/>
              <a:sym typeface="+mn-lt"/>
            </a:endParaRPr>
          </a:p>
        </p:txBody>
      </p:sp>
      <p:grpSp>
        <p:nvGrpSpPr>
          <p:cNvPr id="25" name="组合 24"/>
          <p:cNvGrpSpPr/>
          <p:nvPr/>
        </p:nvGrpSpPr>
        <p:grpSpPr>
          <a:xfrm>
            <a:off x="5566270" y="1729219"/>
            <a:ext cx="5062364" cy="3946782"/>
            <a:chOff x="1472098" y="1729219"/>
            <a:chExt cx="5062364" cy="3946782"/>
          </a:xfrm>
        </p:grpSpPr>
        <p:sp>
          <p:nvSpPr>
            <p:cNvPr id="5" name="椭圆 2"/>
            <p:cNvSpPr/>
            <p:nvPr/>
          </p:nvSpPr>
          <p:spPr>
            <a:xfrm>
              <a:off x="1472098" y="1729219"/>
              <a:ext cx="1180059" cy="1177880"/>
            </a:xfrm>
            <a:custGeom>
              <a:avLst/>
              <a:gdLst/>
              <a:ahLst/>
              <a:cxnLst/>
              <a:rect l="l" t="t" r="r" b="b"/>
              <a:pathLst>
                <a:path w="1368152" h="1368152">
                  <a:moveTo>
                    <a:pt x="684076" y="200835"/>
                  </a:moveTo>
                  <a:cubicBezTo>
                    <a:pt x="417189" y="200835"/>
                    <a:pt x="200835" y="417189"/>
                    <a:pt x="200835" y="684076"/>
                  </a:cubicBezTo>
                  <a:cubicBezTo>
                    <a:pt x="200835" y="950963"/>
                    <a:pt x="417189" y="1167317"/>
                    <a:pt x="684076" y="1167317"/>
                  </a:cubicBezTo>
                  <a:cubicBezTo>
                    <a:pt x="950963" y="1167317"/>
                    <a:pt x="1167317" y="950963"/>
                    <a:pt x="1167317" y="684076"/>
                  </a:cubicBezTo>
                  <a:cubicBezTo>
                    <a:pt x="1167317" y="417189"/>
                    <a:pt x="950963" y="200835"/>
                    <a:pt x="684076" y="200835"/>
                  </a:cubicBezTo>
                  <a:close/>
                  <a:moveTo>
                    <a:pt x="684076" y="0"/>
                  </a:moveTo>
                  <a:cubicBezTo>
                    <a:pt x="1061881" y="0"/>
                    <a:pt x="1368152" y="306271"/>
                    <a:pt x="1368152" y="684076"/>
                  </a:cubicBezTo>
                  <a:cubicBezTo>
                    <a:pt x="1368152" y="1061881"/>
                    <a:pt x="1061881" y="1368152"/>
                    <a:pt x="684076" y="1368152"/>
                  </a:cubicBezTo>
                  <a:cubicBezTo>
                    <a:pt x="306271" y="1368152"/>
                    <a:pt x="0" y="1061881"/>
                    <a:pt x="0" y="684076"/>
                  </a:cubicBezTo>
                  <a:cubicBezTo>
                    <a:pt x="0" y="306271"/>
                    <a:pt x="306271" y="0"/>
                    <a:pt x="684076" y="0"/>
                  </a:cubicBezTo>
                  <a:close/>
                </a:path>
              </a:pathLst>
            </a:custGeom>
            <a:solidFill>
              <a:srgbClr val="BFBFB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solidFill>
                  <a:schemeClr val="tx1">
                    <a:lumMod val="75000"/>
                    <a:lumOff val="25000"/>
                  </a:schemeClr>
                </a:solidFill>
                <a:cs typeface="+mn-ea"/>
                <a:sym typeface="+mn-lt"/>
              </a:endParaRPr>
            </a:p>
          </p:txBody>
        </p:sp>
        <p:sp>
          <p:nvSpPr>
            <p:cNvPr id="7" name="TextBox 23"/>
            <p:cNvSpPr txBox="1"/>
            <p:nvPr/>
          </p:nvSpPr>
          <p:spPr>
            <a:xfrm>
              <a:off x="1809400" y="2071996"/>
              <a:ext cx="505456" cy="430887"/>
            </a:xfrm>
            <a:prstGeom prst="rect">
              <a:avLst/>
            </a:prstGeom>
            <a:noFill/>
          </p:spPr>
          <p:txBody>
            <a:bodyPr wrap="square" lIns="0" tIns="0" rIns="0" bIns="0" rtlCol="0">
              <a:spAutoFit/>
            </a:bodyPr>
            <a:lstStyle/>
            <a:p>
              <a:pPr algn="ctr"/>
              <a:r>
                <a:rPr lang="en-US" altLang="zh-CN" sz="2800" spc="-151" dirty="0">
                  <a:solidFill>
                    <a:schemeClr val="tx1">
                      <a:lumMod val="75000"/>
                      <a:lumOff val="25000"/>
                    </a:schemeClr>
                  </a:solidFill>
                  <a:cs typeface="+mn-ea"/>
                  <a:sym typeface="+mn-lt"/>
                </a:rPr>
                <a:t>01</a:t>
              </a:r>
            </a:p>
          </p:txBody>
        </p:sp>
        <p:sp>
          <p:nvSpPr>
            <p:cNvPr id="17" name="椭圆 2"/>
            <p:cNvSpPr/>
            <p:nvPr/>
          </p:nvSpPr>
          <p:spPr>
            <a:xfrm>
              <a:off x="1472098" y="3113669"/>
              <a:ext cx="1180059" cy="1177880"/>
            </a:xfrm>
            <a:custGeom>
              <a:avLst/>
              <a:gdLst/>
              <a:ahLst/>
              <a:cxnLst/>
              <a:rect l="l" t="t" r="r" b="b"/>
              <a:pathLst>
                <a:path w="1368152" h="1368152">
                  <a:moveTo>
                    <a:pt x="684076" y="200835"/>
                  </a:moveTo>
                  <a:cubicBezTo>
                    <a:pt x="417189" y="200835"/>
                    <a:pt x="200835" y="417189"/>
                    <a:pt x="200835" y="684076"/>
                  </a:cubicBezTo>
                  <a:cubicBezTo>
                    <a:pt x="200835" y="950963"/>
                    <a:pt x="417189" y="1167317"/>
                    <a:pt x="684076" y="1167317"/>
                  </a:cubicBezTo>
                  <a:cubicBezTo>
                    <a:pt x="950963" y="1167317"/>
                    <a:pt x="1167317" y="950963"/>
                    <a:pt x="1167317" y="684076"/>
                  </a:cubicBezTo>
                  <a:cubicBezTo>
                    <a:pt x="1167317" y="417189"/>
                    <a:pt x="950963" y="200835"/>
                    <a:pt x="684076" y="200835"/>
                  </a:cubicBezTo>
                  <a:close/>
                  <a:moveTo>
                    <a:pt x="684076" y="0"/>
                  </a:moveTo>
                  <a:cubicBezTo>
                    <a:pt x="1061881" y="0"/>
                    <a:pt x="1368152" y="306271"/>
                    <a:pt x="1368152" y="684076"/>
                  </a:cubicBezTo>
                  <a:cubicBezTo>
                    <a:pt x="1368152" y="1061881"/>
                    <a:pt x="1061881" y="1368152"/>
                    <a:pt x="684076" y="1368152"/>
                  </a:cubicBezTo>
                  <a:cubicBezTo>
                    <a:pt x="306271" y="1368152"/>
                    <a:pt x="0" y="1061881"/>
                    <a:pt x="0" y="684076"/>
                  </a:cubicBezTo>
                  <a:cubicBezTo>
                    <a:pt x="0" y="306271"/>
                    <a:pt x="306271" y="0"/>
                    <a:pt x="684076" y="0"/>
                  </a:cubicBezTo>
                  <a:close/>
                </a:path>
              </a:pathLst>
            </a:custGeom>
            <a:solidFill>
              <a:srgbClr val="ABC4A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solidFill>
                  <a:schemeClr val="tx1">
                    <a:lumMod val="75000"/>
                    <a:lumOff val="25000"/>
                  </a:schemeClr>
                </a:solidFill>
                <a:cs typeface="+mn-ea"/>
                <a:sym typeface="+mn-lt"/>
              </a:endParaRPr>
            </a:p>
          </p:txBody>
        </p:sp>
        <p:sp>
          <p:nvSpPr>
            <p:cNvPr id="18" name="TextBox 25"/>
            <p:cNvSpPr txBox="1"/>
            <p:nvPr/>
          </p:nvSpPr>
          <p:spPr>
            <a:xfrm>
              <a:off x="1809400" y="3456448"/>
              <a:ext cx="505456" cy="430887"/>
            </a:xfrm>
            <a:prstGeom prst="rect">
              <a:avLst/>
            </a:prstGeom>
            <a:noFill/>
          </p:spPr>
          <p:txBody>
            <a:bodyPr wrap="square" lIns="0" tIns="0" rIns="0" bIns="0" rtlCol="0">
              <a:spAutoFit/>
            </a:bodyPr>
            <a:lstStyle/>
            <a:p>
              <a:pPr algn="ctr"/>
              <a:r>
                <a:rPr lang="en-US" altLang="zh-CN" sz="2800" spc="-151" dirty="0">
                  <a:solidFill>
                    <a:schemeClr val="tx1">
                      <a:lumMod val="75000"/>
                      <a:lumOff val="25000"/>
                    </a:schemeClr>
                  </a:solidFill>
                  <a:cs typeface="+mn-ea"/>
                  <a:sym typeface="+mn-lt"/>
                </a:rPr>
                <a:t>02</a:t>
              </a:r>
            </a:p>
          </p:txBody>
        </p:sp>
        <p:sp>
          <p:nvSpPr>
            <p:cNvPr id="19" name="椭圆 2"/>
            <p:cNvSpPr/>
            <p:nvPr/>
          </p:nvSpPr>
          <p:spPr>
            <a:xfrm>
              <a:off x="1472098" y="4498121"/>
              <a:ext cx="1180059" cy="1177880"/>
            </a:xfrm>
            <a:custGeom>
              <a:avLst/>
              <a:gdLst/>
              <a:ahLst/>
              <a:cxnLst/>
              <a:rect l="l" t="t" r="r" b="b"/>
              <a:pathLst>
                <a:path w="1368152" h="1368152">
                  <a:moveTo>
                    <a:pt x="684076" y="200835"/>
                  </a:moveTo>
                  <a:cubicBezTo>
                    <a:pt x="417189" y="200835"/>
                    <a:pt x="200835" y="417189"/>
                    <a:pt x="200835" y="684076"/>
                  </a:cubicBezTo>
                  <a:cubicBezTo>
                    <a:pt x="200835" y="950963"/>
                    <a:pt x="417189" y="1167317"/>
                    <a:pt x="684076" y="1167317"/>
                  </a:cubicBezTo>
                  <a:cubicBezTo>
                    <a:pt x="950963" y="1167317"/>
                    <a:pt x="1167317" y="950963"/>
                    <a:pt x="1167317" y="684076"/>
                  </a:cubicBezTo>
                  <a:cubicBezTo>
                    <a:pt x="1167317" y="417189"/>
                    <a:pt x="950963" y="200835"/>
                    <a:pt x="684076" y="200835"/>
                  </a:cubicBezTo>
                  <a:close/>
                  <a:moveTo>
                    <a:pt x="684076" y="0"/>
                  </a:moveTo>
                  <a:cubicBezTo>
                    <a:pt x="1061881" y="0"/>
                    <a:pt x="1368152" y="306271"/>
                    <a:pt x="1368152" y="684076"/>
                  </a:cubicBezTo>
                  <a:cubicBezTo>
                    <a:pt x="1368152" y="1061881"/>
                    <a:pt x="1061881" y="1368152"/>
                    <a:pt x="684076" y="1368152"/>
                  </a:cubicBezTo>
                  <a:cubicBezTo>
                    <a:pt x="306271" y="1368152"/>
                    <a:pt x="0" y="1061881"/>
                    <a:pt x="0" y="684076"/>
                  </a:cubicBezTo>
                  <a:cubicBezTo>
                    <a:pt x="0" y="306271"/>
                    <a:pt x="306271" y="0"/>
                    <a:pt x="684076" y="0"/>
                  </a:cubicBezTo>
                  <a:close/>
                </a:path>
              </a:pathLst>
            </a:custGeom>
            <a:solidFill>
              <a:srgbClr val="8CB27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91603" tIns="45803" rIns="91603" bIns="45803" rtlCol="0" anchor="ctr"/>
            <a:lstStyle/>
            <a:p>
              <a:pPr algn="ctr"/>
              <a:endParaRPr lang="zh-CN" altLang="en-US" sz="3200">
                <a:solidFill>
                  <a:schemeClr val="tx1">
                    <a:lumMod val="75000"/>
                    <a:lumOff val="25000"/>
                  </a:schemeClr>
                </a:solidFill>
                <a:cs typeface="+mn-ea"/>
                <a:sym typeface="+mn-lt"/>
              </a:endParaRPr>
            </a:p>
          </p:txBody>
        </p:sp>
        <p:sp>
          <p:nvSpPr>
            <p:cNvPr id="20" name="TextBox 27"/>
            <p:cNvSpPr txBox="1"/>
            <p:nvPr/>
          </p:nvSpPr>
          <p:spPr>
            <a:xfrm>
              <a:off x="1809400" y="4840896"/>
              <a:ext cx="505456" cy="430887"/>
            </a:xfrm>
            <a:prstGeom prst="rect">
              <a:avLst/>
            </a:prstGeom>
            <a:noFill/>
          </p:spPr>
          <p:txBody>
            <a:bodyPr wrap="square" lIns="0" tIns="0" rIns="0" bIns="0" rtlCol="0">
              <a:spAutoFit/>
            </a:bodyPr>
            <a:lstStyle/>
            <a:p>
              <a:pPr algn="ctr"/>
              <a:r>
                <a:rPr lang="en-US" altLang="zh-CN" sz="2800" spc="-151" dirty="0">
                  <a:solidFill>
                    <a:schemeClr val="tx1">
                      <a:lumMod val="75000"/>
                      <a:lumOff val="25000"/>
                    </a:schemeClr>
                  </a:solidFill>
                  <a:cs typeface="+mn-ea"/>
                  <a:sym typeface="+mn-lt"/>
                </a:rPr>
                <a:t>03</a:t>
              </a:r>
            </a:p>
          </p:txBody>
        </p:sp>
        <p:sp>
          <p:nvSpPr>
            <p:cNvPr id="21" name="Rectangle 29"/>
            <p:cNvSpPr/>
            <p:nvPr/>
          </p:nvSpPr>
          <p:spPr>
            <a:xfrm>
              <a:off x="2902638" y="1998289"/>
              <a:ext cx="3631824" cy="583365"/>
            </a:xfrm>
            <a:prstGeom prst="rect">
              <a:avLst/>
            </a:prstGeom>
          </p:spPr>
          <p:txBody>
            <a:bodyPr wrap="square">
              <a:spAutoFit/>
            </a:bodyPr>
            <a:lstStyle/>
            <a:p>
              <a:pPr lvl="0" algn="l">
                <a:lnSpc>
                  <a:spcPts val="2000"/>
                </a:lnSpc>
                <a:defRPr/>
              </a:pPr>
              <a:r>
                <a:rPr lang="zh-CN" altLang="en-US" sz="1400" dirty="0">
                  <a:solidFill>
                    <a:schemeClr val="tx1">
                      <a:lumMod val="50000"/>
                      <a:lumOff val="50000"/>
                    </a:schemeClr>
                  </a:solidFill>
                  <a:cs typeface="+mn-ea"/>
                  <a:sym typeface="+mn-lt"/>
                </a:rPr>
                <a:t>请在此输入文字说明请在此输入文字说明请在此输入文字说明请在此输入文字说明</a:t>
              </a:r>
            </a:p>
          </p:txBody>
        </p:sp>
        <p:sp>
          <p:nvSpPr>
            <p:cNvPr id="22" name="Rectangle 29"/>
            <p:cNvSpPr/>
            <p:nvPr/>
          </p:nvSpPr>
          <p:spPr>
            <a:xfrm>
              <a:off x="2902638" y="3405569"/>
              <a:ext cx="3631824" cy="583365"/>
            </a:xfrm>
            <a:prstGeom prst="rect">
              <a:avLst/>
            </a:prstGeom>
          </p:spPr>
          <p:txBody>
            <a:bodyPr wrap="square">
              <a:spAutoFit/>
            </a:bodyPr>
            <a:lstStyle/>
            <a:p>
              <a:pPr lvl="0" algn="l">
                <a:lnSpc>
                  <a:spcPts val="2000"/>
                </a:lnSpc>
                <a:defRPr/>
              </a:pPr>
              <a:r>
                <a:rPr lang="zh-CN" altLang="en-US" sz="1400" dirty="0">
                  <a:solidFill>
                    <a:schemeClr val="tx1">
                      <a:lumMod val="50000"/>
                      <a:lumOff val="50000"/>
                    </a:schemeClr>
                  </a:solidFill>
                  <a:cs typeface="+mn-ea"/>
                  <a:sym typeface="+mn-lt"/>
                </a:rPr>
                <a:t>请在此输入文字说明请在此输入文字说明请在此输入文字说明请在此输入文字说明</a:t>
              </a:r>
            </a:p>
          </p:txBody>
        </p:sp>
        <p:sp>
          <p:nvSpPr>
            <p:cNvPr id="23" name="Rectangle 29"/>
            <p:cNvSpPr/>
            <p:nvPr/>
          </p:nvSpPr>
          <p:spPr>
            <a:xfrm>
              <a:off x="2902638" y="4809187"/>
              <a:ext cx="3631824" cy="583365"/>
            </a:xfrm>
            <a:prstGeom prst="rect">
              <a:avLst/>
            </a:prstGeom>
          </p:spPr>
          <p:txBody>
            <a:bodyPr wrap="square">
              <a:spAutoFit/>
            </a:bodyPr>
            <a:lstStyle/>
            <a:p>
              <a:pPr lvl="0" algn="l">
                <a:lnSpc>
                  <a:spcPts val="2000"/>
                </a:lnSpc>
                <a:defRPr/>
              </a:pPr>
              <a:r>
                <a:rPr lang="zh-CN" altLang="en-US" sz="1400" dirty="0">
                  <a:solidFill>
                    <a:schemeClr val="tx1">
                      <a:lumMod val="50000"/>
                      <a:lumOff val="50000"/>
                    </a:schemeClr>
                  </a:solidFill>
                  <a:cs typeface="+mn-ea"/>
                  <a:sym typeface="+mn-lt"/>
                </a:rPr>
                <a:t>请在此输入文字说明请在此输入文字说明请在此输入文字说明请在此输入文字说明</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anim calcmode="lin" valueType="num">
                                      <p:cBhvr>
                                        <p:cTn id="10" dur="500" fill="hold"/>
                                        <p:tgtEl>
                                          <p:spTgt spid="14"/>
                                        </p:tgtEl>
                                        <p:attrNameLst>
                                          <p:attrName>ppt_x</p:attrName>
                                        </p:attrNameLst>
                                      </p:cBhvr>
                                      <p:tavLst>
                                        <p:tav tm="0">
                                          <p:val>
                                            <p:fltVal val="0.5"/>
                                          </p:val>
                                        </p:tav>
                                        <p:tav tm="100000">
                                          <p:val>
                                            <p:strVal val="#ppt_x"/>
                                          </p:val>
                                        </p:tav>
                                      </p:tavLst>
                                    </p:anim>
                                    <p:anim calcmode="lin" valueType="num">
                                      <p:cBhvr>
                                        <p:cTn id="11" dur="500" fill="hold"/>
                                        <p:tgtEl>
                                          <p:spTgt spid="14"/>
                                        </p:tgtEl>
                                        <p:attrNameLst>
                                          <p:attrName>ppt_y</p:attrName>
                                        </p:attrNameLst>
                                      </p:cBhvr>
                                      <p:tavLst>
                                        <p:tav tm="0">
                                          <p:val>
                                            <p:fltVal val="0.5"/>
                                          </p:val>
                                        </p:tav>
                                        <p:tav tm="100000">
                                          <p:val>
                                            <p:strVal val="#ppt_y"/>
                                          </p:val>
                                        </p:tav>
                                      </p:tavLst>
                                    </p:anim>
                                  </p:childTnLst>
                                </p:cTn>
                              </p:par>
                              <p:par>
                                <p:cTn id="12" presetID="53" presetClass="entr" presetSubtype="528"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anim calcmode="lin" valueType="num">
                                      <p:cBhvr>
                                        <p:cTn id="17" dur="500" fill="hold"/>
                                        <p:tgtEl>
                                          <p:spTgt spid="9"/>
                                        </p:tgtEl>
                                        <p:attrNameLst>
                                          <p:attrName>ppt_x</p:attrName>
                                        </p:attrNameLst>
                                      </p:cBhvr>
                                      <p:tavLst>
                                        <p:tav tm="0">
                                          <p:val>
                                            <p:fltVal val="0.5"/>
                                          </p:val>
                                        </p:tav>
                                        <p:tav tm="100000">
                                          <p:val>
                                            <p:strVal val="#ppt_x"/>
                                          </p:val>
                                        </p:tav>
                                      </p:tavLst>
                                    </p:anim>
                                    <p:anim calcmode="lin" valueType="num">
                                      <p:cBhvr>
                                        <p:cTn id="18" dur="500" fill="hold"/>
                                        <p:tgtEl>
                                          <p:spTgt spid="9"/>
                                        </p:tgtEl>
                                        <p:attrNameLst>
                                          <p:attrName>ppt_y</p:attrName>
                                        </p:attrNameLst>
                                      </p:cBhvr>
                                      <p:tavLst>
                                        <p:tav tm="0">
                                          <p:val>
                                            <p:fltVal val="0.5"/>
                                          </p:val>
                                        </p:tav>
                                        <p:tav tm="100000">
                                          <p:val>
                                            <p:strVal val="#ppt_y"/>
                                          </p:val>
                                        </p:tav>
                                      </p:tavLst>
                                    </p:anim>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par>
                          <p:cTn id="23" fill="hold">
                            <p:stCondLst>
                              <p:cond delay="1000"/>
                            </p:stCondLst>
                            <p:childTnLst>
                              <p:par>
                                <p:cTn id="24" presetID="53" presetClass="entr" presetSubtype="528"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 calcmode="lin" valueType="num">
                                      <p:cBhvr>
                                        <p:cTn id="26" dur="500" fill="hold"/>
                                        <p:tgtEl>
                                          <p:spTgt spid="16"/>
                                        </p:tgtEl>
                                        <p:attrNameLst>
                                          <p:attrName>ppt_w</p:attrName>
                                        </p:attrNameLst>
                                      </p:cBhvr>
                                      <p:tavLst>
                                        <p:tav tm="0">
                                          <p:val>
                                            <p:fltVal val="0"/>
                                          </p:val>
                                        </p:tav>
                                        <p:tav tm="100000">
                                          <p:val>
                                            <p:strVal val="#ppt_w"/>
                                          </p:val>
                                        </p:tav>
                                      </p:tavLst>
                                    </p:anim>
                                    <p:anim calcmode="lin" valueType="num">
                                      <p:cBhvr>
                                        <p:cTn id="27" dur="500" fill="hold"/>
                                        <p:tgtEl>
                                          <p:spTgt spid="16"/>
                                        </p:tgtEl>
                                        <p:attrNameLst>
                                          <p:attrName>ppt_h</p:attrName>
                                        </p:attrNameLst>
                                      </p:cBhvr>
                                      <p:tavLst>
                                        <p:tav tm="0">
                                          <p:val>
                                            <p:fltVal val="0"/>
                                          </p:val>
                                        </p:tav>
                                        <p:tav tm="100000">
                                          <p:val>
                                            <p:strVal val="#ppt_h"/>
                                          </p:val>
                                        </p:tav>
                                      </p:tavLst>
                                    </p:anim>
                                    <p:animEffect transition="in" filter="fade">
                                      <p:cBhvr>
                                        <p:cTn id="28" dur="500"/>
                                        <p:tgtEl>
                                          <p:spTgt spid="16"/>
                                        </p:tgtEl>
                                      </p:cBhvr>
                                    </p:animEffect>
                                    <p:anim calcmode="lin" valueType="num">
                                      <p:cBhvr>
                                        <p:cTn id="29" dur="500" fill="hold"/>
                                        <p:tgtEl>
                                          <p:spTgt spid="16"/>
                                        </p:tgtEl>
                                        <p:attrNameLst>
                                          <p:attrName>ppt_x</p:attrName>
                                        </p:attrNameLst>
                                      </p:cBhvr>
                                      <p:tavLst>
                                        <p:tav tm="0">
                                          <p:val>
                                            <p:fltVal val="0.5"/>
                                          </p:val>
                                        </p:tav>
                                        <p:tav tm="100000">
                                          <p:val>
                                            <p:strVal val="#ppt_x"/>
                                          </p:val>
                                        </p:tav>
                                      </p:tavLst>
                                    </p:anim>
                                    <p:anim calcmode="lin" valueType="num">
                                      <p:cBhvr>
                                        <p:cTn id="30" dur="500" fill="hold"/>
                                        <p:tgtEl>
                                          <p:spTgt spid="16"/>
                                        </p:tgtEl>
                                        <p:attrNameLst>
                                          <p:attrName>ppt_y</p:attrName>
                                        </p:attrNameLst>
                                      </p:cBhvr>
                                      <p:tavLst>
                                        <p:tav tm="0">
                                          <p:val>
                                            <p:fltVal val="0.5"/>
                                          </p:val>
                                        </p:tav>
                                        <p:tav tm="100000">
                                          <p:val>
                                            <p:strVal val="#ppt_y"/>
                                          </p:val>
                                        </p:tav>
                                      </p:tavLst>
                                    </p:anim>
                                  </p:childTnLst>
                                </p:cTn>
                              </p:par>
                              <p:par>
                                <p:cTn id="31" presetID="53" presetClass="entr" presetSubtype="528" fill="hold" grpId="0" nodeType="withEffect">
                                  <p:stCondLst>
                                    <p:cond delay="0"/>
                                  </p:stCondLst>
                                  <p:childTnLst>
                                    <p:set>
                                      <p:cBhvr>
                                        <p:cTn id="32" dur="1" fill="hold">
                                          <p:stCondLst>
                                            <p:cond delay="0"/>
                                          </p:stCondLst>
                                        </p:cTn>
                                        <p:tgtEl>
                                          <p:spTgt spid="3"/>
                                        </p:tgtEl>
                                        <p:attrNameLst>
                                          <p:attrName>style.visibility</p:attrName>
                                        </p:attrNameLst>
                                      </p:cBhvr>
                                      <p:to>
                                        <p:strVal val="visible"/>
                                      </p:to>
                                    </p:set>
                                    <p:anim calcmode="lin" valueType="num">
                                      <p:cBhvr>
                                        <p:cTn id="33" dur="500" fill="hold"/>
                                        <p:tgtEl>
                                          <p:spTgt spid="3"/>
                                        </p:tgtEl>
                                        <p:attrNameLst>
                                          <p:attrName>ppt_w</p:attrName>
                                        </p:attrNameLst>
                                      </p:cBhvr>
                                      <p:tavLst>
                                        <p:tav tm="0">
                                          <p:val>
                                            <p:fltVal val="0"/>
                                          </p:val>
                                        </p:tav>
                                        <p:tav tm="100000">
                                          <p:val>
                                            <p:strVal val="#ppt_w"/>
                                          </p:val>
                                        </p:tav>
                                      </p:tavLst>
                                    </p:anim>
                                    <p:anim calcmode="lin" valueType="num">
                                      <p:cBhvr>
                                        <p:cTn id="34" dur="500" fill="hold"/>
                                        <p:tgtEl>
                                          <p:spTgt spid="3"/>
                                        </p:tgtEl>
                                        <p:attrNameLst>
                                          <p:attrName>ppt_h</p:attrName>
                                        </p:attrNameLst>
                                      </p:cBhvr>
                                      <p:tavLst>
                                        <p:tav tm="0">
                                          <p:val>
                                            <p:fltVal val="0"/>
                                          </p:val>
                                        </p:tav>
                                        <p:tav tm="100000">
                                          <p:val>
                                            <p:strVal val="#ppt_h"/>
                                          </p:val>
                                        </p:tav>
                                      </p:tavLst>
                                    </p:anim>
                                    <p:animEffect transition="in" filter="fade">
                                      <p:cBhvr>
                                        <p:cTn id="35" dur="500"/>
                                        <p:tgtEl>
                                          <p:spTgt spid="3"/>
                                        </p:tgtEl>
                                      </p:cBhvr>
                                    </p:animEffect>
                                    <p:anim calcmode="lin" valueType="num">
                                      <p:cBhvr>
                                        <p:cTn id="36" dur="500" fill="hold"/>
                                        <p:tgtEl>
                                          <p:spTgt spid="3"/>
                                        </p:tgtEl>
                                        <p:attrNameLst>
                                          <p:attrName>ppt_x</p:attrName>
                                        </p:attrNameLst>
                                      </p:cBhvr>
                                      <p:tavLst>
                                        <p:tav tm="0">
                                          <p:val>
                                            <p:fltVal val="0.5"/>
                                          </p:val>
                                        </p:tav>
                                        <p:tav tm="100000">
                                          <p:val>
                                            <p:strVal val="#ppt_x"/>
                                          </p:val>
                                        </p:tav>
                                      </p:tavLst>
                                    </p:anim>
                                    <p:anim calcmode="lin" valueType="num">
                                      <p:cBhvr>
                                        <p:cTn id="37" dur="500" fill="hold"/>
                                        <p:tgtEl>
                                          <p:spTgt spid="3"/>
                                        </p:tgtEl>
                                        <p:attrNameLst>
                                          <p:attrName>ppt_y</p:attrName>
                                        </p:attrNameLst>
                                      </p:cBhvr>
                                      <p:tavLst>
                                        <p:tav tm="0">
                                          <p:val>
                                            <p:fltVal val="0.5"/>
                                          </p:val>
                                        </p:tav>
                                        <p:tav tm="100000">
                                          <p:val>
                                            <p:strVal val="#ppt_y"/>
                                          </p:val>
                                        </p:tav>
                                      </p:tavLst>
                                    </p:anim>
                                  </p:childTnLst>
                                </p:cTn>
                              </p:par>
                            </p:childTnLst>
                          </p:cTn>
                        </p:par>
                        <p:par>
                          <p:cTn id="38" fill="hold">
                            <p:stCondLst>
                              <p:cond delay="1500"/>
                            </p:stCondLst>
                            <p:childTnLst>
                              <p:par>
                                <p:cTn id="39" presetID="22" presetClass="entr" presetSubtype="2" fill="hold" grpId="0" nodeType="afterEffect">
                                  <p:stCondLst>
                                    <p:cond delay="0"/>
                                  </p:stCondLst>
                                  <p:childTnLst>
                                    <p:set>
                                      <p:cBhvr>
                                        <p:cTn id="40" dur="1" fill="hold">
                                          <p:stCondLst>
                                            <p:cond delay="0"/>
                                          </p:stCondLst>
                                        </p:cTn>
                                        <p:tgtEl>
                                          <p:spTgt spid="2"/>
                                        </p:tgtEl>
                                        <p:attrNameLst>
                                          <p:attrName>style.visibility</p:attrName>
                                        </p:attrNameLst>
                                      </p:cBhvr>
                                      <p:to>
                                        <p:strVal val="visible"/>
                                      </p:to>
                                    </p:set>
                                    <p:animEffect transition="in" filter="wipe(right)">
                                      <p:cBhvr>
                                        <p:cTn id="41" dur="500"/>
                                        <p:tgtEl>
                                          <p:spTgt spid="2"/>
                                        </p:tgtEl>
                                      </p:cBhvr>
                                    </p:animEffect>
                                  </p:childTnLst>
                                </p:cTn>
                              </p:par>
                            </p:childTnLst>
                          </p:cTn>
                        </p:par>
                        <p:par>
                          <p:cTn id="42" fill="hold">
                            <p:stCondLst>
                              <p:cond delay="2000"/>
                            </p:stCondLst>
                            <p:childTnLst>
                              <p:par>
                                <p:cTn id="43" presetID="53" presetClass="entr" presetSubtype="528" fill="hold" grpId="0" nodeType="afterEffect">
                                  <p:stCondLst>
                                    <p:cond delay="0"/>
                                  </p:stCondLst>
                                  <p:childTnLst>
                                    <p:set>
                                      <p:cBhvr>
                                        <p:cTn id="44" dur="1" fill="hold">
                                          <p:stCondLst>
                                            <p:cond delay="0"/>
                                          </p:stCondLst>
                                        </p:cTn>
                                        <p:tgtEl>
                                          <p:spTgt spid="15"/>
                                        </p:tgtEl>
                                        <p:attrNameLst>
                                          <p:attrName>style.visibility</p:attrName>
                                        </p:attrNameLst>
                                      </p:cBhvr>
                                      <p:to>
                                        <p:strVal val="visible"/>
                                      </p:to>
                                    </p:set>
                                    <p:anim calcmode="lin" valueType="num">
                                      <p:cBhvr>
                                        <p:cTn id="45" dur="500" fill="hold"/>
                                        <p:tgtEl>
                                          <p:spTgt spid="15"/>
                                        </p:tgtEl>
                                        <p:attrNameLst>
                                          <p:attrName>ppt_w</p:attrName>
                                        </p:attrNameLst>
                                      </p:cBhvr>
                                      <p:tavLst>
                                        <p:tav tm="0">
                                          <p:val>
                                            <p:fltVal val="0"/>
                                          </p:val>
                                        </p:tav>
                                        <p:tav tm="100000">
                                          <p:val>
                                            <p:strVal val="#ppt_w"/>
                                          </p:val>
                                        </p:tav>
                                      </p:tavLst>
                                    </p:anim>
                                    <p:anim calcmode="lin" valueType="num">
                                      <p:cBhvr>
                                        <p:cTn id="46" dur="500" fill="hold"/>
                                        <p:tgtEl>
                                          <p:spTgt spid="15"/>
                                        </p:tgtEl>
                                        <p:attrNameLst>
                                          <p:attrName>ppt_h</p:attrName>
                                        </p:attrNameLst>
                                      </p:cBhvr>
                                      <p:tavLst>
                                        <p:tav tm="0">
                                          <p:val>
                                            <p:fltVal val="0"/>
                                          </p:val>
                                        </p:tav>
                                        <p:tav tm="100000">
                                          <p:val>
                                            <p:strVal val="#ppt_h"/>
                                          </p:val>
                                        </p:tav>
                                      </p:tavLst>
                                    </p:anim>
                                    <p:animEffect transition="in" filter="fade">
                                      <p:cBhvr>
                                        <p:cTn id="47" dur="500"/>
                                        <p:tgtEl>
                                          <p:spTgt spid="15"/>
                                        </p:tgtEl>
                                      </p:cBhvr>
                                    </p:animEffect>
                                    <p:anim calcmode="lin" valueType="num">
                                      <p:cBhvr>
                                        <p:cTn id="48" dur="500" fill="hold"/>
                                        <p:tgtEl>
                                          <p:spTgt spid="15"/>
                                        </p:tgtEl>
                                        <p:attrNameLst>
                                          <p:attrName>ppt_x</p:attrName>
                                        </p:attrNameLst>
                                      </p:cBhvr>
                                      <p:tavLst>
                                        <p:tav tm="0">
                                          <p:val>
                                            <p:fltVal val="0.5"/>
                                          </p:val>
                                        </p:tav>
                                        <p:tav tm="100000">
                                          <p:val>
                                            <p:strVal val="#ppt_x"/>
                                          </p:val>
                                        </p:tav>
                                      </p:tavLst>
                                    </p:anim>
                                    <p:anim calcmode="lin" valueType="num">
                                      <p:cBhvr>
                                        <p:cTn id="49" dur="500" fill="hold"/>
                                        <p:tgtEl>
                                          <p:spTgt spid="15"/>
                                        </p:tgtEl>
                                        <p:attrNameLst>
                                          <p:attrName>ppt_y</p:attrName>
                                        </p:attrNameLst>
                                      </p:cBhvr>
                                      <p:tavLst>
                                        <p:tav tm="0">
                                          <p:val>
                                            <p:fltVal val="0.5"/>
                                          </p:val>
                                        </p:tav>
                                        <p:tav tm="100000">
                                          <p:val>
                                            <p:strVal val="#ppt_y"/>
                                          </p:val>
                                        </p:tav>
                                      </p:tavLst>
                                    </p:anim>
                                  </p:childTnLst>
                                </p:cTn>
                              </p:par>
                              <p:par>
                                <p:cTn id="50" presetID="53" presetClass="entr" presetSubtype="528"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 calcmode="lin" valueType="num">
                                      <p:cBhvr>
                                        <p:cTn id="52" dur="500" fill="hold"/>
                                        <p:tgtEl>
                                          <p:spTgt spid="13"/>
                                        </p:tgtEl>
                                        <p:attrNameLst>
                                          <p:attrName>ppt_w</p:attrName>
                                        </p:attrNameLst>
                                      </p:cBhvr>
                                      <p:tavLst>
                                        <p:tav tm="0">
                                          <p:val>
                                            <p:fltVal val="0"/>
                                          </p:val>
                                        </p:tav>
                                        <p:tav tm="100000">
                                          <p:val>
                                            <p:strVal val="#ppt_w"/>
                                          </p:val>
                                        </p:tav>
                                      </p:tavLst>
                                    </p:anim>
                                    <p:anim calcmode="lin" valueType="num">
                                      <p:cBhvr>
                                        <p:cTn id="53" dur="500" fill="hold"/>
                                        <p:tgtEl>
                                          <p:spTgt spid="13"/>
                                        </p:tgtEl>
                                        <p:attrNameLst>
                                          <p:attrName>ppt_h</p:attrName>
                                        </p:attrNameLst>
                                      </p:cBhvr>
                                      <p:tavLst>
                                        <p:tav tm="0">
                                          <p:val>
                                            <p:fltVal val="0"/>
                                          </p:val>
                                        </p:tav>
                                        <p:tav tm="100000">
                                          <p:val>
                                            <p:strVal val="#ppt_h"/>
                                          </p:val>
                                        </p:tav>
                                      </p:tavLst>
                                    </p:anim>
                                    <p:animEffect transition="in" filter="fade">
                                      <p:cBhvr>
                                        <p:cTn id="54" dur="500"/>
                                        <p:tgtEl>
                                          <p:spTgt spid="13"/>
                                        </p:tgtEl>
                                      </p:cBhvr>
                                    </p:animEffect>
                                    <p:anim calcmode="lin" valueType="num">
                                      <p:cBhvr>
                                        <p:cTn id="55" dur="500" fill="hold"/>
                                        <p:tgtEl>
                                          <p:spTgt spid="13"/>
                                        </p:tgtEl>
                                        <p:attrNameLst>
                                          <p:attrName>ppt_x</p:attrName>
                                        </p:attrNameLst>
                                      </p:cBhvr>
                                      <p:tavLst>
                                        <p:tav tm="0">
                                          <p:val>
                                            <p:fltVal val="0.5"/>
                                          </p:val>
                                        </p:tav>
                                        <p:tav tm="100000">
                                          <p:val>
                                            <p:strVal val="#ppt_x"/>
                                          </p:val>
                                        </p:tav>
                                      </p:tavLst>
                                    </p:anim>
                                    <p:anim calcmode="lin" valueType="num">
                                      <p:cBhvr>
                                        <p:cTn id="56" dur="500" fill="hold"/>
                                        <p:tgtEl>
                                          <p:spTgt spid="13"/>
                                        </p:tgtEl>
                                        <p:attrNameLst>
                                          <p:attrName>ppt_y</p:attrName>
                                        </p:attrNameLst>
                                      </p:cBhvr>
                                      <p:tavLst>
                                        <p:tav tm="0">
                                          <p:val>
                                            <p:fltVal val="0.5"/>
                                          </p:val>
                                        </p:tav>
                                        <p:tav tm="100000">
                                          <p:val>
                                            <p:strVal val="#ppt_y"/>
                                          </p:val>
                                        </p:tav>
                                      </p:tavLst>
                                    </p:anim>
                                  </p:childTnLst>
                                </p:cTn>
                              </p:par>
                            </p:childTnLst>
                          </p:cTn>
                        </p:par>
                        <p:par>
                          <p:cTn id="57" fill="hold">
                            <p:stCondLst>
                              <p:cond delay="2500"/>
                            </p:stCondLst>
                            <p:childTnLst>
                              <p:par>
                                <p:cTn id="58" presetID="22" presetClass="entr" presetSubtype="8" fill="hold" grpId="0" nodeType="after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left)">
                                      <p:cBhvr>
                                        <p:cTn id="6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2" grpId="0" bldLvl="0" animBg="1"/>
      <p:bldP spid="3" grpId="0" bldLvl="0" animBg="1"/>
      <p:bldP spid="12" grpId="0" bldLvl="0" animBg="1"/>
      <p:bldP spid="13" grpId="0" bldLvl="0" animBg="1"/>
      <p:bldP spid="14" grpId="0" bldLvl="0" animBg="1"/>
      <p:bldP spid="15" grpId="0" bldLvl="0" animBg="1"/>
      <p:bldP spid="16"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grpSp>
        <p:nvGrpSpPr>
          <p:cNvPr id="20" name="组合 19"/>
          <p:cNvGrpSpPr/>
          <p:nvPr/>
        </p:nvGrpSpPr>
        <p:grpSpPr>
          <a:xfrm>
            <a:off x="-3456017" y="1365194"/>
            <a:ext cx="14450272" cy="5500300"/>
            <a:chOff x="-3814832" y="1365194"/>
            <a:chExt cx="14450272" cy="5500300"/>
          </a:xfrm>
        </p:grpSpPr>
        <p:sp>
          <p:nvSpPr>
            <p:cNvPr id="21" name="空心弧 20"/>
            <p:cNvSpPr/>
            <p:nvPr/>
          </p:nvSpPr>
          <p:spPr>
            <a:xfrm>
              <a:off x="-3814832" y="1365194"/>
              <a:ext cx="5500300" cy="5500300"/>
            </a:xfrm>
            <a:prstGeom prst="blockArc">
              <a:avLst>
                <a:gd name="adj1" fmla="val 18900000"/>
                <a:gd name="adj2" fmla="val 2700000"/>
                <a:gd name="adj3" fmla="val 393"/>
              </a:avLst>
            </a:prstGeom>
            <a:solidFill>
              <a:srgbClr val="079FB6"/>
            </a:solidFill>
            <a:ln>
              <a:solidFill>
                <a:schemeClr val="tx1">
                  <a:lumMod val="50000"/>
                  <a:lumOff val="50000"/>
                </a:schemeClr>
              </a:solidFill>
            </a:ln>
          </p:spPr>
          <p:style>
            <a:lnRef idx="2">
              <a:scrgbClr r="0" g="0" b="0"/>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zh-CN" altLang="en-US">
                <a:cs typeface="+mn-ea"/>
                <a:sym typeface="+mn-lt"/>
              </a:endParaRPr>
            </a:p>
          </p:txBody>
        </p:sp>
        <p:sp>
          <p:nvSpPr>
            <p:cNvPr id="22" name="任意多边形: 形状 21"/>
            <p:cNvSpPr/>
            <p:nvPr/>
          </p:nvSpPr>
          <p:spPr>
            <a:xfrm>
              <a:off x="1370418" y="2481564"/>
              <a:ext cx="9243568" cy="816890"/>
            </a:xfrm>
            <a:custGeom>
              <a:avLst/>
              <a:gdLst>
                <a:gd name="connsiteX0" fmla="*/ 0 w 9963432"/>
                <a:gd name="connsiteY0" fmla="*/ 0 h 816890"/>
                <a:gd name="connsiteX1" fmla="*/ 9963432 w 9963432"/>
                <a:gd name="connsiteY1" fmla="*/ 0 h 816890"/>
                <a:gd name="connsiteX2" fmla="*/ 9963432 w 9963432"/>
                <a:gd name="connsiteY2" fmla="*/ 816890 h 816890"/>
                <a:gd name="connsiteX3" fmla="*/ 0 w 9963432"/>
                <a:gd name="connsiteY3" fmla="*/ 816890 h 816890"/>
                <a:gd name="connsiteX4" fmla="*/ 0 w 9963432"/>
                <a:gd name="connsiteY4" fmla="*/ 0 h 816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432" h="816890">
                  <a:moveTo>
                    <a:pt x="0" y="0"/>
                  </a:moveTo>
                  <a:lnTo>
                    <a:pt x="9963432" y="0"/>
                  </a:lnTo>
                  <a:lnTo>
                    <a:pt x="9963432" y="816890"/>
                  </a:lnTo>
                  <a:lnTo>
                    <a:pt x="0" y="816890"/>
                  </a:lnTo>
                  <a:lnTo>
                    <a:pt x="0" y="0"/>
                  </a:lnTo>
                  <a:close/>
                </a:path>
              </a:pathLst>
            </a:custGeom>
            <a:solidFill>
              <a:srgbClr val="8CB271"/>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840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cs typeface="+mn-ea"/>
                  <a:sym typeface="+mn-lt"/>
                </a:rPr>
                <a:t> </a:t>
              </a:r>
            </a:p>
          </p:txBody>
        </p:sp>
        <p:sp>
          <p:nvSpPr>
            <p:cNvPr id="23" name="椭圆 22"/>
            <p:cNvSpPr/>
            <p:nvPr/>
          </p:nvSpPr>
          <p:spPr>
            <a:xfrm>
              <a:off x="859861" y="2379452"/>
              <a:ext cx="1021112" cy="1021112"/>
            </a:xfrm>
            <a:prstGeom prst="ellipse">
              <a:avLst/>
            </a:prstGeom>
            <a:solidFill>
              <a:srgbClr val="FBFCFA"/>
            </a:solidFill>
            <a:ln>
              <a:solidFill>
                <a:srgbClr val="8CB271"/>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24" name="任意多边形: 形状 23"/>
            <p:cNvSpPr/>
            <p:nvPr/>
          </p:nvSpPr>
          <p:spPr>
            <a:xfrm>
              <a:off x="1667357" y="3706899"/>
              <a:ext cx="8968083" cy="816890"/>
            </a:xfrm>
            <a:custGeom>
              <a:avLst/>
              <a:gdLst>
                <a:gd name="connsiteX0" fmla="*/ 0 w 9666493"/>
                <a:gd name="connsiteY0" fmla="*/ 0 h 816890"/>
                <a:gd name="connsiteX1" fmla="*/ 9666493 w 9666493"/>
                <a:gd name="connsiteY1" fmla="*/ 0 h 816890"/>
                <a:gd name="connsiteX2" fmla="*/ 9666493 w 9666493"/>
                <a:gd name="connsiteY2" fmla="*/ 816890 h 816890"/>
                <a:gd name="connsiteX3" fmla="*/ 0 w 9666493"/>
                <a:gd name="connsiteY3" fmla="*/ 816890 h 816890"/>
                <a:gd name="connsiteX4" fmla="*/ 0 w 9666493"/>
                <a:gd name="connsiteY4" fmla="*/ 0 h 816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6493" h="816890">
                  <a:moveTo>
                    <a:pt x="0" y="0"/>
                  </a:moveTo>
                  <a:lnTo>
                    <a:pt x="9666493" y="0"/>
                  </a:lnTo>
                  <a:lnTo>
                    <a:pt x="9666493" y="816890"/>
                  </a:lnTo>
                  <a:lnTo>
                    <a:pt x="0" y="816890"/>
                  </a:lnTo>
                  <a:lnTo>
                    <a:pt x="0" y="0"/>
                  </a:lnTo>
                  <a:close/>
                </a:path>
              </a:pathLst>
            </a:custGeom>
            <a:solidFill>
              <a:srgbClr val="BFBFBF"/>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840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cs typeface="+mn-ea"/>
                  <a:sym typeface="+mn-lt"/>
                </a:rPr>
                <a:t> </a:t>
              </a:r>
            </a:p>
          </p:txBody>
        </p:sp>
        <p:sp>
          <p:nvSpPr>
            <p:cNvPr id="25" name="椭圆 24"/>
            <p:cNvSpPr/>
            <p:nvPr/>
          </p:nvSpPr>
          <p:spPr>
            <a:xfrm>
              <a:off x="1156800" y="3604787"/>
              <a:ext cx="1021112" cy="1021112"/>
            </a:xfrm>
            <a:prstGeom prst="ellipse">
              <a:avLst/>
            </a:prstGeom>
            <a:solidFill>
              <a:srgbClr val="FBFCFA"/>
            </a:solidFill>
            <a:ln>
              <a:solidFill>
                <a:srgbClr val="BFBFBF"/>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sp>
          <p:nvSpPr>
            <p:cNvPr id="26" name="任意多边形: 形状 25"/>
            <p:cNvSpPr/>
            <p:nvPr/>
          </p:nvSpPr>
          <p:spPr>
            <a:xfrm>
              <a:off x="1370418" y="4932234"/>
              <a:ext cx="9243568" cy="816890"/>
            </a:xfrm>
            <a:custGeom>
              <a:avLst/>
              <a:gdLst>
                <a:gd name="connsiteX0" fmla="*/ 0 w 9963432"/>
                <a:gd name="connsiteY0" fmla="*/ 0 h 816890"/>
                <a:gd name="connsiteX1" fmla="*/ 9963432 w 9963432"/>
                <a:gd name="connsiteY1" fmla="*/ 0 h 816890"/>
                <a:gd name="connsiteX2" fmla="*/ 9963432 w 9963432"/>
                <a:gd name="connsiteY2" fmla="*/ 816890 h 816890"/>
                <a:gd name="connsiteX3" fmla="*/ 0 w 9963432"/>
                <a:gd name="connsiteY3" fmla="*/ 816890 h 816890"/>
                <a:gd name="connsiteX4" fmla="*/ 0 w 9963432"/>
                <a:gd name="connsiteY4" fmla="*/ 0 h 816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963432" h="816890">
                  <a:moveTo>
                    <a:pt x="0" y="0"/>
                  </a:moveTo>
                  <a:lnTo>
                    <a:pt x="9963432" y="0"/>
                  </a:lnTo>
                  <a:lnTo>
                    <a:pt x="9963432" y="816890"/>
                  </a:lnTo>
                  <a:lnTo>
                    <a:pt x="0" y="816890"/>
                  </a:lnTo>
                  <a:lnTo>
                    <a:pt x="0" y="0"/>
                  </a:lnTo>
                  <a:close/>
                </a:path>
              </a:pathLst>
            </a:custGeom>
            <a:solidFill>
              <a:srgbClr val="ABC4A3"/>
            </a:solid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txBody>
            <a:bodyPr spcFirstLastPara="0" vert="horz" wrap="square" lIns="648406" tIns="96520" rIns="96520" bIns="96520" numCol="1" spcCol="1270" anchor="ctr" anchorCtr="0">
              <a:noAutofit/>
            </a:bodyPr>
            <a:lstStyle/>
            <a:p>
              <a:pPr marL="0" lvl="0" indent="0" algn="l" defTabSz="1689100">
                <a:lnSpc>
                  <a:spcPct val="90000"/>
                </a:lnSpc>
                <a:spcBef>
                  <a:spcPct val="0"/>
                </a:spcBef>
                <a:spcAft>
                  <a:spcPct val="35000"/>
                </a:spcAft>
                <a:buNone/>
              </a:pPr>
              <a:r>
                <a:rPr lang="en-US" sz="3800" kern="1200" dirty="0">
                  <a:cs typeface="+mn-ea"/>
                  <a:sym typeface="+mn-lt"/>
                </a:rPr>
                <a:t> </a:t>
              </a:r>
            </a:p>
          </p:txBody>
        </p:sp>
        <p:sp>
          <p:nvSpPr>
            <p:cNvPr id="27" name="椭圆 26"/>
            <p:cNvSpPr/>
            <p:nvPr/>
          </p:nvSpPr>
          <p:spPr>
            <a:xfrm>
              <a:off x="859861" y="4830122"/>
              <a:ext cx="1021112" cy="1021112"/>
            </a:xfrm>
            <a:prstGeom prst="ellipse">
              <a:avLst/>
            </a:prstGeom>
            <a:solidFill>
              <a:srgbClr val="FBFCFA"/>
            </a:solidFill>
            <a:ln>
              <a:solidFill>
                <a:srgbClr val="ABC4A3"/>
              </a:solidFill>
            </a:ln>
          </p:spPr>
          <p:style>
            <a:lnRef idx="2">
              <a:scrgbClr r="0" g="0" b="0"/>
            </a:lnRef>
            <a:fillRef idx="1">
              <a:scrgbClr r="0" g="0" b="0"/>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zh-CN" altLang="en-US">
                <a:cs typeface="+mn-ea"/>
                <a:sym typeface="+mn-lt"/>
              </a:endParaRPr>
            </a:p>
          </p:txBody>
        </p:sp>
      </p:grpSp>
      <p:sp>
        <p:nvSpPr>
          <p:cNvPr id="2" name="Oval 12"/>
          <p:cNvSpPr/>
          <p:nvPr/>
        </p:nvSpPr>
        <p:spPr>
          <a:xfrm>
            <a:off x="1324015" y="2494638"/>
            <a:ext cx="822325" cy="823913"/>
          </a:xfrm>
          <a:prstGeom prst="ellipse">
            <a:avLst/>
          </a:pr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3" name="Oval 13"/>
          <p:cNvSpPr/>
          <p:nvPr/>
        </p:nvSpPr>
        <p:spPr>
          <a:xfrm>
            <a:off x="1627228" y="3701138"/>
            <a:ext cx="822325" cy="823913"/>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sp>
        <p:nvSpPr>
          <p:cNvPr id="5" name="Oval 14"/>
          <p:cNvSpPr/>
          <p:nvPr/>
        </p:nvSpPr>
        <p:spPr>
          <a:xfrm>
            <a:off x="1324015" y="4936213"/>
            <a:ext cx="822325" cy="822325"/>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cs typeface="+mn-ea"/>
              <a:sym typeface="+mn-lt"/>
            </a:endParaRPr>
          </a:p>
        </p:txBody>
      </p:sp>
      <p:pic>
        <p:nvPicPr>
          <p:cNvPr id="7" name="Picture 15"/>
          <p:cNvPicPr>
            <a:picLocks noChangeAspect="1"/>
          </p:cNvPicPr>
          <p:nvPr/>
        </p:nvPicPr>
        <p:blipFill>
          <a:blip r:embed="rId5">
            <a:extLst>
              <a:ext uri="{28A0092B-C50C-407E-A947-70E740481C1C}">
                <a14:useLocalDpi xmlns:a14="http://schemas.microsoft.com/office/drawing/2010/main"/>
              </a:ext>
            </a:extLst>
          </a:blip>
          <a:srcRect/>
          <a:stretch>
            <a:fillRect/>
          </a:stretch>
        </p:blipFill>
        <p:spPr bwMode="auto">
          <a:xfrm>
            <a:off x="1582778" y="2740701"/>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6"/>
          <p:cNvPicPr>
            <a:picLocks noChangeAspect="1"/>
          </p:cNvPicPr>
          <p:nvPr/>
        </p:nvPicPr>
        <p:blipFill>
          <a:blip r:embed="rId6">
            <a:extLst>
              <a:ext uri="{28A0092B-C50C-407E-A947-70E740481C1C}">
                <a14:useLocalDpi xmlns:a14="http://schemas.microsoft.com/office/drawing/2010/main"/>
              </a:ext>
            </a:extLst>
          </a:blip>
          <a:srcRect/>
          <a:stretch>
            <a:fillRect/>
          </a:stretch>
        </p:blipFill>
        <p:spPr bwMode="auto">
          <a:xfrm>
            <a:off x="1887578" y="39741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7"/>
          <p:cNvPicPr>
            <a:picLocks noChangeAspect="1"/>
          </p:cNvPicPr>
          <p:nvPr/>
        </p:nvPicPr>
        <p:blipFill>
          <a:blip r:embed="rId7">
            <a:extLst>
              <a:ext uri="{28A0092B-C50C-407E-A947-70E740481C1C}">
                <a14:useLocalDpi xmlns:a14="http://schemas.microsoft.com/office/drawing/2010/main"/>
              </a:ext>
            </a:extLst>
          </a:blip>
          <a:srcRect/>
          <a:stretch>
            <a:fillRect/>
          </a:stretch>
        </p:blipFill>
        <p:spPr bwMode="auto">
          <a:xfrm>
            <a:off x="1601828" y="5180688"/>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8"/>
          <p:cNvSpPr>
            <a:spLocks noChangeArrowheads="1"/>
          </p:cNvSpPr>
          <p:nvPr/>
        </p:nvSpPr>
        <p:spPr bwMode="auto">
          <a:xfrm>
            <a:off x="2692440" y="2899451"/>
            <a:ext cx="8391525" cy="30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nSpc>
                <a:spcPct val="125000"/>
              </a:lnSpc>
            </a:pPr>
            <a:r>
              <a:rPr lang="zh-CN" altLang="en-US" sz="1200" dirty="0">
                <a:solidFill>
                  <a:schemeClr val="bg1"/>
                </a:solidFill>
                <a:latin typeface="+mn-lt"/>
                <a:cs typeface="+mn-ea"/>
                <a:sym typeface="+mn-lt"/>
              </a:rPr>
              <a:t>点击文本框即可进行编辑输入相关内容点击文本框即可进行编辑输入相关内容点击文本框即可进行编辑输入相关内容</a:t>
            </a:r>
          </a:p>
        </p:txBody>
      </p:sp>
      <p:sp>
        <p:nvSpPr>
          <p:cNvPr id="13" name="TextBox 19"/>
          <p:cNvSpPr txBox="1">
            <a:spLocks noChangeArrowheads="1"/>
          </p:cNvSpPr>
          <p:nvPr/>
        </p:nvSpPr>
        <p:spPr bwMode="auto">
          <a:xfrm>
            <a:off x="2705140" y="2577515"/>
            <a:ext cx="11723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sz="1600" b="1" dirty="0">
                <a:solidFill>
                  <a:schemeClr val="bg1"/>
                </a:solidFill>
                <a:latin typeface="+mn-lt"/>
                <a:cs typeface="+mn-ea"/>
                <a:sym typeface="+mn-lt"/>
              </a:rPr>
              <a:t>编辑标题</a:t>
            </a:r>
          </a:p>
        </p:txBody>
      </p:sp>
      <p:sp>
        <p:nvSpPr>
          <p:cNvPr id="14" name="Rectangle 18"/>
          <p:cNvSpPr>
            <a:spLocks noChangeArrowheads="1"/>
          </p:cNvSpPr>
          <p:nvPr/>
        </p:nvSpPr>
        <p:spPr bwMode="auto">
          <a:xfrm>
            <a:off x="2692440" y="4088330"/>
            <a:ext cx="8391525" cy="30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nSpc>
                <a:spcPct val="125000"/>
              </a:lnSpc>
            </a:pPr>
            <a:r>
              <a:rPr lang="zh-CN" altLang="en-US" sz="1200" dirty="0">
                <a:solidFill>
                  <a:schemeClr val="bg1"/>
                </a:solidFill>
                <a:latin typeface="+mn-lt"/>
                <a:cs typeface="+mn-ea"/>
                <a:sym typeface="+mn-lt"/>
              </a:rPr>
              <a:t>点击文本框即可进行编辑输入相关内容点击文本框即可进行编辑输入相关内容点击文本框即可进行编辑输入相关内容</a:t>
            </a:r>
          </a:p>
        </p:txBody>
      </p:sp>
      <p:sp>
        <p:nvSpPr>
          <p:cNvPr id="15" name="TextBox 19"/>
          <p:cNvSpPr txBox="1">
            <a:spLocks noChangeArrowheads="1"/>
          </p:cNvSpPr>
          <p:nvPr/>
        </p:nvSpPr>
        <p:spPr bwMode="auto">
          <a:xfrm>
            <a:off x="2705140" y="3766394"/>
            <a:ext cx="11723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sz="1600" b="1" dirty="0">
                <a:solidFill>
                  <a:schemeClr val="bg1"/>
                </a:solidFill>
                <a:latin typeface="+mn-lt"/>
                <a:cs typeface="+mn-ea"/>
                <a:sym typeface="+mn-lt"/>
              </a:rPr>
              <a:t>编辑标题</a:t>
            </a:r>
          </a:p>
        </p:txBody>
      </p:sp>
      <p:sp>
        <p:nvSpPr>
          <p:cNvPr id="16" name="Rectangle 18"/>
          <p:cNvSpPr>
            <a:spLocks noChangeArrowheads="1"/>
          </p:cNvSpPr>
          <p:nvPr/>
        </p:nvSpPr>
        <p:spPr bwMode="auto">
          <a:xfrm>
            <a:off x="2692440" y="5277209"/>
            <a:ext cx="8391525" cy="302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pPr>
              <a:lnSpc>
                <a:spcPct val="125000"/>
              </a:lnSpc>
            </a:pPr>
            <a:r>
              <a:rPr lang="zh-CN" altLang="en-US" sz="1200" dirty="0">
                <a:solidFill>
                  <a:schemeClr val="bg1"/>
                </a:solidFill>
                <a:latin typeface="+mn-lt"/>
                <a:cs typeface="+mn-ea"/>
                <a:sym typeface="+mn-lt"/>
              </a:rPr>
              <a:t>点击文本框即可进行编辑输入相关内容点击文本框即可进行编辑输入相关内容点击文本框即可进行编辑输入相关内容</a:t>
            </a:r>
          </a:p>
        </p:txBody>
      </p:sp>
      <p:sp>
        <p:nvSpPr>
          <p:cNvPr id="17" name="TextBox 19"/>
          <p:cNvSpPr txBox="1">
            <a:spLocks noChangeArrowheads="1"/>
          </p:cNvSpPr>
          <p:nvPr/>
        </p:nvSpPr>
        <p:spPr bwMode="auto">
          <a:xfrm>
            <a:off x="2705140" y="4955273"/>
            <a:ext cx="117237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charset="0"/>
              </a:defRPr>
            </a:lvl1pPr>
            <a:lvl2pPr marL="742950" indent="-285750">
              <a:defRPr>
                <a:solidFill>
                  <a:schemeClr val="tx1"/>
                </a:solidFill>
                <a:latin typeface="Calibri" panose="020F0502020204030204" charset="0"/>
              </a:defRPr>
            </a:lvl2pPr>
            <a:lvl3pPr marL="1143000" indent="-228600">
              <a:defRPr>
                <a:solidFill>
                  <a:schemeClr val="tx1"/>
                </a:solidFill>
                <a:latin typeface="Calibri" panose="020F0502020204030204" charset="0"/>
              </a:defRPr>
            </a:lvl3pPr>
            <a:lvl4pPr marL="1600200" indent="-228600">
              <a:defRPr>
                <a:solidFill>
                  <a:schemeClr val="tx1"/>
                </a:solidFill>
                <a:latin typeface="Calibri" panose="020F0502020204030204" charset="0"/>
              </a:defRPr>
            </a:lvl4pPr>
            <a:lvl5pPr marL="2057400" indent="-228600">
              <a:defRPr>
                <a:solidFill>
                  <a:schemeClr val="tx1"/>
                </a:solidFill>
                <a:latin typeface="Calibri" panose="020F0502020204030204" charset="0"/>
              </a:defRPr>
            </a:lvl5pPr>
            <a:lvl6pPr marL="2514600" indent="-228600" fontAlgn="base">
              <a:spcBef>
                <a:spcPct val="0"/>
              </a:spcBef>
              <a:spcAft>
                <a:spcPct val="0"/>
              </a:spcAft>
              <a:defRPr>
                <a:solidFill>
                  <a:schemeClr val="tx1"/>
                </a:solidFill>
                <a:latin typeface="Calibri" panose="020F0502020204030204" charset="0"/>
              </a:defRPr>
            </a:lvl6pPr>
            <a:lvl7pPr marL="2971800" indent="-228600" fontAlgn="base">
              <a:spcBef>
                <a:spcPct val="0"/>
              </a:spcBef>
              <a:spcAft>
                <a:spcPct val="0"/>
              </a:spcAft>
              <a:defRPr>
                <a:solidFill>
                  <a:schemeClr val="tx1"/>
                </a:solidFill>
                <a:latin typeface="Calibri" panose="020F0502020204030204" charset="0"/>
              </a:defRPr>
            </a:lvl7pPr>
            <a:lvl8pPr marL="3429000" indent="-228600" fontAlgn="base">
              <a:spcBef>
                <a:spcPct val="0"/>
              </a:spcBef>
              <a:spcAft>
                <a:spcPct val="0"/>
              </a:spcAft>
              <a:defRPr>
                <a:solidFill>
                  <a:schemeClr val="tx1"/>
                </a:solidFill>
                <a:latin typeface="Calibri" panose="020F0502020204030204" charset="0"/>
              </a:defRPr>
            </a:lvl8pPr>
            <a:lvl9pPr marL="3886200" indent="-228600" fontAlgn="base">
              <a:spcBef>
                <a:spcPct val="0"/>
              </a:spcBef>
              <a:spcAft>
                <a:spcPct val="0"/>
              </a:spcAft>
              <a:defRPr>
                <a:solidFill>
                  <a:schemeClr val="tx1"/>
                </a:solidFill>
                <a:latin typeface="Calibri" panose="020F0502020204030204" charset="0"/>
              </a:defRPr>
            </a:lvl9pPr>
          </a:lstStyle>
          <a:p>
            <a:r>
              <a:rPr lang="zh-CN" altLang="en-US" sz="1600" b="1" dirty="0">
                <a:solidFill>
                  <a:schemeClr val="bg1"/>
                </a:solidFill>
                <a:latin typeface="+mn-lt"/>
                <a:cs typeface="+mn-ea"/>
                <a:sym typeface="+mn-lt"/>
              </a:rPr>
              <a:t>编辑标题</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grpSp>
        <p:nvGrpSpPr>
          <p:cNvPr id="14" name="组合 13"/>
          <p:cNvGrpSpPr/>
          <p:nvPr/>
        </p:nvGrpSpPr>
        <p:grpSpPr>
          <a:xfrm>
            <a:off x="3542091" y="2098689"/>
            <a:ext cx="5172532" cy="2888527"/>
            <a:chOff x="3389691" y="1870089"/>
            <a:chExt cx="5172532" cy="2888527"/>
          </a:xfrm>
          <a:solidFill>
            <a:srgbClr val="ABC4A3"/>
          </a:solidFill>
        </p:grpSpPr>
        <p:sp>
          <p:nvSpPr>
            <p:cNvPr id="15" name="L 形 14"/>
            <p:cNvSpPr/>
            <p:nvPr/>
          </p:nvSpPr>
          <p:spPr>
            <a:xfrm rot="2686645">
              <a:off x="4605409" y="2101603"/>
              <a:ext cx="1430064" cy="1443667"/>
            </a:xfrm>
            <a:prstGeom prst="corner">
              <a:avLst/>
            </a:prstGeom>
            <a:solidFill>
              <a:srgbClr val="8CB27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eaLnBrk="1" fontAlgn="auto" hangingPunct="1">
                <a:lnSpc>
                  <a:spcPct val="130000"/>
                </a:lnSpc>
                <a:spcBef>
                  <a:spcPts val="0"/>
                </a:spcBef>
                <a:spcAft>
                  <a:spcPts val="0"/>
                </a:spcAft>
                <a:buFontTx/>
                <a:buNone/>
              </a:pPr>
              <a:endParaRPr lang="zh-CN" altLang="en-US" sz="3600">
                <a:solidFill>
                  <a:prstClr val="white"/>
                </a:solidFill>
                <a:cs typeface="+mn-ea"/>
                <a:sym typeface="+mn-lt"/>
              </a:endParaRPr>
            </a:p>
          </p:txBody>
        </p:sp>
        <p:sp>
          <p:nvSpPr>
            <p:cNvPr id="18" name="L 形 17"/>
            <p:cNvSpPr/>
            <p:nvPr/>
          </p:nvSpPr>
          <p:spPr>
            <a:xfrm rot="8086645">
              <a:off x="5819106" y="2105830"/>
              <a:ext cx="1420689" cy="1392304"/>
            </a:xfrm>
            <a:prstGeom prst="corner">
              <a:avLst/>
            </a:prstGeom>
            <a:solidFill>
              <a:srgbClr val="BFBF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eaLnBrk="1" fontAlgn="auto" hangingPunct="1">
                <a:lnSpc>
                  <a:spcPct val="130000"/>
                </a:lnSpc>
                <a:spcBef>
                  <a:spcPts val="0"/>
                </a:spcBef>
                <a:spcAft>
                  <a:spcPts val="0"/>
                </a:spcAft>
                <a:buFontTx/>
                <a:buNone/>
              </a:pPr>
              <a:endParaRPr lang="zh-CN" altLang="en-US" sz="3600">
                <a:solidFill>
                  <a:prstClr val="white"/>
                </a:solidFill>
                <a:cs typeface="+mn-ea"/>
                <a:sym typeface="+mn-lt"/>
              </a:endParaRPr>
            </a:p>
          </p:txBody>
        </p:sp>
        <p:sp>
          <p:nvSpPr>
            <p:cNvPr id="20" name="L 形 19"/>
            <p:cNvSpPr/>
            <p:nvPr/>
          </p:nvSpPr>
          <p:spPr>
            <a:xfrm rot="13486645">
              <a:off x="5830864" y="3299845"/>
              <a:ext cx="1428819" cy="1428819"/>
            </a:xfrm>
            <a:prstGeom prst="corner">
              <a:avLst/>
            </a:prstGeom>
            <a:solidFill>
              <a:srgbClr val="8CB27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eaLnBrk="1" fontAlgn="auto" hangingPunct="1">
                <a:lnSpc>
                  <a:spcPct val="130000"/>
                </a:lnSpc>
                <a:spcBef>
                  <a:spcPts val="0"/>
                </a:spcBef>
                <a:spcAft>
                  <a:spcPts val="0"/>
                </a:spcAft>
                <a:buFontTx/>
                <a:buNone/>
              </a:pPr>
              <a:endParaRPr lang="zh-CN" altLang="en-US" sz="3600">
                <a:solidFill>
                  <a:prstClr val="white"/>
                </a:solidFill>
                <a:cs typeface="+mn-ea"/>
                <a:sym typeface="+mn-lt"/>
              </a:endParaRPr>
            </a:p>
          </p:txBody>
        </p:sp>
        <p:sp>
          <p:nvSpPr>
            <p:cNvPr id="21" name="L 形 20"/>
            <p:cNvSpPr/>
            <p:nvPr/>
          </p:nvSpPr>
          <p:spPr>
            <a:xfrm rot="18886645">
              <a:off x="4630661" y="3329797"/>
              <a:ext cx="1428819" cy="1428819"/>
            </a:xfrm>
            <a:prstGeom prst="corner">
              <a:avLst/>
            </a:prstGeom>
            <a:solidFill>
              <a:srgbClr val="BFBFBF"/>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eaLnBrk="1" fontAlgn="auto" hangingPunct="1">
                <a:lnSpc>
                  <a:spcPct val="130000"/>
                </a:lnSpc>
                <a:spcBef>
                  <a:spcPts val="0"/>
                </a:spcBef>
                <a:spcAft>
                  <a:spcPts val="0"/>
                </a:spcAft>
                <a:buFontTx/>
                <a:buNone/>
              </a:pPr>
              <a:endParaRPr lang="zh-CN" altLang="en-US" sz="3600">
                <a:solidFill>
                  <a:prstClr val="white"/>
                </a:solidFill>
                <a:cs typeface="+mn-ea"/>
                <a:sym typeface="+mn-lt"/>
              </a:endParaRPr>
            </a:p>
          </p:txBody>
        </p:sp>
        <p:sp>
          <p:nvSpPr>
            <p:cNvPr id="29" name="圆角矩形 28"/>
            <p:cNvSpPr/>
            <p:nvPr/>
          </p:nvSpPr>
          <p:spPr>
            <a:xfrm rot="10800000" flipV="1">
              <a:off x="3395960" y="1870089"/>
              <a:ext cx="272237" cy="276076"/>
            </a:xfrm>
            <a:prstGeom prst="roundRect">
              <a:avLst>
                <a:gd name="adj" fmla="val 5039"/>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eaLnBrk="1" fontAlgn="auto" hangingPunct="1">
                <a:lnSpc>
                  <a:spcPct val="130000"/>
                </a:lnSpc>
                <a:spcBef>
                  <a:spcPts val="0"/>
                </a:spcBef>
                <a:spcAft>
                  <a:spcPts val="0"/>
                </a:spcAft>
                <a:buFontTx/>
                <a:buNone/>
              </a:pPr>
              <a:endParaRPr lang="zh-CN" altLang="en-US" sz="3600" dirty="0">
                <a:solidFill>
                  <a:prstClr val="white"/>
                </a:solidFill>
                <a:cs typeface="+mn-ea"/>
                <a:sym typeface="+mn-lt"/>
              </a:endParaRPr>
            </a:p>
          </p:txBody>
        </p:sp>
        <p:sp>
          <p:nvSpPr>
            <p:cNvPr id="35" name="圆角矩形 34"/>
            <p:cNvSpPr/>
            <p:nvPr/>
          </p:nvSpPr>
          <p:spPr>
            <a:xfrm rot="10800000" flipV="1">
              <a:off x="8289986" y="1884716"/>
              <a:ext cx="272237" cy="276076"/>
            </a:xfrm>
            <a:prstGeom prst="roundRect">
              <a:avLst>
                <a:gd name="adj" fmla="val 5039"/>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eaLnBrk="1" fontAlgn="auto" hangingPunct="1">
                <a:lnSpc>
                  <a:spcPct val="130000"/>
                </a:lnSpc>
                <a:spcBef>
                  <a:spcPts val="0"/>
                </a:spcBef>
                <a:spcAft>
                  <a:spcPts val="0"/>
                </a:spcAft>
                <a:buFontTx/>
                <a:buNone/>
              </a:pPr>
              <a:endParaRPr lang="zh-CN" altLang="en-US" sz="3600" dirty="0">
                <a:solidFill>
                  <a:prstClr val="white"/>
                </a:solidFill>
                <a:cs typeface="+mn-ea"/>
                <a:sym typeface="+mn-lt"/>
              </a:endParaRPr>
            </a:p>
          </p:txBody>
        </p:sp>
        <p:sp>
          <p:nvSpPr>
            <p:cNvPr id="40" name="圆角矩形 39"/>
            <p:cNvSpPr/>
            <p:nvPr/>
          </p:nvSpPr>
          <p:spPr>
            <a:xfrm rot="10800000" flipV="1">
              <a:off x="3389691" y="3934805"/>
              <a:ext cx="272237" cy="276076"/>
            </a:xfrm>
            <a:prstGeom prst="roundRect">
              <a:avLst>
                <a:gd name="adj" fmla="val 5039"/>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eaLnBrk="1" fontAlgn="auto" hangingPunct="1">
                <a:lnSpc>
                  <a:spcPct val="130000"/>
                </a:lnSpc>
                <a:spcBef>
                  <a:spcPts val="0"/>
                </a:spcBef>
                <a:spcAft>
                  <a:spcPts val="0"/>
                </a:spcAft>
                <a:buFontTx/>
                <a:buNone/>
              </a:pPr>
              <a:endParaRPr lang="zh-CN" altLang="en-US" sz="3600" dirty="0">
                <a:solidFill>
                  <a:prstClr val="white"/>
                </a:solidFill>
                <a:cs typeface="+mn-ea"/>
                <a:sym typeface="+mn-lt"/>
              </a:endParaRPr>
            </a:p>
          </p:txBody>
        </p:sp>
        <p:sp>
          <p:nvSpPr>
            <p:cNvPr id="45" name="圆角矩形 44"/>
            <p:cNvSpPr/>
            <p:nvPr/>
          </p:nvSpPr>
          <p:spPr>
            <a:xfrm rot="10800000" flipV="1">
              <a:off x="8289983" y="3969567"/>
              <a:ext cx="272237" cy="276076"/>
            </a:xfrm>
            <a:prstGeom prst="roundRect">
              <a:avLst>
                <a:gd name="adj" fmla="val 5039"/>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8" tIns="45719" rIns="91438" bIns="45719" rtlCol="0" anchor="ctr"/>
            <a:lstStyle/>
            <a:p>
              <a:pPr algn="ctr" eaLnBrk="1" fontAlgn="auto" hangingPunct="1">
                <a:lnSpc>
                  <a:spcPct val="130000"/>
                </a:lnSpc>
                <a:spcBef>
                  <a:spcPts val="0"/>
                </a:spcBef>
                <a:spcAft>
                  <a:spcPts val="0"/>
                </a:spcAft>
                <a:buFontTx/>
                <a:buNone/>
              </a:pPr>
              <a:endParaRPr lang="zh-CN" altLang="en-US" sz="3600" dirty="0">
                <a:solidFill>
                  <a:prstClr val="white"/>
                </a:solidFill>
                <a:cs typeface="+mn-ea"/>
                <a:sym typeface="+mn-lt"/>
              </a:endParaRPr>
            </a:p>
          </p:txBody>
        </p:sp>
      </p:grpSp>
      <p:grpSp>
        <p:nvGrpSpPr>
          <p:cNvPr id="33" name="组合 32"/>
          <p:cNvGrpSpPr/>
          <p:nvPr/>
        </p:nvGrpSpPr>
        <p:grpSpPr>
          <a:xfrm>
            <a:off x="8988641" y="1917423"/>
            <a:ext cx="1934629" cy="1603004"/>
            <a:chOff x="468937" y="2419540"/>
            <a:chExt cx="1934629" cy="1603004"/>
          </a:xfrm>
        </p:grpSpPr>
        <p:sp>
          <p:nvSpPr>
            <p:cNvPr id="34" name="TextBox 18"/>
            <p:cNvSpPr txBox="1"/>
            <p:nvPr/>
          </p:nvSpPr>
          <p:spPr>
            <a:xfrm flipH="1">
              <a:off x="468937" y="2419540"/>
              <a:ext cx="1402080" cy="46037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添加标题</a:t>
              </a:r>
            </a:p>
          </p:txBody>
        </p:sp>
        <p:sp>
          <p:nvSpPr>
            <p:cNvPr id="39" name="矩形 38"/>
            <p:cNvSpPr/>
            <p:nvPr/>
          </p:nvSpPr>
          <p:spPr>
            <a:xfrm>
              <a:off x="470268" y="2823664"/>
              <a:ext cx="1933298" cy="1198880"/>
            </a:xfrm>
            <a:prstGeom prst="rect">
              <a:avLst/>
            </a:prstGeom>
          </p:spPr>
          <p:txBody>
            <a:bodyPr wrap="square">
              <a:spAutoFit/>
            </a:bodyPr>
            <a:lstStyle/>
            <a:p>
              <a:pPr lvl="0" algn="l">
                <a:lnSpc>
                  <a:spcPct val="150000"/>
                </a:lnSpc>
                <a:buClrTx/>
                <a:buSzTx/>
                <a:buFontTx/>
              </a:pPr>
              <a:r>
                <a:rPr lang="en-US" altLang="zh-CN" sz="1200">
                  <a:solidFill>
                    <a:schemeClr val="tx1">
                      <a:lumMod val="50000"/>
                      <a:lumOff val="50000"/>
                    </a:schemeClr>
                  </a:solidFill>
                  <a:cs typeface="+mn-ea"/>
                  <a:sym typeface="+mn-lt"/>
                </a:rPr>
                <a:t>请在此输入文字说明请在此输入文字说明请在此输入文字说明请在此输入文字说明</a:t>
              </a:r>
            </a:p>
          </p:txBody>
        </p:sp>
      </p:grpSp>
      <p:grpSp>
        <p:nvGrpSpPr>
          <p:cNvPr id="53" name="组合 52"/>
          <p:cNvGrpSpPr/>
          <p:nvPr/>
        </p:nvGrpSpPr>
        <p:grpSpPr>
          <a:xfrm>
            <a:off x="9017669" y="4123595"/>
            <a:ext cx="1934629" cy="1603004"/>
            <a:chOff x="468937" y="2419540"/>
            <a:chExt cx="1934629" cy="1603004"/>
          </a:xfrm>
        </p:grpSpPr>
        <p:sp>
          <p:nvSpPr>
            <p:cNvPr id="54" name="TextBox 18"/>
            <p:cNvSpPr txBox="1"/>
            <p:nvPr/>
          </p:nvSpPr>
          <p:spPr>
            <a:xfrm flipH="1">
              <a:off x="468937" y="2419540"/>
              <a:ext cx="1402080" cy="460375"/>
            </a:xfrm>
            <a:prstGeom prst="rect">
              <a:avLst/>
            </a:prstGeom>
            <a:noFill/>
          </p:spPr>
          <p:txBody>
            <a:bodyPr wrap="none" rtlCol="0">
              <a:spAutoFit/>
            </a:bodyPr>
            <a:lstStyle/>
            <a:p>
              <a:pPr algn="l"/>
              <a:r>
                <a:rPr lang="zh-CN" altLang="en-US" sz="2400" dirty="0">
                  <a:solidFill>
                    <a:schemeClr val="tx1">
                      <a:lumMod val="75000"/>
                      <a:lumOff val="25000"/>
                    </a:schemeClr>
                  </a:solidFill>
                  <a:cs typeface="+mn-ea"/>
                  <a:sym typeface="+mn-lt"/>
                </a:rPr>
                <a:t>添加标题</a:t>
              </a:r>
              <a:endParaRPr lang="zh-CN" altLang="en-US" sz="2400" b="1" dirty="0">
                <a:cs typeface="+mn-ea"/>
                <a:sym typeface="+mn-lt"/>
              </a:endParaRPr>
            </a:p>
          </p:txBody>
        </p:sp>
        <p:sp>
          <p:nvSpPr>
            <p:cNvPr id="55" name="矩形 54"/>
            <p:cNvSpPr/>
            <p:nvPr/>
          </p:nvSpPr>
          <p:spPr>
            <a:xfrm>
              <a:off x="470268" y="2823664"/>
              <a:ext cx="1933298" cy="1198880"/>
            </a:xfrm>
            <a:prstGeom prst="rect">
              <a:avLst/>
            </a:prstGeom>
          </p:spPr>
          <p:txBody>
            <a:bodyPr wrap="square">
              <a:spAutoFit/>
            </a:bodyPr>
            <a:lstStyle/>
            <a:p>
              <a:pPr>
                <a:lnSpc>
                  <a:spcPct val="150000"/>
                </a:lnSpc>
              </a:pPr>
              <a:r>
                <a:rPr lang="en-US" altLang="zh-CN" sz="1200">
                  <a:solidFill>
                    <a:schemeClr val="tx1">
                      <a:lumMod val="50000"/>
                      <a:lumOff val="50000"/>
                    </a:schemeClr>
                  </a:solidFill>
                  <a:cs typeface="+mn-ea"/>
                  <a:sym typeface="+mn-lt"/>
                </a:rPr>
                <a:t>请在此输入文字说明请在此输入文字说明请在此输入文字说明请在此输入文字说明</a:t>
              </a:r>
            </a:p>
          </p:txBody>
        </p:sp>
      </p:grpSp>
      <p:grpSp>
        <p:nvGrpSpPr>
          <p:cNvPr id="56" name="组合 55"/>
          <p:cNvGrpSpPr/>
          <p:nvPr/>
        </p:nvGrpSpPr>
        <p:grpSpPr>
          <a:xfrm>
            <a:off x="1383155" y="1859366"/>
            <a:ext cx="1934629" cy="1603004"/>
            <a:chOff x="468937" y="2419540"/>
            <a:chExt cx="1934629" cy="1603004"/>
          </a:xfrm>
        </p:grpSpPr>
        <p:sp>
          <p:nvSpPr>
            <p:cNvPr id="57" name="TextBox 18"/>
            <p:cNvSpPr txBox="1"/>
            <p:nvPr/>
          </p:nvSpPr>
          <p:spPr>
            <a:xfrm flipH="1">
              <a:off x="468937" y="2419540"/>
              <a:ext cx="1402080" cy="460375"/>
            </a:xfrm>
            <a:prstGeom prst="rect">
              <a:avLst/>
            </a:prstGeom>
            <a:noFill/>
          </p:spPr>
          <p:txBody>
            <a:bodyPr wrap="none" rtlCol="0">
              <a:spAutoFit/>
            </a:bodyPr>
            <a:lstStyle/>
            <a:p>
              <a:pPr algn="l"/>
              <a:r>
                <a:rPr lang="zh-CN" altLang="en-US" sz="2400" dirty="0">
                  <a:solidFill>
                    <a:schemeClr val="tx1">
                      <a:lumMod val="75000"/>
                      <a:lumOff val="25000"/>
                    </a:schemeClr>
                  </a:solidFill>
                  <a:cs typeface="+mn-ea"/>
                  <a:sym typeface="+mn-lt"/>
                </a:rPr>
                <a:t>添加标题</a:t>
              </a:r>
              <a:endParaRPr lang="zh-CN" altLang="en-US" sz="2400" dirty="0">
                <a:cs typeface="+mn-ea"/>
                <a:sym typeface="+mn-lt"/>
              </a:endParaRPr>
            </a:p>
          </p:txBody>
        </p:sp>
        <p:sp>
          <p:nvSpPr>
            <p:cNvPr id="58" name="矩形 57"/>
            <p:cNvSpPr/>
            <p:nvPr/>
          </p:nvSpPr>
          <p:spPr>
            <a:xfrm>
              <a:off x="470268" y="2823664"/>
              <a:ext cx="1933298" cy="1198880"/>
            </a:xfrm>
            <a:prstGeom prst="rect">
              <a:avLst/>
            </a:prstGeom>
          </p:spPr>
          <p:txBody>
            <a:bodyPr wrap="square">
              <a:spAutoFit/>
            </a:bodyPr>
            <a:lstStyle/>
            <a:p>
              <a:pPr lvl="0" algn="l">
                <a:lnSpc>
                  <a:spcPct val="150000"/>
                </a:lnSpc>
                <a:buClrTx/>
                <a:buSzTx/>
                <a:buFontTx/>
              </a:pPr>
              <a:r>
                <a:rPr lang="en-US" altLang="zh-CN" sz="1200">
                  <a:solidFill>
                    <a:schemeClr val="tx1">
                      <a:lumMod val="50000"/>
                      <a:lumOff val="50000"/>
                    </a:schemeClr>
                  </a:solidFill>
                  <a:cs typeface="+mn-ea"/>
                  <a:sym typeface="+mn-lt"/>
                </a:rPr>
                <a:t>请在此输入文字说明请在此输入文字说明请在此输入文字说明请在此输入文字说明</a:t>
              </a:r>
            </a:p>
          </p:txBody>
        </p:sp>
      </p:grpSp>
      <p:grpSp>
        <p:nvGrpSpPr>
          <p:cNvPr id="59" name="组合 58"/>
          <p:cNvGrpSpPr/>
          <p:nvPr/>
        </p:nvGrpSpPr>
        <p:grpSpPr>
          <a:xfrm>
            <a:off x="1426698" y="3876851"/>
            <a:ext cx="1934629" cy="1603004"/>
            <a:chOff x="468937" y="2419540"/>
            <a:chExt cx="1934629" cy="1603004"/>
          </a:xfrm>
        </p:grpSpPr>
        <p:sp>
          <p:nvSpPr>
            <p:cNvPr id="60" name="TextBox 18"/>
            <p:cNvSpPr txBox="1"/>
            <p:nvPr/>
          </p:nvSpPr>
          <p:spPr>
            <a:xfrm flipH="1">
              <a:off x="468937" y="2419540"/>
              <a:ext cx="1402080" cy="460375"/>
            </a:xfrm>
            <a:prstGeom prst="rect">
              <a:avLst/>
            </a:prstGeom>
            <a:noFill/>
          </p:spPr>
          <p:txBody>
            <a:bodyPr wrap="none" rtlCol="0">
              <a:spAutoFit/>
            </a:bodyPr>
            <a:lstStyle/>
            <a:p>
              <a:pPr algn="l"/>
              <a:r>
                <a:rPr lang="zh-CN" altLang="en-US" sz="2400" dirty="0">
                  <a:solidFill>
                    <a:schemeClr val="tx1">
                      <a:lumMod val="75000"/>
                      <a:lumOff val="25000"/>
                    </a:schemeClr>
                  </a:solidFill>
                  <a:cs typeface="+mn-ea"/>
                  <a:sym typeface="+mn-lt"/>
                </a:rPr>
                <a:t>添加标题</a:t>
              </a:r>
              <a:endParaRPr lang="zh-CN" altLang="en-US" sz="2400" dirty="0">
                <a:cs typeface="+mn-ea"/>
                <a:sym typeface="+mn-lt"/>
              </a:endParaRPr>
            </a:p>
          </p:txBody>
        </p:sp>
        <p:sp>
          <p:nvSpPr>
            <p:cNvPr id="61" name="矩形 60"/>
            <p:cNvSpPr/>
            <p:nvPr/>
          </p:nvSpPr>
          <p:spPr>
            <a:xfrm>
              <a:off x="470268" y="2823664"/>
              <a:ext cx="1933298" cy="1198880"/>
            </a:xfrm>
            <a:prstGeom prst="rect">
              <a:avLst/>
            </a:prstGeom>
          </p:spPr>
          <p:txBody>
            <a:bodyPr wrap="square">
              <a:spAutoFit/>
            </a:bodyPr>
            <a:lstStyle/>
            <a:p>
              <a:pPr lvl="0" algn="l">
                <a:lnSpc>
                  <a:spcPct val="150000"/>
                </a:lnSpc>
                <a:buClrTx/>
                <a:buSzTx/>
                <a:buFontTx/>
              </a:pPr>
              <a:r>
                <a:rPr lang="en-US" altLang="zh-CN" sz="1200">
                  <a:solidFill>
                    <a:schemeClr val="tx1">
                      <a:lumMod val="50000"/>
                      <a:lumOff val="50000"/>
                    </a:schemeClr>
                  </a:solidFill>
                  <a:cs typeface="+mn-ea"/>
                  <a:sym typeface="+mn-lt"/>
                </a:rPr>
                <a:t>请在此输入文字说明请在此输入文字说明请在此输入文字说明请在此输入文字说明</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1000"/>
                                        <p:tgtEl>
                                          <p:spTgt spid="33"/>
                                        </p:tgtEl>
                                      </p:cBhvr>
                                    </p:animEffect>
                                    <p:anim calcmode="lin" valueType="num">
                                      <p:cBhvr>
                                        <p:cTn id="8" dur="1000" fill="hold"/>
                                        <p:tgtEl>
                                          <p:spTgt spid="33"/>
                                        </p:tgtEl>
                                        <p:attrNameLst>
                                          <p:attrName>ppt_x</p:attrName>
                                        </p:attrNameLst>
                                      </p:cBhvr>
                                      <p:tavLst>
                                        <p:tav tm="0">
                                          <p:val>
                                            <p:strVal val="#ppt_x"/>
                                          </p:val>
                                        </p:tav>
                                        <p:tav tm="100000">
                                          <p:val>
                                            <p:strVal val="#ppt_x"/>
                                          </p:val>
                                        </p:tav>
                                      </p:tavLst>
                                    </p:anim>
                                    <p:anim calcmode="lin" valueType="num">
                                      <p:cBhvr>
                                        <p:cTn id="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fade">
                                      <p:cBhvr>
                                        <p:cTn id="14" dur="1000"/>
                                        <p:tgtEl>
                                          <p:spTgt spid="53"/>
                                        </p:tgtEl>
                                      </p:cBhvr>
                                    </p:animEffect>
                                    <p:anim calcmode="lin" valueType="num">
                                      <p:cBhvr>
                                        <p:cTn id="15" dur="1000" fill="hold"/>
                                        <p:tgtEl>
                                          <p:spTgt spid="53"/>
                                        </p:tgtEl>
                                        <p:attrNameLst>
                                          <p:attrName>ppt_x</p:attrName>
                                        </p:attrNameLst>
                                      </p:cBhvr>
                                      <p:tavLst>
                                        <p:tav tm="0">
                                          <p:val>
                                            <p:strVal val="#ppt_x"/>
                                          </p:val>
                                        </p:tav>
                                        <p:tav tm="100000">
                                          <p:val>
                                            <p:strVal val="#ppt_x"/>
                                          </p:val>
                                        </p:tav>
                                      </p:tavLst>
                                    </p:anim>
                                    <p:anim calcmode="lin" valueType="num">
                                      <p:cBhvr>
                                        <p:cTn id="16"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1000"/>
                                        <p:tgtEl>
                                          <p:spTgt spid="56"/>
                                        </p:tgtEl>
                                      </p:cBhvr>
                                    </p:animEffect>
                                    <p:anim calcmode="lin" valueType="num">
                                      <p:cBhvr>
                                        <p:cTn id="22" dur="1000" fill="hold"/>
                                        <p:tgtEl>
                                          <p:spTgt spid="56"/>
                                        </p:tgtEl>
                                        <p:attrNameLst>
                                          <p:attrName>ppt_x</p:attrName>
                                        </p:attrNameLst>
                                      </p:cBhvr>
                                      <p:tavLst>
                                        <p:tav tm="0">
                                          <p:val>
                                            <p:strVal val="#ppt_x"/>
                                          </p:val>
                                        </p:tav>
                                        <p:tav tm="100000">
                                          <p:val>
                                            <p:strVal val="#ppt_x"/>
                                          </p:val>
                                        </p:tav>
                                      </p:tavLst>
                                    </p:anim>
                                    <p:anim calcmode="lin" valueType="num">
                                      <p:cBhvr>
                                        <p:cTn id="23"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9"/>
                                        </p:tgtEl>
                                        <p:attrNameLst>
                                          <p:attrName>style.visibility</p:attrName>
                                        </p:attrNameLst>
                                      </p:cBhvr>
                                      <p:to>
                                        <p:strVal val="visible"/>
                                      </p:to>
                                    </p:set>
                                    <p:animEffect transition="in" filter="fade">
                                      <p:cBhvr>
                                        <p:cTn id="28" dur="1000"/>
                                        <p:tgtEl>
                                          <p:spTgt spid="59"/>
                                        </p:tgtEl>
                                      </p:cBhvr>
                                    </p:animEffect>
                                    <p:anim calcmode="lin" valueType="num">
                                      <p:cBhvr>
                                        <p:cTn id="29" dur="1000" fill="hold"/>
                                        <p:tgtEl>
                                          <p:spTgt spid="59"/>
                                        </p:tgtEl>
                                        <p:attrNameLst>
                                          <p:attrName>ppt_x</p:attrName>
                                        </p:attrNameLst>
                                      </p:cBhvr>
                                      <p:tavLst>
                                        <p:tav tm="0">
                                          <p:val>
                                            <p:strVal val="#ppt_x"/>
                                          </p:val>
                                        </p:tav>
                                        <p:tav tm="100000">
                                          <p:val>
                                            <p:strVal val="#ppt_x"/>
                                          </p:val>
                                        </p:tav>
                                      </p:tavLst>
                                    </p:anim>
                                    <p:anim calcmode="lin" valueType="num">
                                      <p:cBhvr>
                                        <p:cTn id="30" dur="1000" fill="hold"/>
                                        <p:tgtEl>
                                          <p:spTgt spid="5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pic>
        <p:nvPicPr>
          <p:cNvPr id="5" name="图片 4"/>
          <p:cNvPicPr>
            <a:picLocks noChangeAspect="1"/>
          </p:cNvPicPr>
          <p:nvPr/>
        </p:nvPicPr>
        <p:blipFill>
          <a:blip r:embed="rId4"/>
          <a:stretch>
            <a:fillRect/>
          </a:stretch>
        </p:blipFill>
        <p:spPr>
          <a:xfrm>
            <a:off x="-1863090" y="-216535"/>
            <a:ext cx="5457825" cy="4981575"/>
          </a:xfrm>
          <a:prstGeom prst="rect">
            <a:avLst/>
          </a:prstGeom>
        </p:spPr>
      </p:pic>
      <p:pic>
        <p:nvPicPr>
          <p:cNvPr id="6" name="图片 5"/>
          <p:cNvPicPr>
            <a:picLocks noChangeAspect="1"/>
          </p:cNvPicPr>
          <p:nvPr/>
        </p:nvPicPr>
        <p:blipFill>
          <a:blip r:embed="rId5"/>
          <a:stretch>
            <a:fillRect/>
          </a:stretch>
        </p:blipFill>
        <p:spPr>
          <a:xfrm>
            <a:off x="8022590" y="3263265"/>
            <a:ext cx="5381625" cy="5295900"/>
          </a:xfrm>
          <a:prstGeom prst="rect">
            <a:avLst/>
          </a:prstGeom>
        </p:spPr>
      </p:pic>
      <p:sp>
        <p:nvSpPr>
          <p:cNvPr id="3" name="文本框 3"/>
          <p:cNvSpPr>
            <a:spLocks noGrp="1"/>
          </p:cNvSpPr>
          <p:nvPr>
            <p:ph type="title"/>
          </p:nvPr>
        </p:nvSpPr>
        <p:spPr>
          <a:xfrm>
            <a:off x="3540125" y="3234690"/>
            <a:ext cx="7190105" cy="895350"/>
          </a:xfrm>
        </p:spPr>
        <p:txBody>
          <a:bodyPr>
            <a:noAutofit/>
          </a:bodyPr>
          <a:lstStyle/>
          <a:p>
            <a:pPr algn="l"/>
            <a:r>
              <a:rPr lang="zh-CN" altLang="en-US" sz="6600" dirty="0">
                <a:solidFill>
                  <a:srgbClr val="8CB271"/>
                </a:solidFill>
                <a:latin typeface="+mn-lt"/>
                <a:ea typeface="+mn-ea"/>
                <a:cs typeface="+mn-ea"/>
                <a:sym typeface="+mn-lt"/>
              </a:rPr>
              <a:t>请输入您的标题</a:t>
            </a:r>
          </a:p>
        </p:txBody>
      </p:sp>
      <p:sp>
        <p:nvSpPr>
          <p:cNvPr id="7" name="文本框 2"/>
          <p:cNvSpPr>
            <a:spLocks noGrp="1"/>
          </p:cNvSpPr>
          <p:nvPr>
            <p:ph type="body" idx="1"/>
          </p:nvPr>
        </p:nvSpPr>
        <p:spPr>
          <a:xfrm>
            <a:off x="3540125" y="4034790"/>
            <a:ext cx="6866255" cy="1015365"/>
          </a:xfrm>
        </p:spPr>
        <p:txBody>
          <a:bodyPr/>
          <a:lstStyle/>
          <a:p>
            <a:pPr lvl="0" algn="l"/>
            <a:r>
              <a:rPr lang="zh-CN" altLang="en-US" sz="1400" dirty="0">
                <a:solidFill>
                  <a:schemeClr val="tx1">
                    <a:lumMod val="50000"/>
                    <a:lumOff val="50000"/>
                  </a:schemeClr>
                </a:solidFill>
                <a:latin typeface="+mn-lt"/>
                <a:ea typeface="+mn-ea"/>
                <a:cs typeface="+mn-ea"/>
                <a:sym typeface="+mn-lt"/>
              </a:rPr>
              <a:t>此处添加详细文本描述，建议与标题相关并符合整体语言风格</a:t>
            </a:r>
          </a:p>
          <a:p>
            <a:pPr lvl="0" algn="l"/>
            <a:r>
              <a:rPr lang="zh-CN" altLang="en-US" sz="1400" dirty="0">
                <a:solidFill>
                  <a:schemeClr val="tx1">
                    <a:lumMod val="50000"/>
                    <a:lumOff val="50000"/>
                  </a:schemeClr>
                </a:solidFill>
                <a:latin typeface="+mn-lt"/>
                <a:ea typeface="+mn-ea"/>
                <a:cs typeface="+mn-ea"/>
                <a:sym typeface="+mn-lt"/>
              </a:rPr>
              <a:t>，语言描述尽量简洁生动。</a:t>
            </a:r>
          </a:p>
        </p:txBody>
      </p:sp>
      <p:sp>
        <p:nvSpPr>
          <p:cNvPr id="9" name="文本框 8"/>
          <p:cNvSpPr txBox="1"/>
          <p:nvPr/>
        </p:nvSpPr>
        <p:spPr>
          <a:xfrm>
            <a:off x="3619477" y="1687066"/>
            <a:ext cx="1518364" cy="1323439"/>
          </a:xfrm>
          <a:prstGeom prst="rect">
            <a:avLst/>
          </a:prstGeom>
          <a:noFill/>
        </p:spPr>
        <p:txBody>
          <a:bodyPr wrap="none" rtlCol="0">
            <a:spAutoFit/>
          </a:bodyPr>
          <a:lstStyle/>
          <a:p>
            <a:r>
              <a:rPr lang="en-US" altLang="zh-CN" sz="8000" dirty="0">
                <a:solidFill>
                  <a:schemeClr val="tx1">
                    <a:lumMod val="50000"/>
                    <a:lumOff val="50000"/>
                  </a:schemeClr>
                </a:solidFill>
                <a:cs typeface="+mn-ea"/>
                <a:sym typeface="+mn-lt"/>
              </a:rPr>
              <a:t>03</a:t>
            </a:r>
            <a:r>
              <a:rPr lang="en-US" altLang="zh-CN" sz="4800" dirty="0">
                <a:solidFill>
                  <a:schemeClr val="tx1">
                    <a:lumMod val="50000"/>
                    <a:lumOff val="50000"/>
                  </a:schemeClr>
                </a:solidFill>
                <a:cs typeface="+mn-ea"/>
                <a:sym typeface="+mn-lt"/>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300355" y="29718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42" name="任意多边形 5"/>
          <p:cNvSpPr/>
          <p:nvPr/>
        </p:nvSpPr>
        <p:spPr>
          <a:xfrm>
            <a:off x="2029875" y="2137359"/>
            <a:ext cx="244228" cy="2066926"/>
          </a:xfrm>
          <a:prstGeom prst="leftBracket">
            <a:avLst>
              <a:gd name="adj" fmla="val 137035"/>
            </a:avLst>
          </a:prstGeom>
          <a:ln w="19050" cap="rnd">
            <a:solidFill>
              <a:schemeClr val="tx1">
                <a:lumMod val="50000"/>
                <a:lumOff val="50000"/>
              </a:schemeClr>
            </a:solidFill>
            <a:round/>
            <a:headEnd type="none"/>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50000"/>
                  <a:lumOff val="50000"/>
                </a:schemeClr>
              </a:solidFill>
              <a:cs typeface="+mn-ea"/>
              <a:sym typeface="+mn-lt"/>
            </a:endParaRPr>
          </a:p>
        </p:txBody>
      </p:sp>
      <p:cxnSp>
        <p:nvCxnSpPr>
          <p:cNvPr id="43" name="直接连接符 42"/>
          <p:cNvCxnSpPr>
            <a:stCxn id="31" idx="2"/>
          </p:cNvCxnSpPr>
          <p:nvPr/>
        </p:nvCxnSpPr>
        <p:spPr>
          <a:xfrm flipH="1" flipV="1">
            <a:off x="2274103" y="4203005"/>
            <a:ext cx="468178" cy="426"/>
          </a:xfrm>
          <a:prstGeom prst="line">
            <a:avLst/>
          </a:prstGeom>
          <a:ln w="19050" cap="rnd">
            <a:solidFill>
              <a:schemeClr val="bg1">
                <a:lumMod val="95000"/>
              </a:schemeClr>
            </a:solidFill>
            <a:round/>
          </a:ln>
        </p:spPr>
        <p:style>
          <a:lnRef idx="1">
            <a:schemeClr val="accent1"/>
          </a:lnRef>
          <a:fillRef idx="0">
            <a:schemeClr val="accent1"/>
          </a:fillRef>
          <a:effectRef idx="0">
            <a:schemeClr val="accent1"/>
          </a:effectRef>
          <a:fontRef idx="minor">
            <a:schemeClr val="tx1"/>
          </a:fontRef>
        </p:style>
      </p:cxnSp>
      <p:cxnSp>
        <p:nvCxnSpPr>
          <p:cNvPr id="44" name="直接箭头连接符 43"/>
          <p:cNvCxnSpPr>
            <a:stCxn id="25" idx="6"/>
          </p:cNvCxnSpPr>
          <p:nvPr/>
        </p:nvCxnSpPr>
        <p:spPr>
          <a:xfrm>
            <a:off x="3186503" y="2136506"/>
            <a:ext cx="1680118" cy="853"/>
          </a:xfrm>
          <a:prstGeom prst="straightConnector1">
            <a:avLst/>
          </a:prstGeom>
          <a:ln w="19050" cap="rnd">
            <a:solidFill>
              <a:schemeClr val="tx1">
                <a:lumMod val="50000"/>
                <a:lumOff val="50000"/>
              </a:schemeClr>
            </a:solidFill>
            <a:round/>
            <a:headEnd type="none"/>
            <a:tailEnd type="stealth"/>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882865" y="2136506"/>
            <a:ext cx="1680118" cy="853"/>
          </a:xfrm>
          <a:prstGeom prst="straightConnector1">
            <a:avLst/>
          </a:prstGeom>
          <a:ln w="19050" cap="rnd">
            <a:solidFill>
              <a:schemeClr val="tx1">
                <a:lumMod val="50000"/>
                <a:lumOff val="50000"/>
              </a:schemeClr>
            </a:solidFill>
            <a:round/>
            <a:headEnd type="none"/>
            <a:tailEnd type="stealth"/>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H="1">
            <a:off x="3772179" y="4203005"/>
            <a:ext cx="1680118" cy="853"/>
          </a:xfrm>
          <a:prstGeom prst="straightConnector1">
            <a:avLst/>
          </a:prstGeom>
          <a:ln w="19050" cap="rnd">
            <a:solidFill>
              <a:schemeClr val="tx1">
                <a:lumMod val="50000"/>
                <a:lumOff val="50000"/>
              </a:schemeClr>
            </a:solidFill>
            <a:round/>
            <a:headEnd type="none"/>
            <a:tailEnd type="stealth"/>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H="1">
            <a:off x="6454889" y="4203005"/>
            <a:ext cx="1680118" cy="853"/>
          </a:xfrm>
          <a:prstGeom prst="straightConnector1">
            <a:avLst/>
          </a:prstGeom>
          <a:ln w="19050" cap="rnd">
            <a:solidFill>
              <a:schemeClr val="tx1">
                <a:lumMod val="50000"/>
                <a:lumOff val="50000"/>
              </a:schemeClr>
            </a:solidFill>
            <a:round/>
            <a:headEnd type="none"/>
            <a:tailEnd type="stealth"/>
          </a:ln>
        </p:spPr>
        <p:style>
          <a:lnRef idx="1">
            <a:schemeClr val="accent1"/>
          </a:lnRef>
          <a:fillRef idx="0">
            <a:schemeClr val="accent1"/>
          </a:fillRef>
          <a:effectRef idx="0">
            <a:schemeClr val="accent1"/>
          </a:effectRef>
          <a:fontRef idx="minor">
            <a:schemeClr val="tx1"/>
          </a:fontRef>
        </p:style>
      </p:cxnSp>
      <p:sp>
        <p:nvSpPr>
          <p:cNvPr id="39" name="任意多边形 5"/>
          <p:cNvSpPr/>
          <p:nvPr/>
        </p:nvSpPr>
        <p:spPr>
          <a:xfrm flipH="1" flipV="1">
            <a:off x="9917897" y="2137359"/>
            <a:ext cx="244228" cy="2066926"/>
          </a:xfrm>
          <a:prstGeom prst="leftBracket">
            <a:avLst>
              <a:gd name="adj" fmla="val 137035"/>
            </a:avLst>
          </a:prstGeom>
          <a:ln w="19050" cap="rnd">
            <a:solidFill>
              <a:schemeClr val="tx1">
                <a:lumMod val="50000"/>
                <a:lumOff val="50000"/>
              </a:schemeClr>
            </a:solidFill>
            <a:round/>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solidFill>
                <a:schemeClr val="tx1">
                  <a:lumMod val="50000"/>
                  <a:lumOff val="50000"/>
                </a:schemeClr>
              </a:solidFill>
              <a:cs typeface="+mn-ea"/>
              <a:sym typeface="+mn-lt"/>
            </a:endParaRPr>
          </a:p>
        </p:txBody>
      </p:sp>
      <p:cxnSp>
        <p:nvCxnSpPr>
          <p:cNvPr id="40" name="直接连接符 39"/>
          <p:cNvCxnSpPr>
            <a:stCxn id="35" idx="6"/>
          </p:cNvCxnSpPr>
          <p:nvPr/>
        </p:nvCxnSpPr>
        <p:spPr>
          <a:xfrm>
            <a:off x="8579229" y="2136506"/>
            <a:ext cx="1338668" cy="2133"/>
          </a:xfrm>
          <a:prstGeom prst="line">
            <a:avLst/>
          </a:prstGeom>
          <a:ln w="19050" cap="rnd">
            <a:solidFill>
              <a:schemeClr val="tx1">
                <a:lumMod val="50000"/>
                <a:lumOff val="50000"/>
              </a:schemeClr>
            </a:solidFill>
            <a:round/>
          </a:ln>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flipH="1">
            <a:off x="8947131" y="4203005"/>
            <a:ext cx="970766" cy="0"/>
          </a:xfrm>
          <a:prstGeom prst="straightConnector1">
            <a:avLst/>
          </a:prstGeom>
          <a:ln w="19050" cap="rnd">
            <a:solidFill>
              <a:schemeClr val="tx1">
                <a:lumMod val="50000"/>
                <a:lumOff val="50000"/>
              </a:schemeClr>
            </a:solidFill>
            <a:round/>
            <a:headEnd type="none"/>
            <a:tailEnd type="stealth"/>
          </a:ln>
        </p:spPr>
        <p:style>
          <a:lnRef idx="1">
            <a:schemeClr val="accent1"/>
          </a:lnRef>
          <a:fillRef idx="0">
            <a:schemeClr val="accent1"/>
          </a:fillRef>
          <a:effectRef idx="0">
            <a:schemeClr val="accent1"/>
          </a:effectRef>
          <a:fontRef idx="minor">
            <a:schemeClr val="tx1"/>
          </a:fontRef>
        </p:style>
      </p:cxnSp>
      <p:sp>
        <p:nvSpPr>
          <p:cNvPr id="35" name="椭圆 1"/>
          <p:cNvSpPr/>
          <p:nvPr/>
        </p:nvSpPr>
        <p:spPr>
          <a:xfrm>
            <a:off x="8135007" y="1914396"/>
            <a:ext cx="444222" cy="444220"/>
          </a:xfrm>
          <a:prstGeom prst="ellipse">
            <a:avLst/>
          </a:prstGeom>
          <a:solidFill>
            <a:srgbClr val="ABC4A3"/>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tx1">
                  <a:lumMod val="50000"/>
                  <a:lumOff val="50000"/>
                </a:schemeClr>
              </a:solidFill>
              <a:cs typeface="+mn-ea"/>
              <a:sym typeface="+mn-lt"/>
            </a:endParaRPr>
          </a:p>
        </p:txBody>
      </p:sp>
      <p:sp>
        <p:nvSpPr>
          <p:cNvPr id="36" name="图形 6"/>
          <p:cNvSpPr/>
          <p:nvPr/>
        </p:nvSpPr>
        <p:spPr bwMode="auto">
          <a:xfrm>
            <a:off x="8254338" y="2050940"/>
            <a:ext cx="205561" cy="171132"/>
          </a:xfrm>
          <a:custGeom>
            <a:avLst/>
            <a:gdLst>
              <a:gd name="connsiteX0" fmla="*/ 483573 w 526297"/>
              <a:gd name="connsiteY0" fmla="*/ 133971 h 438150"/>
              <a:gd name="connsiteX1" fmla="*/ 527674 w 526297"/>
              <a:gd name="connsiteY1" fmla="*/ 178072 h 438150"/>
              <a:gd name="connsiteX2" fmla="*/ 527579 w 526297"/>
              <a:gd name="connsiteY2" fmla="*/ 181501 h 438150"/>
              <a:gd name="connsiteX3" fmla="*/ 514244 w 526297"/>
              <a:gd name="connsiteY3" fmla="*/ 355237 h 438150"/>
              <a:gd name="connsiteX4" fmla="*/ 485764 w 526297"/>
              <a:gd name="connsiteY4" fmla="*/ 381621 h 438150"/>
              <a:gd name="connsiteX5" fmla="*/ 454998 w 526297"/>
              <a:gd name="connsiteY5" fmla="*/ 381621 h 438150"/>
              <a:gd name="connsiteX6" fmla="*/ 454998 w 526297"/>
              <a:gd name="connsiteY6" fmla="*/ 438771 h 438150"/>
              <a:gd name="connsiteX7" fmla="*/ 435948 w 526297"/>
              <a:gd name="connsiteY7" fmla="*/ 438771 h 438150"/>
              <a:gd name="connsiteX8" fmla="*/ 435948 w 526297"/>
              <a:gd name="connsiteY8" fmla="*/ 381621 h 438150"/>
              <a:gd name="connsiteX9" fmla="*/ 93048 w 526297"/>
              <a:gd name="connsiteY9" fmla="*/ 381621 h 438150"/>
              <a:gd name="connsiteX10" fmla="*/ 93048 w 526297"/>
              <a:gd name="connsiteY10" fmla="*/ 438771 h 438150"/>
              <a:gd name="connsiteX11" fmla="*/ 73998 w 526297"/>
              <a:gd name="connsiteY11" fmla="*/ 438771 h 438150"/>
              <a:gd name="connsiteX12" fmla="*/ 73998 w 526297"/>
              <a:gd name="connsiteY12" fmla="*/ 381621 h 438150"/>
              <a:gd name="connsiteX13" fmla="*/ 43328 w 526297"/>
              <a:gd name="connsiteY13" fmla="*/ 381621 h 438150"/>
              <a:gd name="connsiteX14" fmla="*/ 14848 w 526297"/>
              <a:gd name="connsiteY14" fmla="*/ 355237 h 438150"/>
              <a:gd name="connsiteX15" fmla="*/ 1513 w 526297"/>
              <a:gd name="connsiteY15" fmla="*/ 181501 h 438150"/>
              <a:gd name="connsiteX16" fmla="*/ 42089 w 526297"/>
              <a:gd name="connsiteY16" fmla="*/ 134162 h 438150"/>
              <a:gd name="connsiteX17" fmla="*/ 45518 w 526297"/>
              <a:gd name="connsiteY17" fmla="*/ 134066 h 438150"/>
              <a:gd name="connsiteX18" fmla="*/ 101906 w 526297"/>
              <a:gd name="connsiteY18" fmla="*/ 180834 h 438150"/>
              <a:gd name="connsiteX19" fmla="*/ 121623 w 526297"/>
              <a:gd name="connsiteY19" fmla="*/ 286371 h 438150"/>
              <a:gd name="connsiteX20" fmla="*/ 407373 w 526297"/>
              <a:gd name="connsiteY20" fmla="*/ 286371 h 438150"/>
              <a:gd name="connsiteX21" fmla="*/ 427185 w 526297"/>
              <a:gd name="connsiteY21" fmla="*/ 180739 h 438150"/>
              <a:gd name="connsiteX22" fmla="*/ 483573 w 526297"/>
              <a:gd name="connsiteY22" fmla="*/ 133971 h 438150"/>
              <a:gd name="connsiteX23" fmla="*/ 416898 w 526297"/>
              <a:gd name="connsiteY23" fmla="*/ 621 h 438150"/>
              <a:gd name="connsiteX24" fmla="*/ 483573 w 526297"/>
              <a:gd name="connsiteY24" fmla="*/ 67296 h 438150"/>
              <a:gd name="connsiteX25" fmla="*/ 483573 w 526297"/>
              <a:gd name="connsiteY25" fmla="*/ 115397 h 438150"/>
              <a:gd name="connsiteX26" fmla="*/ 476429 w 526297"/>
              <a:gd name="connsiteY26" fmla="*/ 114921 h 438150"/>
              <a:gd name="connsiteX27" fmla="*/ 412040 w 526297"/>
              <a:gd name="connsiteY27" fmla="*/ 166451 h 438150"/>
              <a:gd name="connsiteX28" fmla="*/ 411564 w 526297"/>
              <a:gd name="connsiteY28" fmla="*/ 168737 h 438150"/>
              <a:gd name="connsiteX29" fmla="*/ 393086 w 526297"/>
              <a:gd name="connsiteY29" fmla="*/ 267321 h 438150"/>
              <a:gd name="connsiteX30" fmla="*/ 135911 w 526297"/>
              <a:gd name="connsiteY30" fmla="*/ 267321 h 438150"/>
              <a:gd name="connsiteX31" fmla="*/ 117432 w 526297"/>
              <a:gd name="connsiteY31" fmla="*/ 168737 h 438150"/>
              <a:gd name="connsiteX32" fmla="*/ 52567 w 526297"/>
              <a:gd name="connsiteY32" fmla="*/ 114921 h 438150"/>
              <a:gd name="connsiteX33" fmla="*/ 54948 w 526297"/>
              <a:gd name="connsiteY33" fmla="*/ 67296 h 438150"/>
              <a:gd name="connsiteX34" fmla="*/ 121623 w 526297"/>
              <a:gd name="connsiteY34" fmla="*/ 621 h 438150"/>
              <a:gd name="connsiteX35" fmla="*/ 416898 w 526297"/>
              <a:gd name="connsiteY35" fmla="*/ 621 h 438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26297" h="438150">
                <a:moveTo>
                  <a:pt x="483573" y="133971"/>
                </a:moveTo>
                <a:cubicBezTo>
                  <a:pt x="507957" y="133971"/>
                  <a:pt x="527674" y="153688"/>
                  <a:pt x="527674" y="178072"/>
                </a:cubicBezTo>
                <a:cubicBezTo>
                  <a:pt x="527674" y="179215"/>
                  <a:pt x="527674" y="180358"/>
                  <a:pt x="527579" y="181501"/>
                </a:cubicBezTo>
                <a:lnTo>
                  <a:pt x="514244" y="355237"/>
                </a:lnTo>
                <a:cubicBezTo>
                  <a:pt x="513101" y="370096"/>
                  <a:pt x="500718" y="381621"/>
                  <a:pt x="485764" y="381621"/>
                </a:cubicBezTo>
                <a:lnTo>
                  <a:pt x="454998" y="381621"/>
                </a:lnTo>
                <a:lnTo>
                  <a:pt x="454998" y="438771"/>
                </a:lnTo>
                <a:lnTo>
                  <a:pt x="435948" y="438771"/>
                </a:lnTo>
                <a:lnTo>
                  <a:pt x="435948" y="381621"/>
                </a:lnTo>
                <a:lnTo>
                  <a:pt x="93048" y="381621"/>
                </a:lnTo>
                <a:lnTo>
                  <a:pt x="93048" y="438771"/>
                </a:lnTo>
                <a:lnTo>
                  <a:pt x="73998" y="438771"/>
                </a:lnTo>
                <a:lnTo>
                  <a:pt x="73998" y="381621"/>
                </a:lnTo>
                <a:lnTo>
                  <a:pt x="43328" y="381621"/>
                </a:lnTo>
                <a:cubicBezTo>
                  <a:pt x="28373" y="381621"/>
                  <a:pt x="15991" y="370096"/>
                  <a:pt x="14848" y="355237"/>
                </a:cubicBezTo>
                <a:lnTo>
                  <a:pt x="1513" y="181501"/>
                </a:lnTo>
                <a:cubicBezTo>
                  <a:pt x="-392" y="157212"/>
                  <a:pt x="17801" y="135971"/>
                  <a:pt x="42089" y="134162"/>
                </a:cubicBezTo>
                <a:cubicBezTo>
                  <a:pt x="43232" y="134066"/>
                  <a:pt x="44375" y="134066"/>
                  <a:pt x="45518" y="134066"/>
                </a:cubicBezTo>
                <a:cubicBezTo>
                  <a:pt x="73141" y="134066"/>
                  <a:pt x="96858" y="153688"/>
                  <a:pt x="101906" y="180834"/>
                </a:cubicBezTo>
                <a:lnTo>
                  <a:pt x="121623" y="286371"/>
                </a:lnTo>
                <a:lnTo>
                  <a:pt x="407373" y="286371"/>
                </a:lnTo>
                <a:lnTo>
                  <a:pt x="427185" y="180739"/>
                </a:lnTo>
                <a:cubicBezTo>
                  <a:pt x="432233" y="153592"/>
                  <a:pt x="455951" y="133971"/>
                  <a:pt x="483573" y="133971"/>
                </a:cubicBezTo>
                <a:close/>
                <a:moveTo>
                  <a:pt x="416898" y="621"/>
                </a:moveTo>
                <a:cubicBezTo>
                  <a:pt x="453760" y="621"/>
                  <a:pt x="483573" y="30434"/>
                  <a:pt x="483573" y="67296"/>
                </a:cubicBezTo>
                <a:lnTo>
                  <a:pt x="483573" y="115397"/>
                </a:lnTo>
                <a:cubicBezTo>
                  <a:pt x="481192" y="115112"/>
                  <a:pt x="478811" y="114921"/>
                  <a:pt x="476429" y="114921"/>
                </a:cubicBezTo>
                <a:cubicBezTo>
                  <a:pt x="445473" y="114921"/>
                  <a:pt x="418803" y="136448"/>
                  <a:pt x="412040" y="166451"/>
                </a:cubicBezTo>
                <a:lnTo>
                  <a:pt x="411564" y="168737"/>
                </a:lnTo>
                <a:lnTo>
                  <a:pt x="393086" y="267321"/>
                </a:lnTo>
                <a:lnTo>
                  <a:pt x="135911" y="267321"/>
                </a:lnTo>
                <a:lnTo>
                  <a:pt x="117432" y="168737"/>
                </a:lnTo>
                <a:cubicBezTo>
                  <a:pt x="111622" y="137495"/>
                  <a:pt x="84285" y="114921"/>
                  <a:pt x="52567" y="114921"/>
                </a:cubicBezTo>
                <a:lnTo>
                  <a:pt x="54948" y="67296"/>
                </a:lnTo>
                <a:cubicBezTo>
                  <a:pt x="54948" y="30434"/>
                  <a:pt x="84761" y="621"/>
                  <a:pt x="121623" y="621"/>
                </a:cubicBezTo>
                <a:lnTo>
                  <a:pt x="416898" y="62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solidFill>
                <a:schemeClr val="tx1">
                  <a:lumMod val="50000"/>
                  <a:lumOff val="50000"/>
                </a:schemeClr>
              </a:solidFill>
              <a:cs typeface="+mn-ea"/>
              <a:sym typeface="+mn-lt"/>
            </a:endParaRPr>
          </a:p>
        </p:txBody>
      </p:sp>
      <p:sp>
        <p:nvSpPr>
          <p:cNvPr id="33" name="椭圆 1"/>
          <p:cNvSpPr/>
          <p:nvPr/>
        </p:nvSpPr>
        <p:spPr>
          <a:xfrm>
            <a:off x="5438644" y="3981321"/>
            <a:ext cx="444222" cy="444220"/>
          </a:xfrm>
          <a:prstGeom prst="ellipse">
            <a:avLst/>
          </a:prstGeom>
          <a:solidFill>
            <a:srgbClr val="ABC4A3"/>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tx1">
                  <a:lumMod val="50000"/>
                  <a:lumOff val="50000"/>
                </a:schemeClr>
              </a:solidFill>
              <a:cs typeface="+mn-ea"/>
              <a:sym typeface="+mn-lt"/>
            </a:endParaRPr>
          </a:p>
        </p:txBody>
      </p:sp>
      <p:sp>
        <p:nvSpPr>
          <p:cNvPr id="34" name="图形 5"/>
          <p:cNvSpPr/>
          <p:nvPr/>
        </p:nvSpPr>
        <p:spPr bwMode="auto">
          <a:xfrm>
            <a:off x="5557974" y="4109828"/>
            <a:ext cx="205561" cy="187207"/>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solidFill>
                <a:schemeClr val="tx1">
                  <a:lumMod val="50000"/>
                  <a:lumOff val="50000"/>
                </a:schemeClr>
              </a:solidFill>
              <a:cs typeface="+mn-ea"/>
              <a:sym typeface="+mn-lt"/>
            </a:endParaRPr>
          </a:p>
        </p:txBody>
      </p:sp>
      <p:sp>
        <p:nvSpPr>
          <p:cNvPr id="31" name="椭圆 1"/>
          <p:cNvSpPr/>
          <p:nvPr/>
        </p:nvSpPr>
        <p:spPr>
          <a:xfrm>
            <a:off x="2742281" y="3981321"/>
            <a:ext cx="444222" cy="444220"/>
          </a:xfrm>
          <a:prstGeom prst="ellipse">
            <a:avLst/>
          </a:prstGeom>
          <a:solidFill>
            <a:srgbClr val="8CB27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tx1">
                  <a:lumMod val="50000"/>
                  <a:lumOff val="50000"/>
                </a:schemeClr>
              </a:solidFill>
              <a:cs typeface="+mn-ea"/>
              <a:sym typeface="+mn-lt"/>
            </a:endParaRPr>
          </a:p>
        </p:txBody>
      </p:sp>
      <p:sp>
        <p:nvSpPr>
          <p:cNvPr id="32" name="图形 4"/>
          <p:cNvSpPr/>
          <p:nvPr/>
        </p:nvSpPr>
        <p:spPr bwMode="auto">
          <a:xfrm>
            <a:off x="2861611" y="4133348"/>
            <a:ext cx="205561" cy="163687"/>
          </a:xfrm>
          <a:custGeom>
            <a:avLst/>
            <a:gdLst>
              <a:gd name="connsiteX0" fmla="*/ 486767 w 514350"/>
              <a:gd name="connsiteY0" fmla="*/ 621 h 409575"/>
              <a:gd name="connsiteX1" fmla="*/ 515342 w 514350"/>
              <a:gd name="connsiteY1" fmla="*/ 29196 h 409575"/>
              <a:gd name="connsiteX2" fmla="*/ 515342 w 514350"/>
              <a:gd name="connsiteY2" fmla="*/ 324471 h 409575"/>
              <a:gd name="connsiteX3" fmla="*/ 486767 w 514350"/>
              <a:gd name="connsiteY3" fmla="*/ 353046 h 409575"/>
              <a:gd name="connsiteX4" fmla="*/ 192159 w 514350"/>
              <a:gd name="connsiteY4" fmla="*/ 353046 h 409575"/>
              <a:gd name="connsiteX5" fmla="*/ 115387 w 514350"/>
              <a:gd name="connsiteY5" fmla="*/ 410196 h 409575"/>
              <a:gd name="connsiteX6" fmla="*/ 115387 w 514350"/>
              <a:gd name="connsiteY6" fmla="*/ 353046 h 409575"/>
              <a:gd name="connsiteX7" fmla="*/ 29567 w 514350"/>
              <a:gd name="connsiteY7" fmla="*/ 353046 h 409575"/>
              <a:gd name="connsiteX8" fmla="*/ 992 w 514350"/>
              <a:gd name="connsiteY8" fmla="*/ 324471 h 409575"/>
              <a:gd name="connsiteX9" fmla="*/ 992 w 514350"/>
              <a:gd name="connsiteY9" fmla="*/ 29196 h 409575"/>
              <a:gd name="connsiteX10" fmla="*/ 29567 w 514350"/>
              <a:gd name="connsiteY10" fmla="*/ 621 h 409575"/>
              <a:gd name="connsiteX11" fmla="*/ 486767 w 514350"/>
              <a:gd name="connsiteY11" fmla="*/ 621 h 409575"/>
              <a:gd name="connsiteX12" fmla="*/ 124817 w 514350"/>
              <a:gd name="connsiteY12" fmla="*/ 143496 h 409575"/>
              <a:gd name="connsiteX13" fmla="*/ 91480 w 514350"/>
              <a:gd name="connsiteY13" fmla="*/ 176834 h 409575"/>
              <a:gd name="connsiteX14" fmla="*/ 124817 w 514350"/>
              <a:gd name="connsiteY14" fmla="*/ 210171 h 409575"/>
              <a:gd name="connsiteX15" fmla="*/ 158155 w 514350"/>
              <a:gd name="connsiteY15" fmla="*/ 176834 h 409575"/>
              <a:gd name="connsiteX16" fmla="*/ 124817 w 514350"/>
              <a:gd name="connsiteY16" fmla="*/ 143496 h 409575"/>
              <a:gd name="connsiteX17" fmla="*/ 258167 w 514350"/>
              <a:gd name="connsiteY17" fmla="*/ 143496 h 409575"/>
              <a:gd name="connsiteX18" fmla="*/ 224830 w 514350"/>
              <a:gd name="connsiteY18" fmla="*/ 176834 h 409575"/>
              <a:gd name="connsiteX19" fmla="*/ 258167 w 514350"/>
              <a:gd name="connsiteY19" fmla="*/ 210171 h 409575"/>
              <a:gd name="connsiteX20" fmla="*/ 291505 w 514350"/>
              <a:gd name="connsiteY20" fmla="*/ 176834 h 409575"/>
              <a:gd name="connsiteX21" fmla="*/ 258167 w 514350"/>
              <a:gd name="connsiteY21" fmla="*/ 143496 h 409575"/>
              <a:gd name="connsiteX22" fmla="*/ 391517 w 514350"/>
              <a:gd name="connsiteY22" fmla="*/ 143496 h 409575"/>
              <a:gd name="connsiteX23" fmla="*/ 358180 w 514350"/>
              <a:gd name="connsiteY23" fmla="*/ 176834 h 409575"/>
              <a:gd name="connsiteX24" fmla="*/ 391517 w 514350"/>
              <a:gd name="connsiteY24" fmla="*/ 210171 h 409575"/>
              <a:gd name="connsiteX25" fmla="*/ 424855 w 514350"/>
              <a:gd name="connsiteY25" fmla="*/ 176834 h 409575"/>
              <a:gd name="connsiteX26" fmla="*/ 391517 w 514350"/>
              <a:gd name="connsiteY26" fmla="*/ 143496 h 409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14350" h="409575">
                <a:moveTo>
                  <a:pt x="486767" y="621"/>
                </a:moveTo>
                <a:cubicBezTo>
                  <a:pt x="502579" y="621"/>
                  <a:pt x="515342" y="13385"/>
                  <a:pt x="515342" y="29196"/>
                </a:cubicBezTo>
                <a:lnTo>
                  <a:pt x="515342" y="324471"/>
                </a:lnTo>
                <a:cubicBezTo>
                  <a:pt x="515342" y="340282"/>
                  <a:pt x="502579" y="353046"/>
                  <a:pt x="486767" y="353046"/>
                </a:cubicBezTo>
                <a:lnTo>
                  <a:pt x="192159" y="353046"/>
                </a:lnTo>
                <a:lnTo>
                  <a:pt x="115387" y="410196"/>
                </a:lnTo>
                <a:lnTo>
                  <a:pt x="115387" y="353046"/>
                </a:lnTo>
                <a:lnTo>
                  <a:pt x="29567" y="353046"/>
                </a:lnTo>
                <a:cubicBezTo>
                  <a:pt x="13755" y="353046"/>
                  <a:pt x="992" y="340282"/>
                  <a:pt x="992" y="324471"/>
                </a:cubicBezTo>
                <a:lnTo>
                  <a:pt x="992" y="29196"/>
                </a:lnTo>
                <a:cubicBezTo>
                  <a:pt x="992" y="13385"/>
                  <a:pt x="13755" y="621"/>
                  <a:pt x="29567" y="621"/>
                </a:cubicBezTo>
                <a:lnTo>
                  <a:pt x="486767" y="621"/>
                </a:lnTo>
                <a:close/>
                <a:moveTo>
                  <a:pt x="124817" y="143496"/>
                </a:moveTo>
                <a:cubicBezTo>
                  <a:pt x="106434" y="143496"/>
                  <a:pt x="91480" y="158450"/>
                  <a:pt x="91480" y="176834"/>
                </a:cubicBezTo>
                <a:cubicBezTo>
                  <a:pt x="91480" y="195217"/>
                  <a:pt x="106434" y="210171"/>
                  <a:pt x="124817" y="210171"/>
                </a:cubicBezTo>
                <a:cubicBezTo>
                  <a:pt x="143200" y="210171"/>
                  <a:pt x="158155" y="195217"/>
                  <a:pt x="158155" y="176834"/>
                </a:cubicBezTo>
                <a:cubicBezTo>
                  <a:pt x="158155" y="158450"/>
                  <a:pt x="143200" y="143496"/>
                  <a:pt x="124817" y="143496"/>
                </a:cubicBezTo>
                <a:close/>
                <a:moveTo>
                  <a:pt x="258167" y="143496"/>
                </a:moveTo>
                <a:cubicBezTo>
                  <a:pt x="239784" y="143496"/>
                  <a:pt x="224830" y="158450"/>
                  <a:pt x="224830" y="176834"/>
                </a:cubicBezTo>
                <a:cubicBezTo>
                  <a:pt x="224830" y="195217"/>
                  <a:pt x="239784" y="210171"/>
                  <a:pt x="258167" y="210171"/>
                </a:cubicBezTo>
                <a:cubicBezTo>
                  <a:pt x="276550" y="210171"/>
                  <a:pt x="291505" y="195217"/>
                  <a:pt x="291505" y="176834"/>
                </a:cubicBezTo>
                <a:cubicBezTo>
                  <a:pt x="291505" y="158450"/>
                  <a:pt x="276550" y="143496"/>
                  <a:pt x="258167" y="143496"/>
                </a:cubicBezTo>
                <a:close/>
                <a:moveTo>
                  <a:pt x="391517" y="143496"/>
                </a:moveTo>
                <a:cubicBezTo>
                  <a:pt x="373134" y="143496"/>
                  <a:pt x="358180" y="158450"/>
                  <a:pt x="358180" y="176834"/>
                </a:cubicBezTo>
                <a:cubicBezTo>
                  <a:pt x="358180" y="195217"/>
                  <a:pt x="373134" y="210171"/>
                  <a:pt x="391517" y="210171"/>
                </a:cubicBezTo>
                <a:cubicBezTo>
                  <a:pt x="409900" y="210171"/>
                  <a:pt x="424855" y="195217"/>
                  <a:pt x="424855" y="176834"/>
                </a:cubicBezTo>
                <a:cubicBezTo>
                  <a:pt x="424855" y="158450"/>
                  <a:pt x="409900" y="143496"/>
                  <a:pt x="391517" y="143496"/>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solidFill>
                <a:schemeClr val="tx1">
                  <a:lumMod val="50000"/>
                  <a:lumOff val="50000"/>
                </a:schemeClr>
              </a:solidFill>
              <a:cs typeface="+mn-ea"/>
              <a:sym typeface="+mn-lt"/>
            </a:endParaRPr>
          </a:p>
        </p:txBody>
      </p:sp>
      <p:sp>
        <p:nvSpPr>
          <p:cNvPr id="29" name="椭圆 1"/>
          <p:cNvSpPr/>
          <p:nvPr/>
        </p:nvSpPr>
        <p:spPr>
          <a:xfrm>
            <a:off x="5438644" y="1914396"/>
            <a:ext cx="444222" cy="444220"/>
          </a:xfrm>
          <a:prstGeom prst="ellipse">
            <a:avLst/>
          </a:prstGeom>
          <a:solidFill>
            <a:srgbClr val="8CB271"/>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tx1">
                  <a:lumMod val="50000"/>
                  <a:lumOff val="50000"/>
                </a:schemeClr>
              </a:solidFill>
              <a:cs typeface="+mn-ea"/>
              <a:sym typeface="+mn-lt"/>
            </a:endParaRPr>
          </a:p>
        </p:txBody>
      </p:sp>
      <p:sp>
        <p:nvSpPr>
          <p:cNvPr id="30" name="图形 3"/>
          <p:cNvSpPr/>
          <p:nvPr/>
        </p:nvSpPr>
        <p:spPr bwMode="auto">
          <a:xfrm>
            <a:off x="5566990" y="2033726"/>
            <a:ext cx="187529" cy="205561"/>
          </a:xfrm>
          <a:custGeom>
            <a:avLst/>
            <a:gdLst>
              <a:gd name="connsiteX0" fmla="*/ 248770 w 495300"/>
              <a:gd name="connsiteY0" fmla="*/ 621 h 542925"/>
              <a:gd name="connsiteX1" fmla="*/ 496420 w 495300"/>
              <a:gd name="connsiteY1" fmla="*/ 248271 h 542925"/>
              <a:gd name="connsiteX2" fmla="*/ 323827 w 495300"/>
              <a:gd name="connsiteY2" fmla="*/ 484396 h 542925"/>
              <a:gd name="connsiteX3" fmla="*/ 346973 w 495300"/>
              <a:gd name="connsiteY3" fmla="*/ 524496 h 542925"/>
              <a:gd name="connsiteX4" fmla="*/ 420220 w 495300"/>
              <a:gd name="connsiteY4" fmla="*/ 524496 h 542925"/>
              <a:gd name="connsiteX5" fmla="*/ 420220 w 495300"/>
              <a:gd name="connsiteY5" fmla="*/ 543546 h 542925"/>
              <a:gd name="connsiteX6" fmla="*/ 77320 w 495300"/>
              <a:gd name="connsiteY6" fmla="*/ 543546 h 542925"/>
              <a:gd name="connsiteX7" fmla="*/ 77320 w 495300"/>
              <a:gd name="connsiteY7" fmla="*/ 524496 h 542925"/>
              <a:gd name="connsiteX8" fmla="*/ 150567 w 495300"/>
              <a:gd name="connsiteY8" fmla="*/ 524496 h 542925"/>
              <a:gd name="connsiteX9" fmla="*/ 173713 w 495300"/>
              <a:gd name="connsiteY9" fmla="*/ 484396 h 542925"/>
              <a:gd name="connsiteX10" fmla="*/ 1120 w 495300"/>
              <a:gd name="connsiteY10" fmla="*/ 248271 h 542925"/>
              <a:gd name="connsiteX11" fmla="*/ 248770 w 495300"/>
              <a:gd name="connsiteY11" fmla="*/ 621 h 542925"/>
              <a:gd name="connsiteX12" fmla="*/ 192763 w 495300"/>
              <a:gd name="connsiteY12" fmla="*/ 489539 h 542925"/>
              <a:gd name="connsiteX13" fmla="*/ 172570 w 495300"/>
              <a:gd name="connsiteY13" fmla="*/ 524496 h 542925"/>
              <a:gd name="connsiteX14" fmla="*/ 324970 w 495300"/>
              <a:gd name="connsiteY14" fmla="*/ 524496 h 542925"/>
              <a:gd name="connsiteX15" fmla="*/ 304777 w 495300"/>
              <a:gd name="connsiteY15" fmla="*/ 489539 h 542925"/>
              <a:gd name="connsiteX16" fmla="*/ 248770 w 495300"/>
              <a:gd name="connsiteY16" fmla="*/ 495921 h 542925"/>
              <a:gd name="connsiteX17" fmla="*/ 192763 w 495300"/>
              <a:gd name="connsiteY17" fmla="*/ 489539 h 542925"/>
              <a:gd name="connsiteX18" fmla="*/ 248770 w 495300"/>
              <a:gd name="connsiteY18" fmla="*/ 143496 h 542925"/>
              <a:gd name="connsiteX19" fmla="*/ 143995 w 495300"/>
              <a:gd name="connsiteY19" fmla="*/ 248271 h 542925"/>
              <a:gd name="connsiteX20" fmla="*/ 248770 w 495300"/>
              <a:gd name="connsiteY20" fmla="*/ 353046 h 542925"/>
              <a:gd name="connsiteX21" fmla="*/ 353545 w 495300"/>
              <a:gd name="connsiteY21" fmla="*/ 248271 h 542925"/>
              <a:gd name="connsiteX22" fmla="*/ 248770 w 495300"/>
              <a:gd name="connsiteY22" fmla="*/ 143496 h 542925"/>
              <a:gd name="connsiteX23" fmla="*/ 367833 w 495300"/>
              <a:gd name="connsiteY23" fmla="*/ 114921 h 542925"/>
              <a:gd name="connsiteX24" fmla="*/ 353545 w 495300"/>
              <a:gd name="connsiteY24" fmla="*/ 129209 h 542925"/>
              <a:gd name="connsiteX25" fmla="*/ 367833 w 495300"/>
              <a:gd name="connsiteY25" fmla="*/ 143496 h 542925"/>
              <a:gd name="connsiteX26" fmla="*/ 382120 w 495300"/>
              <a:gd name="connsiteY26" fmla="*/ 129209 h 542925"/>
              <a:gd name="connsiteX27" fmla="*/ 367833 w 495300"/>
              <a:gd name="connsiteY27" fmla="*/ 114921 h 542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495300" h="542925">
                <a:moveTo>
                  <a:pt x="248770" y="621"/>
                </a:moveTo>
                <a:cubicBezTo>
                  <a:pt x="385549" y="621"/>
                  <a:pt x="496420" y="111492"/>
                  <a:pt x="496420" y="248271"/>
                </a:cubicBezTo>
                <a:cubicBezTo>
                  <a:pt x="496420" y="358856"/>
                  <a:pt x="423935" y="452582"/>
                  <a:pt x="323827" y="484396"/>
                </a:cubicBezTo>
                <a:lnTo>
                  <a:pt x="346973" y="524496"/>
                </a:lnTo>
                <a:lnTo>
                  <a:pt x="420220" y="524496"/>
                </a:lnTo>
                <a:lnTo>
                  <a:pt x="420220" y="543546"/>
                </a:lnTo>
                <a:lnTo>
                  <a:pt x="77320" y="543546"/>
                </a:lnTo>
                <a:lnTo>
                  <a:pt x="77320" y="524496"/>
                </a:lnTo>
                <a:lnTo>
                  <a:pt x="150567" y="524496"/>
                </a:lnTo>
                <a:lnTo>
                  <a:pt x="173713" y="484396"/>
                </a:lnTo>
                <a:cubicBezTo>
                  <a:pt x="73605" y="452582"/>
                  <a:pt x="1120" y="358856"/>
                  <a:pt x="1120" y="248271"/>
                </a:cubicBezTo>
                <a:cubicBezTo>
                  <a:pt x="1120" y="111492"/>
                  <a:pt x="111991" y="621"/>
                  <a:pt x="248770" y="621"/>
                </a:cubicBezTo>
                <a:close/>
                <a:moveTo>
                  <a:pt x="192763" y="489539"/>
                </a:moveTo>
                <a:lnTo>
                  <a:pt x="172570" y="524496"/>
                </a:lnTo>
                <a:lnTo>
                  <a:pt x="324970" y="524496"/>
                </a:lnTo>
                <a:lnTo>
                  <a:pt x="304777" y="489539"/>
                </a:lnTo>
                <a:cubicBezTo>
                  <a:pt x="286775" y="493730"/>
                  <a:pt x="268010" y="495921"/>
                  <a:pt x="248770" y="495921"/>
                </a:cubicBezTo>
                <a:cubicBezTo>
                  <a:pt x="229530" y="495921"/>
                  <a:pt x="210765" y="493730"/>
                  <a:pt x="192763" y="489539"/>
                </a:cubicBezTo>
                <a:close/>
                <a:moveTo>
                  <a:pt x="248770" y="143496"/>
                </a:moveTo>
                <a:cubicBezTo>
                  <a:pt x="190858" y="143496"/>
                  <a:pt x="143995" y="190359"/>
                  <a:pt x="143995" y="248271"/>
                </a:cubicBezTo>
                <a:cubicBezTo>
                  <a:pt x="143995" y="306183"/>
                  <a:pt x="190858" y="353046"/>
                  <a:pt x="248770" y="353046"/>
                </a:cubicBezTo>
                <a:cubicBezTo>
                  <a:pt x="306682" y="353046"/>
                  <a:pt x="353545" y="306183"/>
                  <a:pt x="353545" y="248271"/>
                </a:cubicBezTo>
                <a:cubicBezTo>
                  <a:pt x="353545" y="190359"/>
                  <a:pt x="306682" y="143496"/>
                  <a:pt x="248770" y="143496"/>
                </a:cubicBezTo>
                <a:close/>
                <a:moveTo>
                  <a:pt x="367833" y="114921"/>
                </a:moveTo>
                <a:cubicBezTo>
                  <a:pt x="359927" y="114921"/>
                  <a:pt x="353545" y="121303"/>
                  <a:pt x="353545" y="129209"/>
                </a:cubicBezTo>
                <a:cubicBezTo>
                  <a:pt x="353545" y="137114"/>
                  <a:pt x="359927" y="143496"/>
                  <a:pt x="367833" y="143496"/>
                </a:cubicBezTo>
                <a:cubicBezTo>
                  <a:pt x="375738" y="143496"/>
                  <a:pt x="382120" y="137114"/>
                  <a:pt x="382120" y="129209"/>
                </a:cubicBezTo>
                <a:cubicBezTo>
                  <a:pt x="382120" y="121303"/>
                  <a:pt x="375738" y="114921"/>
                  <a:pt x="367833" y="114921"/>
                </a:cubicBez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solidFill>
                <a:schemeClr val="tx1">
                  <a:lumMod val="50000"/>
                  <a:lumOff val="50000"/>
                </a:schemeClr>
              </a:solidFill>
              <a:cs typeface="+mn-ea"/>
              <a:sym typeface="+mn-lt"/>
            </a:endParaRPr>
          </a:p>
        </p:txBody>
      </p:sp>
      <p:sp>
        <p:nvSpPr>
          <p:cNvPr id="27" name="椭圆 1"/>
          <p:cNvSpPr/>
          <p:nvPr/>
        </p:nvSpPr>
        <p:spPr>
          <a:xfrm>
            <a:off x="8135007" y="3981321"/>
            <a:ext cx="444222" cy="444220"/>
          </a:xfrm>
          <a:prstGeom prst="ellipse">
            <a:avLst/>
          </a:prstGeom>
          <a:solidFill>
            <a:srgbClr val="BFBFB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tx1">
                  <a:lumMod val="50000"/>
                  <a:lumOff val="50000"/>
                </a:schemeClr>
              </a:solidFill>
              <a:cs typeface="+mn-ea"/>
              <a:sym typeface="+mn-lt"/>
            </a:endParaRPr>
          </a:p>
        </p:txBody>
      </p:sp>
      <p:sp>
        <p:nvSpPr>
          <p:cNvPr id="28" name="图形 2"/>
          <p:cNvSpPr/>
          <p:nvPr/>
        </p:nvSpPr>
        <p:spPr bwMode="auto">
          <a:xfrm>
            <a:off x="8272691" y="4100651"/>
            <a:ext cx="168853" cy="205561"/>
          </a:xfrm>
          <a:custGeom>
            <a:avLst/>
            <a:gdLst>
              <a:gd name="connsiteX0" fmla="*/ 283816 w 438150"/>
              <a:gd name="connsiteY0" fmla="*/ 621 h 533400"/>
              <a:gd name="connsiteX1" fmla="*/ 286102 w 438150"/>
              <a:gd name="connsiteY1" fmla="*/ 716 h 533400"/>
              <a:gd name="connsiteX2" fmla="*/ 286102 w 438150"/>
              <a:gd name="connsiteY2" fmla="*/ 124446 h 533400"/>
              <a:gd name="connsiteX3" fmla="*/ 286197 w 438150"/>
              <a:gd name="connsiteY3" fmla="*/ 126160 h 533400"/>
              <a:gd name="connsiteX4" fmla="*/ 314677 w 438150"/>
              <a:gd name="connsiteY4" fmla="*/ 153021 h 533400"/>
              <a:gd name="connsiteX5" fmla="*/ 314677 w 438150"/>
              <a:gd name="connsiteY5" fmla="*/ 153021 h 533400"/>
              <a:gd name="connsiteX6" fmla="*/ 438407 w 438150"/>
              <a:gd name="connsiteY6" fmla="*/ 153021 h 533400"/>
              <a:gd name="connsiteX7" fmla="*/ 438502 w 438150"/>
              <a:gd name="connsiteY7" fmla="*/ 155307 h 533400"/>
              <a:gd name="connsiteX8" fmla="*/ 438502 w 438150"/>
              <a:gd name="connsiteY8" fmla="*/ 505446 h 533400"/>
              <a:gd name="connsiteX9" fmla="*/ 409927 w 438150"/>
              <a:gd name="connsiteY9" fmla="*/ 534021 h 533400"/>
              <a:gd name="connsiteX10" fmla="*/ 28927 w 438150"/>
              <a:gd name="connsiteY10" fmla="*/ 534021 h 533400"/>
              <a:gd name="connsiteX11" fmla="*/ 352 w 438150"/>
              <a:gd name="connsiteY11" fmla="*/ 505446 h 533400"/>
              <a:gd name="connsiteX12" fmla="*/ 352 w 438150"/>
              <a:gd name="connsiteY12" fmla="*/ 29196 h 533400"/>
              <a:gd name="connsiteX13" fmla="*/ 28927 w 438150"/>
              <a:gd name="connsiteY13" fmla="*/ 621 h 533400"/>
              <a:gd name="connsiteX14" fmla="*/ 283816 w 438150"/>
              <a:gd name="connsiteY14" fmla="*/ 621 h 533400"/>
              <a:gd name="connsiteX15" fmla="*/ 248002 w 438150"/>
              <a:gd name="connsiteY15" fmla="*/ 200646 h 533400"/>
              <a:gd name="connsiteX16" fmla="*/ 152752 w 438150"/>
              <a:gd name="connsiteY16" fmla="*/ 200646 h 533400"/>
              <a:gd name="connsiteX17" fmla="*/ 152752 w 438150"/>
              <a:gd name="connsiteY17" fmla="*/ 410196 h 533400"/>
              <a:gd name="connsiteX18" fmla="*/ 171802 w 438150"/>
              <a:gd name="connsiteY18" fmla="*/ 410196 h 533400"/>
              <a:gd name="connsiteX19" fmla="*/ 171802 w 438150"/>
              <a:gd name="connsiteY19" fmla="*/ 314946 h 533400"/>
              <a:gd name="connsiteX20" fmla="*/ 248002 w 438150"/>
              <a:gd name="connsiteY20" fmla="*/ 314946 h 533400"/>
              <a:gd name="connsiteX21" fmla="*/ 250098 w 438150"/>
              <a:gd name="connsiteY21" fmla="*/ 314946 h 533400"/>
              <a:gd name="connsiteX22" fmla="*/ 305152 w 438150"/>
              <a:gd name="connsiteY22" fmla="*/ 257796 h 533400"/>
              <a:gd name="connsiteX23" fmla="*/ 248002 w 438150"/>
              <a:gd name="connsiteY23" fmla="*/ 200646 h 533400"/>
              <a:gd name="connsiteX24" fmla="*/ 248002 w 438150"/>
              <a:gd name="connsiteY24" fmla="*/ 200646 h 533400"/>
              <a:gd name="connsiteX25" fmla="*/ 248002 w 438150"/>
              <a:gd name="connsiteY25" fmla="*/ 219696 h 533400"/>
              <a:gd name="connsiteX26" fmla="*/ 286102 w 438150"/>
              <a:gd name="connsiteY26" fmla="*/ 257796 h 533400"/>
              <a:gd name="connsiteX27" fmla="*/ 248002 w 438150"/>
              <a:gd name="connsiteY27" fmla="*/ 295896 h 533400"/>
              <a:gd name="connsiteX28" fmla="*/ 248002 w 438150"/>
              <a:gd name="connsiteY28" fmla="*/ 295896 h 533400"/>
              <a:gd name="connsiteX29" fmla="*/ 171802 w 438150"/>
              <a:gd name="connsiteY29" fmla="*/ 295896 h 533400"/>
              <a:gd name="connsiteX30" fmla="*/ 171802 w 438150"/>
              <a:gd name="connsiteY30" fmla="*/ 219696 h 533400"/>
              <a:gd name="connsiteX31" fmla="*/ 248002 w 438150"/>
              <a:gd name="connsiteY31" fmla="*/ 219696 h 533400"/>
              <a:gd name="connsiteX32" fmla="*/ 428977 w 438150"/>
              <a:gd name="connsiteY32" fmla="*/ 133971 h 533400"/>
              <a:gd name="connsiteX33" fmla="*/ 314677 w 438150"/>
              <a:gd name="connsiteY33" fmla="*/ 133971 h 533400"/>
              <a:gd name="connsiteX34" fmla="*/ 313534 w 438150"/>
              <a:gd name="connsiteY34" fmla="*/ 133876 h 533400"/>
              <a:gd name="connsiteX35" fmla="*/ 305152 w 438150"/>
              <a:gd name="connsiteY35" fmla="*/ 124446 h 533400"/>
              <a:gd name="connsiteX36" fmla="*/ 305152 w 438150"/>
              <a:gd name="connsiteY36" fmla="*/ 124446 h 533400"/>
              <a:gd name="connsiteX37" fmla="*/ 305152 w 438150"/>
              <a:gd name="connsiteY37" fmla="*/ 10146 h 533400"/>
              <a:gd name="connsiteX38" fmla="*/ 428977 w 438150"/>
              <a:gd name="connsiteY38" fmla="*/ 133971 h 533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438150" h="533400">
                <a:moveTo>
                  <a:pt x="283816" y="621"/>
                </a:moveTo>
                <a:cubicBezTo>
                  <a:pt x="284578" y="621"/>
                  <a:pt x="285340" y="621"/>
                  <a:pt x="286102" y="716"/>
                </a:cubicBezTo>
                <a:lnTo>
                  <a:pt x="286102" y="124446"/>
                </a:lnTo>
                <a:lnTo>
                  <a:pt x="286197" y="126160"/>
                </a:lnTo>
                <a:cubicBezTo>
                  <a:pt x="287055" y="141115"/>
                  <a:pt x="299532" y="153021"/>
                  <a:pt x="314677" y="153021"/>
                </a:cubicBezTo>
                <a:lnTo>
                  <a:pt x="314677" y="153021"/>
                </a:lnTo>
                <a:lnTo>
                  <a:pt x="438407" y="153021"/>
                </a:lnTo>
                <a:cubicBezTo>
                  <a:pt x="438502" y="153783"/>
                  <a:pt x="438502" y="154545"/>
                  <a:pt x="438502" y="155307"/>
                </a:cubicBezTo>
                <a:lnTo>
                  <a:pt x="438502" y="505446"/>
                </a:lnTo>
                <a:cubicBezTo>
                  <a:pt x="438502" y="521257"/>
                  <a:pt x="425739" y="534021"/>
                  <a:pt x="409927" y="534021"/>
                </a:cubicBezTo>
                <a:lnTo>
                  <a:pt x="28927" y="534021"/>
                </a:lnTo>
                <a:cubicBezTo>
                  <a:pt x="13115" y="534021"/>
                  <a:pt x="352" y="521257"/>
                  <a:pt x="352" y="505446"/>
                </a:cubicBezTo>
                <a:lnTo>
                  <a:pt x="352" y="29196"/>
                </a:lnTo>
                <a:cubicBezTo>
                  <a:pt x="352" y="13385"/>
                  <a:pt x="13115" y="621"/>
                  <a:pt x="28927" y="621"/>
                </a:cubicBezTo>
                <a:lnTo>
                  <a:pt x="283816" y="621"/>
                </a:lnTo>
                <a:close/>
                <a:moveTo>
                  <a:pt x="248002" y="200646"/>
                </a:moveTo>
                <a:lnTo>
                  <a:pt x="152752" y="200646"/>
                </a:lnTo>
                <a:lnTo>
                  <a:pt x="152752" y="410196"/>
                </a:lnTo>
                <a:lnTo>
                  <a:pt x="171802" y="410196"/>
                </a:lnTo>
                <a:lnTo>
                  <a:pt x="171802" y="314946"/>
                </a:lnTo>
                <a:lnTo>
                  <a:pt x="248002" y="314946"/>
                </a:lnTo>
                <a:lnTo>
                  <a:pt x="250098" y="314946"/>
                </a:lnTo>
                <a:cubicBezTo>
                  <a:pt x="280673" y="313803"/>
                  <a:pt x="305152" y="288657"/>
                  <a:pt x="305152" y="257796"/>
                </a:cubicBezTo>
                <a:cubicBezTo>
                  <a:pt x="305152" y="226268"/>
                  <a:pt x="279530" y="200646"/>
                  <a:pt x="248002" y="200646"/>
                </a:cubicBezTo>
                <a:lnTo>
                  <a:pt x="248002" y="200646"/>
                </a:lnTo>
                <a:close/>
                <a:moveTo>
                  <a:pt x="248002" y="219696"/>
                </a:moveTo>
                <a:cubicBezTo>
                  <a:pt x="269052" y="219696"/>
                  <a:pt x="286102" y="236746"/>
                  <a:pt x="286102" y="257796"/>
                </a:cubicBezTo>
                <a:cubicBezTo>
                  <a:pt x="286102" y="278846"/>
                  <a:pt x="269052" y="295896"/>
                  <a:pt x="248002" y="295896"/>
                </a:cubicBezTo>
                <a:lnTo>
                  <a:pt x="248002" y="295896"/>
                </a:lnTo>
                <a:lnTo>
                  <a:pt x="171802" y="295896"/>
                </a:lnTo>
                <a:lnTo>
                  <a:pt x="171802" y="219696"/>
                </a:lnTo>
                <a:lnTo>
                  <a:pt x="248002" y="219696"/>
                </a:lnTo>
                <a:close/>
                <a:moveTo>
                  <a:pt x="428977" y="133971"/>
                </a:moveTo>
                <a:lnTo>
                  <a:pt x="314677" y="133971"/>
                </a:lnTo>
                <a:lnTo>
                  <a:pt x="313534" y="133876"/>
                </a:lnTo>
                <a:cubicBezTo>
                  <a:pt x="308772" y="133304"/>
                  <a:pt x="305152" y="129304"/>
                  <a:pt x="305152" y="124446"/>
                </a:cubicBezTo>
                <a:lnTo>
                  <a:pt x="305152" y="124446"/>
                </a:lnTo>
                <a:lnTo>
                  <a:pt x="305152" y="10146"/>
                </a:lnTo>
                <a:lnTo>
                  <a:pt x="428977" y="13397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solidFill>
                <a:schemeClr val="tx1">
                  <a:lumMod val="50000"/>
                  <a:lumOff val="50000"/>
                </a:schemeClr>
              </a:solidFill>
              <a:cs typeface="+mn-ea"/>
              <a:sym typeface="+mn-lt"/>
            </a:endParaRPr>
          </a:p>
        </p:txBody>
      </p:sp>
      <p:sp>
        <p:nvSpPr>
          <p:cNvPr id="25" name="椭圆 1"/>
          <p:cNvSpPr/>
          <p:nvPr/>
        </p:nvSpPr>
        <p:spPr>
          <a:xfrm>
            <a:off x="2742281" y="1914396"/>
            <a:ext cx="444222" cy="444220"/>
          </a:xfrm>
          <a:prstGeom prst="ellipse">
            <a:avLst/>
          </a:prstGeom>
          <a:solidFill>
            <a:srgbClr val="BFBFBF"/>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tx1">
                  <a:lumMod val="50000"/>
                  <a:lumOff val="50000"/>
                </a:schemeClr>
              </a:solidFill>
              <a:cs typeface="+mn-ea"/>
              <a:sym typeface="+mn-lt"/>
            </a:endParaRPr>
          </a:p>
        </p:txBody>
      </p:sp>
      <p:sp>
        <p:nvSpPr>
          <p:cNvPr id="26" name="图形 1"/>
          <p:cNvSpPr/>
          <p:nvPr/>
        </p:nvSpPr>
        <p:spPr bwMode="auto">
          <a:xfrm>
            <a:off x="2861612" y="2059421"/>
            <a:ext cx="205561" cy="154170"/>
          </a:xfrm>
          <a:custGeom>
            <a:avLst/>
            <a:gdLst>
              <a:gd name="connsiteX0" fmla="*/ 505433 w 533400"/>
              <a:gd name="connsiteY0" fmla="*/ 621 h 400050"/>
              <a:gd name="connsiteX1" fmla="*/ 534008 w 533400"/>
              <a:gd name="connsiteY1" fmla="*/ 29196 h 400050"/>
              <a:gd name="connsiteX2" fmla="*/ 534008 w 533400"/>
              <a:gd name="connsiteY2" fmla="*/ 372096 h 400050"/>
              <a:gd name="connsiteX3" fmla="*/ 505433 w 533400"/>
              <a:gd name="connsiteY3" fmla="*/ 400671 h 400050"/>
              <a:gd name="connsiteX4" fmla="*/ 29183 w 533400"/>
              <a:gd name="connsiteY4" fmla="*/ 400671 h 400050"/>
              <a:gd name="connsiteX5" fmla="*/ 608 w 533400"/>
              <a:gd name="connsiteY5" fmla="*/ 372096 h 400050"/>
              <a:gd name="connsiteX6" fmla="*/ 608 w 533400"/>
              <a:gd name="connsiteY6" fmla="*/ 29196 h 400050"/>
              <a:gd name="connsiteX7" fmla="*/ 29183 w 533400"/>
              <a:gd name="connsiteY7" fmla="*/ 621 h 400050"/>
              <a:gd name="connsiteX8" fmla="*/ 505433 w 533400"/>
              <a:gd name="connsiteY8" fmla="*/ 621 h 400050"/>
              <a:gd name="connsiteX9" fmla="*/ 391419 w 533400"/>
              <a:gd name="connsiteY9" fmla="*/ 198646 h 400050"/>
              <a:gd name="connsiteX10" fmla="*/ 351414 w 533400"/>
              <a:gd name="connsiteY10" fmla="*/ 204170 h 400050"/>
              <a:gd name="connsiteX11" fmla="*/ 351414 w 533400"/>
              <a:gd name="connsiteY11" fmla="*/ 204170 h 400050"/>
              <a:gd name="connsiteX12" fmla="*/ 267118 w 533400"/>
              <a:gd name="connsiteY12" fmla="*/ 315613 h 400050"/>
              <a:gd name="connsiteX13" fmla="*/ 264641 w 533400"/>
              <a:gd name="connsiteY13" fmla="*/ 318470 h 400050"/>
              <a:gd name="connsiteX14" fmla="*/ 224255 w 533400"/>
              <a:gd name="connsiteY14" fmla="*/ 318756 h 400050"/>
              <a:gd name="connsiteX15" fmla="*/ 224255 w 533400"/>
              <a:gd name="connsiteY15" fmla="*/ 318756 h 400050"/>
              <a:gd name="connsiteX16" fmla="*/ 162152 w 533400"/>
              <a:gd name="connsiteY16" fmla="*/ 257415 h 400050"/>
              <a:gd name="connsiteX17" fmla="*/ 160247 w 533400"/>
              <a:gd name="connsiteY17" fmla="*/ 255701 h 400050"/>
              <a:gd name="connsiteX18" fmla="*/ 120052 w 533400"/>
              <a:gd name="connsiteY18" fmla="*/ 259606 h 400050"/>
              <a:gd name="connsiteX19" fmla="*/ 120052 w 533400"/>
              <a:gd name="connsiteY19" fmla="*/ 259606 h 400050"/>
              <a:gd name="connsiteX20" fmla="*/ 32517 w 533400"/>
              <a:gd name="connsiteY20" fmla="*/ 366095 h 400050"/>
              <a:gd name="connsiteX21" fmla="*/ 30326 w 533400"/>
              <a:gd name="connsiteY21" fmla="*/ 372096 h 400050"/>
              <a:gd name="connsiteX22" fmla="*/ 39851 w 533400"/>
              <a:gd name="connsiteY22" fmla="*/ 381621 h 400050"/>
              <a:gd name="connsiteX23" fmla="*/ 39851 w 533400"/>
              <a:gd name="connsiteY23" fmla="*/ 381621 h 400050"/>
              <a:gd name="connsiteX24" fmla="*/ 497242 w 533400"/>
              <a:gd name="connsiteY24" fmla="*/ 381621 h 400050"/>
              <a:gd name="connsiteX25" fmla="*/ 502480 w 533400"/>
              <a:gd name="connsiteY25" fmla="*/ 380002 h 400050"/>
              <a:gd name="connsiteX26" fmla="*/ 505147 w 533400"/>
              <a:gd name="connsiteY26" fmla="*/ 366762 h 400050"/>
              <a:gd name="connsiteX27" fmla="*/ 505147 w 533400"/>
              <a:gd name="connsiteY27" fmla="*/ 366762 h 400050"/>
              <a:gd name="connsiteX28" fmla="*/ 397991 w 533400"/>
              <a:gd name="connsiteY28" fmla="*/ 205504 h 400050"/>
              <a:gd name="connsiteX29" fmla="*/ 391419 w 533400"/>
              <a:gd name="connsiteY29" fmla="*/ 198646 h 400050"/>
              <a:gd name="connsiteX30" fmla="*/ 95858 w 533400"/>
              <a:gd name="connsiteY30" fmla="*/ 57771 h 400050"/>
              <a:gd name="connsiteX31" fmla="*/ 57758 w 533400"/>
              <a:gd name="connsiteY31" fmla="*/ 95871 h 400050"/>
              <a:gd name="connsiteX32" fmla="*/ 95858 w 533400"/>
              <a:gd name="connsiteY32" fmla="*/ 133971 h 400050"/>
              <a:gd name="connsiteX33" fmla="*/ 133958 w 533400"/>
              <a:gd name="connsiteY33" fmla="*/ 95871 h 400050"/>
              <a:gd name="connsiteX34" fmla="*/ 95858 w 533400"/>
              <a:gd name="connsiteY34" fmla="*/ 57771 h 400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533400" h="400050">
                <a:moveTo>
                  <a:pt x="505433" y="621"/>
                </a:moveTo>
                <a:cubicBezTo>
                  <a:pt x="521245" y="621"/>
                  <a:pt x="534008" y="13385"/>
                  <a:pt x="534008" y="29196"/>
                </a:cubicBezTo>
                <a:lnTo>
                  <a:pt x="534008" y="372096"/>
                </a:lnTo>
                <a:cubicBezTo>
                  <a:pt x="534008" y="387907"/>
                  <a:pt x="521245" y="400671"/>
                  <a:pt x="505433" y="400671"/>
                </a:cubicBezTo>
                <a:lnTo>
                  <a:pt x="29183" y="400671"/>
                </a:lnTo>
                <a:cubicBezTo>
                  <a:pt x="13371" y="400671"/>
                  <a:pt x="608" y="387907"/>
                  <a:pt x="608" y="372096"/>
                </a:cubicBezTo>
                <a:lnTo>
                  <a:pt x="608" y="29196"/>
                </a:lnTo>
                <a:cubicBezTo>
                  <a:pt x="608" y="13385"/>
                  <a:pt x="13371" y="621"/>
                  <a:pt x="29183" y="621"/>
                </a:cubicBezTo>
                <a:lnTo>
                  <a:pt x="505433" y="621"/>
                </a:lnTo>
                <a:close/>
                <a:moveTo>
                  <a:pt x="391419" y="198646"/>
                </a:moveTo>
                <a:cubicBezTo>
                  <a:pt x="378846" y="189121"/>
                  <a:pt x="360939" y="191597"/>
                  <a:pt x="351414" y="204170"/>
                </a:cubicBezTo>
                <a:lnTo>
                  <a:pt x="351414" y="204170"/>
                </a:lnTo>
                <a:lnTo>
                  <a:pt x="267118" y="315613"/>
                </a:lnTo>
                <a:cubicBezTo>
                  <a:pt x="266355" y="316660"/>
                  <a:pt x="265498" y="317518"/>
                  <a:pt x="264641" y="318470"/>
                </a:cubicBezTo>
                <a:cubicBezTo>
                  <a:pt x="253592" y="329710"/>
                  <a:pt x="235495" y="329805"/>
                  <a:pt x="224255" y="318756"/>
                </a:cubicBezTo>
                <a:lnTo>
                  <a:pt x="224255" y="318756"/>
                </a:lnTo>
                <a:lnTo>
                  <a:pt x="162152" y="257415"/>
                </a:lnTo>
                <a:cubicBezTo>
                  <a:pt x="161485" y="256844"/>
                  <a:pt x="160914" y="256177"/>
                  <a:pt x="160247" y="255701"/>
                </a:cubicBezTo>
                <a:cubicBezTo>
                  <a:pt x="148055" y="245699"/>
                  <a:pt x="130053" y="247414"/>
                  <a:pt x="120052" y="259606"/>
                </a:cubicBezTo>
                <a:lnTo>
                  <a:pt x="120052" y="259606"/>
                </a:lnTo>
                <a:lnTo>
                  <a:pt x="32517" y="366095"/>
                </a:lnTo>
                <a:cubicBezTo>
                  <a:pt x="31088" y="367810"/>
                  <a:pt x="30326" y="369905"/>
                  <a:pt x="30326" y="372096"/>
                </a:cubicBezTo>
                <a:cubicBezTo>
                  <a:pt x="30326" y="377335"/>
                  <a:pt x="34612" y="381621"/>
                  <a:pt x="39851" y="381621"/>
                </a:cubicBezTo>
                <a:lnTo>
                  <a:pt x="39851" y="381621"/>
                </a:lnTo>
                <a:lnTo>
                  <a:pt x="497242" y="381621"/>
                </a:lnTo>
                <a:cubicBezTo>
                  <a:pt x="499146" y="381621"/>
                  <a:pt x="500956" y="381050"/>
                  <a:pt x="502480" y="380002"/>
                </a:cubicBezTo>
                <a:cubicBezTo>
                  <a:pt x="506862" y="377049"/>
                  <a:pt x="508005" y="371144"/>
                  <a:pt x="505147" y="366762"/>
                </a:cubicBezTo>
                <a:lnTo>
                  <a:pt x="505147" y="366762"/>
                </a:lnTo>
                <a:lnTo>
                  <a:pt x="397991" y="205504"/>
                </a:lnTo>
                <a:cubicBezTo>
                  <a:pt x="396181" y="202932"/>
                  <a:pt x="393990" y="200551"/>
                  <a:pt x="391419" y="198646"/>
                </a:cubicBezTo>
                <a:close/>
                <a:moveTo>
                  <a:pt x="95858" y="57771"/>
                </a:moveTo>
                <a:cubicBezTo>
                  <a:pt x="74808" y="57771"/>
                  <a:pt x="57758" y="74821"/>
                  <a:pt x="57758" y="95871"/>
                </a:cubicBezTo>
                <a:cubicBezTo>
                  <a:pt x="57758" y="116921"/>
                  <a:pt x="74808" y="133971"/>
                  <a:pt x="95858" y="133971"/>
                </a:cubicBezTo>
                <a:cubicBezTo>
                  <a:pt x="116908" y="133971"/>
                  <a:pt x="133958" y="116921"/>
                  <a:pt x="133958" y="95871"/>
                </a:cubicBezTo>
                <a:cubicBezTo>
                  <a:pt x="133958" y="74821"/>
                  <a:pt x="116908" y="57771"/>
                  <a:pt x="95858" y="57771"/>
                </a:cubicBezTo>
                <a:close/>
              </a:path>
            </a:pathLst>
          </a:custGeom>
          <a:solidFill>
            <a:schemeClr val="bg1"/>
          </a:solidFill>
          <a:ln>
            <a:noFill/>
          </a:ln>
        </p:spPr>
        <p:txBody>
          <a:bodyPr/>
          <a:lstStyle/>
          <a:p>
            <a:endParaRPr lang="zh-CN" altLang="en-US">
              <a:solidFill>
                <a:schemeClr val="tx1">
                  <a:lumMod val="50000"/>
                  <a:lumOff val="50000"/>
                </a:schemeClr>
              </a:solidFill>
              <a:cs typeface="+mn-ea"/>
              <a:sym typeface="+mn-lt"/>
            </a:endParaRPr>
          </a:p>
        </p:txBody>
      </p:sp>
      <p:sp>
        <p:nvSpPr>
          <p:cNvPr id="48" name="文本框 2"/>
          <p:cNvSpPr/>
          <p:nvPr/>
        </p:nvSpPr>
        <p:spPr>
          <a:xfrm>
            <a:off x="2640684" y="2580504"/>
            <a:ext cx="1782890"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49" name="文本框 2"/>
          <p:cNvSpPr/>
          <p:nvPr/>
        </p:nvSpPr>
        <p:spPr>
          <a:xfrm>
            <a:off x="5387846" y="2580504"/>
            <a:ext cx="1782890"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50" name="文本框 2"/>
          <p:cNvSpPr/>
          <p:nvPr/>
        </p:nvSpPr>
        <p:spPr>
          <a:xfrm>
            <a:off x="8135008" y="2580504"/>
            <a:ext cx="1782890"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51" name="文本框 2"/>
          <p:cNvSpPr/>
          <p:nvPr/>
        </p:nvSpPr>
        <p:spPr>
          <a:xfrm>
            <a:off x="2640684" y="4604259"/>
            <a:ext cx="1782890"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52" name="文本框 2"/>
          <p:cNvSpPr/>
          <p:nvPr/>
        </p:nvSpPr>
        <p:spPr>
          <a:xfrm>
            <a:off x="5387846" y="4604259"/>
            <a:ext cx="1782890"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53" name="文本框 2"/>
          <p:cNvSpPr/>
          <p:nvPr/>
        </p:nvSpPr>
        <p:spPr>
          <a:xfrm>
            <a:off x="8135008" y="4604259"/>
            <a:ext cx="1782890"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wipe(left)">
                                      <p:cBhvr>
                                        <p:cTn id="7" dur="500"/>
                                        <p:tgtEl>
                                          <p:spTgt spid="4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left)">
                                      <p:cBhvr>
                                        <p:cTn id="10" dur="500"/>
                                        <p:tgtEl>
                                          <p:spTgt spid="4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50"/>
                                        </p:tgtEl>
                                        <p:attrNameLst>
                                          <p:attrName>style.visibility</p:attrName>
                                        </p:attrNameLst>
                                      </p:cBhvr>
                                      <p:to>
                                        <p:strVal val="visible"/>
                                      </p:to>
                                    </p:set>
                                    <p:animEffect transition="in" filter="wipe(left)">
                                      <p:cBhvr>
                                        <p:cTn id="13" dur="500"/>
                                        <p:tgtEl>
                                          <p:spTgt spid="50"/>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51"/>
                                        </p:tgtEl>
                                        <p:attrNameLst>
                                          <p:attrName>style.visibility</p:attrName>
                                        </p:attrNameLst>
                                      </p:cBhvr>
                                      <p:to>
                                        <p:strVal val="visible"/>
                                      </p:to>
                                    </p:set>
                                    <p:animEffect transition="in" filter="wipe(right)">
                                      <p:cBhvr>
                                        <p:cTn id="16" dur="500"/>
                                        <p:tgtEl>
                                          <p:spTgt spid="51"/>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52"/>
                                        </p:tgtEl>
                                        <p:attrNameLst>
                                          <p:attrName>style.visibility</p:attrName>
                                        </p:attrNameLst>
                                      </p:cBhvr>
                                      <p:to>
                                        <p:strVal val="visible"/>
                                      </p:to>
                                    </p:set>
                                    <p:animEffect transition="in" filter="wipe(right)">
                                      <p:cBhvr>
                                        <p:cTn id="19" dur="500"/>
                                        <p:tgtEl>
                                          <p:spTgt spid="52"/>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53"/>
                                        </p:tgtEl>
                                        <p:attrNameLst>
                                          <p:attrName>style.visibility</p:attrName>
                                        </p:attrNameLst>
                                      </p:cBhvr>
                                      <p:to>
                                        <p:strVal val="visible"/>
                                      </p:to>
                                    </p:set>
                                    <p:animEffect transition="in" filter="wipe(right)">
                                      <p:cBhvr>
                                        <p:cTn id="22"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P spid="50" grpId="0"/>
      <p:bldP spid="51" grpId="0"/>
      <p:bldP spid="52" grpId="0"/>
      <p:bldP spid="5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7" name="椭圆 1"/>
          <p:cNvSpPr/>
          <p:nvPr/>
        </p:nvSpPr>
        <p:spPr>
          <a:xfrm>
            <a:off x="10096805" y="1631947"/>
            <a:ext cx="954110" cy="954106"/>
          </a:xfrm>
          <a:prstGeom prst="ellipse">
            <a:avLst/>
          </a:prstGeom>
          <a:solidFill>
            <a:srgbClr val="ABC4A3"/>
          </a:solidFill>
          <a:ln w="12700" cap="rnd">
            <a:noFill/>
            <a:prstDash val="solid"/>
            <a:round/>
          </a:ln>
          <a:effectLst>
            <a:outerShdw blurRad="254000" dist="127000" algn="ctr" rotWithShape="0">
              <a:schemeClr val="bg1">
                <a:lumMod val="75000"/>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cs typeface="+mn-ea"/>
              <a:sym typeface="+mn-lt"/>
            </a:endParaRPr>
          </a:p>
        </p:txBody>
      </p:sp>
      <p:sp>
        <p:nvSpPr>
          <p:cNvPr id="8" name="圆角矩形 2"/>
          <p:cNvSpPr/>
          <p:nvPr/>
        </p:nvSpPr>
        <p:spPr>
          <a:xfrm>
            <a:off x="1814864" y="2109001"/>
            <a:ext cx="5865540" cy="2832410"/>
          </a:xfrm>
          <a:prstGeom prst="roundRect">
            <a:avLst>
              <a:gd name="adj" fmla="val 5264"/>
            </a:avLst>
          </a:prstGeom>
          <a:blipFill rotWithShape="1">
            <a:blip r:embed="rId5" cstate="screen">
              <a:extLst>
                <a:ext uri="{28A0092B-C50C-407E-A947-70E740481C1C}">
                  <a14:useLocalDpi xmlns:a14="http://schemas.microsoft.com/office/drawing/2010/main"/>
                </a:ext>
              </a:extLst>
            </a:blip>
            <a:srcRect/>
            <a:stretch>
              <a:fillRect/>
            </a:stretch>
          </a:blipFill>
          <a:ln w="38100">
            <a:noFill/>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dirty="0">
              <a:cs typeface="+mn-ea"/>
              <a:sym typeface="+mn-lt"/>
            </a:endParaRPr>
          </a:p>
        </p:txBody>
      </p:sp>
      <p:sp>
        <p:nvSpPr>
          <p:cNvPr id="9" name="圆角矩形 3"/>
          <p:cNvSpPr/>
          <p:nvPr/>
        </p:nvSpPr>
        <p:spPr>
          <a:xfrm>
            <a:off x="1141085" y="4035049"/>
            <a:ext cx="2884018" cy="1812724"/>
          </a:xfrm>
          <a:prstGeom prst="roundRect">
            <a:avLst>
              <a:gd name="adj" fmla="val 7320"/>
            </a:avLst>
          </a:prstGeom>
          <a:solidFill>
            <a:schemeClr val="bg1"/>
          </a:solidFill>
          <a:ln w="12700" cap="rnd">
            <a:noFill/>
            <a:prstDash val="solid"/>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2" name="文本框 1"/>
          <p:cNvSpPr txBox="1"/>
          <p:nvPr/>
        </p:nvSpPr>
        <p:spPr>
          <a:xfrm>
            <a:off x="1986549" y="4258826"/>
            <a:ext cx="1815810" cy="337185"/>
          </a:xfrm>
          <a:prstGeom prst="rect">
            <a:avLst/>
          </a:prstGeom>
          <a:noFill/>
        </p:spPr>
        <p:txBody>
          <a:bodyPr wrap="square" rtlCol="0">
            <a:spAutoFit/>
          </a:bodyPr>
          <a:lstStyle/>
          <a:p>
            <a:r>
              <a:rPr lang="zh-CN" altLang="en-US" sz="1600" dirty="0">
                <a:solidFill>
                  <a:schemeClr val="tx1">
                    <a:lumMod val="75000"/>
                    <a:lumOff val="25000"/>
                  </a:schemeClr>
                </a:solidFill>
                <a:cs typeface="+mn-ea"/>
                <a:sym typeface="+mn-lt"/>
              </a:rPr>
              <a:t>点击添加内容</a:t>
            </a:r>
          </a:p>
        </p:txBody>
      </p:sp>
      <p:sp>
        <p:nvSpPr>
          <p:cNvPr id="15" name="椭圆 2"/>
          <p:cNvSpPr/>
          <p:nvPr/>
        </p:nvSpPr>
        <p:spPr>
          <a:xfrm>
            <a:off x="1396994" y="4190605"/>
            <a:ext cx="444222" cy="444220"/>
          </a:xfrm>
          <a:prstGeom prst="ellipse">
            <a:avLst/>
          </a:prstGeom>
          <a:solidFill>
            <a:srgbClr val="8CB271"/>
          </a:solidFill>
          <a:ln w="12700" cap="rnd">
            <a:noFill/>
            <a:prstDash val="solid"/>
            <a:round/>
          </a:ln>
          <a:effectLst>
            <a:outerShdw blurRad="254000" dist="127000" algn="ctr" rotWithShape="0">
              <a:schemeClr val="accent3">
                <a:alpha val="32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8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400"/>
            <a:endParaRPr lang="zh-CN" altLang="en-US" sz="2000" b="1" dirty="0">
              <a:solidFill>
                <a:schemeClr val="bg1"/>
              </a:solidFill>
              <a:cs typeface="+mn-ea"/>
              <a:sym typeface="+mn-lt"/>
            </a:endParaRPr>
          </a:p>
        </p:txBody>
      </p:sp>
      <p:sp>
        <p:nvSpPr>
          <p:cNvPr id="16" name="图形 1"/>
          <p:cNvSpPr/>
          <p:nvPr/>
        </p:nvSpPr>
        <p:spPr bwMode="auto">
          <a:xfrm>
            <a:off x="1516324" y="4319112"/>
            <a:ext cx="205561" cy="187207"/>
          </a:xfrm>
          <a:custGeom>
            <a:avLst/>
            <a:gdLst>
              <a:gd name="connsiteX0" fmla="*/ 125329 w 533400"/>
              <a:gd name="connsiteY0" fmla="*/ 229221 h 485775"/>
              <a:gd name="connsiteX1" fmla="*/ 125329 w 533400"/>
              <a:gd name="connsiteY1" fmla="*/ 276846 h 485775"/>
              <a:gd name="connsiteX2" fmla="*/ 144379 w 533400"/>
              <a:gd name="connsiteY2" fmla="*/ 276846 h 485775"/>
              <a:gd name="connsiteX3" fmla="*/ 144379 w 533400"/>
              <a:gd name="connsiteY3" fmla="*/ 229221 h 485775"/>
              <a:gd name="connsiteX4" fmla="*/ 392029 w 533400"/>
              <a:gd name="connsiteY4" fmla="*/ 229221 h 485775"/>
              <a:gd name="connsiteX5" fmla="*/ 392029 w 533400"/>
              <a:gd name="connsiteY5" fmla="*/ 276846 h 485775"/>
              <a:gd name="connsiteX6" fmla="*/ 411079 w 533400"/>
              <a:gd name="connsiteY6" fmla="*/ 276846 h 485775"/>
              <a:gd name="connsiteX7" fmla="*/ 411079 w 533400"/>
              <a:gd name="connsiteY7" fmla="*/ 229221 h 485775"/>
              <a:gd name="connsiteX8" fmla="*/ 534904 w 533400"/>
              <a:gd name="connsiteY8" fmla="*/ 229221 h 485775"/>
              <a:gd name="connsiteX9" fmla="*/ 534904 w 533400"/>
              <a:gd name="connsiteY9" fmla="*/ 457821 h 485775"/>
              <a:gd name="connsiteX10" fmla="*/ 506329 w 533400"/>
              <a:gd name="connsiteY10" fmla="*/ 486396 h 485775"/>
              <a:gd name="connsiteX11" fmla="*/ 30079 w 533400"/>
              <a:gd name="connsiteY11" fmla="*/ 486396 h 485775"/>
              <a:gd name="connsiteX12" fmla="*/ 1504 w 533400"/>
              <a:gd name="connsiteY12" fmla="*/ 457821 h 485775"/>
              <a:gd name="connsiteX13" fmla="*/ 1504 w 533400"/>
              <a:gd name="connsiteY13" fmla="*/ 229221 h 485775"/>
              <a:gd name="connsiteX14" fmla="*/ 125329 w 533400"/>
              <a:gd name="connsiteY14" fmla="*/ 229221 h 485775"/>
              <a:gd name="connsiteX15" fmla="*/ 372979 w 533400"/>
              <a:gd name="connsiteY15" fmla="*/ 621 h 485775"/>
              <a:gd name="connsiteX16" fmla="*/ 411079 w 533400"/>
              <a:gd name="connsiteY16" fmla="*/ 36816 h 485775"/>
              <a:gd name="connsiteX17" fmla="*/ 411079 w 533400"/>
              <a:gd name="connsiteY17" fmla="*/ 38721 h 485775"/>
              <a:gd name="connsiteX18" fmla="*/ 411079 w 533400"/>
              <a:gd name="connsiteY18" fmla="*/ 114921 h 485775"/>
              <a:gd name="connsiteX19" fmla="*/ 506329 w 533400"/>
              <a:gd name="connsiteY19" fmla="*/ 114921 h 485775"/>
              <a:gd name="connsiteX20" fmla="*/ 534904 w 533400"/>
              <a:gd name="connsiteY20" fmla="*/ 143496 h 485775"/>
              <a:gd name="connsiteX21" fmla="*/ 534904 w 533400"/>
              <a:gd name="connsiteY21" fmla="*/ 210171 h 485775"/>
              <a:gd name="connsiteX22" fmla="*/ 1504 w 533400"/>
              <a:gd name="connsiteY22" fmla="*/ 210171 h 485775"/>
              <a:gd name="connsiteX23" fmla="*/ 1504 w 533400"/>
              <a:gd name="connsiteY23" fmla="*/ 143496 h 485775"/>
              <a:gd name="connsiteX24" fmla="*/ 30079 w 533400"/>
              <a:gd name="connsiteY24" fmla="*/ 114921 h 485775"/>
              <a:gd name="connsiteX25" fmla="*/ 125329 w 533400"/>
              <a:gd name="connsiteY25" fmla="*/ 114921 h 485775"/>
              <a:gd name="connsiteX26" fmla="*/ 125329 w 533400"/>
              <a:gd name="connsiteY26" fmla="*/ 38721 h 485775"/>
              <a:gd name="connsiteX27" fmla="*/ 161524 w 533400"/>
              <a:gd name="connsiteY27" fmla="*/ 621 h 485775"/>
              <a:gd name="connsiteX28" fmla="*/ 163429 w 533400"/>
              <a:gd name="connsiteY28" fmla="*/ 621 h 485775"/>
              <a:gd name="connsiteX29" fmla="*/ 372979 w 533400"/>
              <a:gd name="connsiteY29" fmla="*/ 621 h 485775"/>
              <a:gd name="connsiteX30" fmla="*/ 372979 w 533400"/>
              <a:gd name="connsiteY30" fmla="*/ 19671 h 485775"/>
              <a:gd name="connsiteX31" fmla="*/ 163429 w 533400"/>
              <a:gd name="connsiteY31" fmla="*/ 19671 h 485775"/>
              <a:gd name="connsiteX32" fmla="*/ 144474 w 533400"/>
              <a:gd name="connsiteY32" fmla="*/ 37292 h 485775"/>
              <a:gd name="connsiteX33" fmla="*/ 144379 w 533400"/>
              <a:gd name="connsiteY33" fmla="*/ 38721 h 485775"/>
              <a:gd name="connsiteX34" fmla="*/ 144379 w 533400"/>
              <a:gd name="connsiteY34" fmla="*/ 114921 h 485775"/>
              <a:gd name="connsiteX35" fmla="*/ 392029 w 533400"/>
              <a:gd name="connsiteY35" fmla="*/ 114921 h 485775"/>
              <a:gd name="connsiteX36" fmla="*/ 392029 w 533400"/>
              <a:gd name="connsiteY36" fmla="*/ 38721 h 485775"/>
              <a:gd name="connsiteX37" fmla="*/ 375836 w 533400"/>
              <a:gd name="connsiteY37" fmla="*/ 19862 h 485775"/>
              <a:gd name="connsiteX38" fmla="*/ 374408 w 533400"/>
              <a:gd name="connsiteY38" fmla="*/ 19671 h 485775"/>
              <a:gd name="connsiteX39" fmla="*/ 372979 w 533400"/>
              <a:gd name="connsiteY39" fmla="*/ 19671 h 485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33400" h="485775">
                <a:moveTo>
                  <a:pt x="125329" y="229221"/>
                </a:moveTo>
                <a:lnTo>
                  <a:pt x="125329" y="276846"/>
                </a:lnTo>
                <a:lnTo>
                  <a:pt x="144379" y="276846"/>
                </a:lnTo>
                <a:lnTo>
                  <a:pt x="144379" y="229221"/>
                </a:lnTo>
                <a:lnTo>
                  <a:pt x="392029" y="229221"/>
                </a:lnTo>
                <a:lnTo>
                  <a:pt x="392029" y="276846"/>
                </a:lnTo>
                <a:lnTo>
                  <a:pt x="411079" y="276846"/>
                </a:lnTo>
                <a:lnTo>
                  <a:pt x="411079" y="229221"/>
                </a:lnTo>
                <a:lnTo>
                  <a:pt x="534904" y="229221"/>
                </a:lnTo>
                <a:lnTo>
                  <a:pt x="534904" y="457821"/>
                </a:lnTo>
                <a:cubicBezTo>
                  <a:pt x="534904" y="473632"/>
                  <a:pt x="522141" y="486396"/>
                  <a:pt x="506329" y="486396"/>
                </a:cubicBezTo>
                <a:lnTo>
                  <a:pt x="30079" y="486396"/>
                </a:lnTo>
                <a:cubicBezTo>
                  <a:pt x="14267" y="486396"/>
                  <a:pt x="1504" y="473632"/>
                  <a:pt x="1504" y="457821"/>
                </a:cubicBezTo>
                <a:lnTo>
                  <a:pt x="1504" y="229221"/>
                </a:lnTo>
                <a:lnTo>
                  <a:pt x="125329" y="229221"/>
                </a:lnTo>
                <a:close/>
                <a:moveTo>
                  <a:pt x="372979" y="621"/>
                </a:moveTo>
                <a:cubicBezTo>
                  <a:pt x="393363" y="621"/>
                  <a:pt x="410031" y="16623"/>
                  <a:pt x="411079" y="36816"/>
                </a:cubicBezTo>
                <a:lnTo>
                  <a:pt x="411079" y="38721"/>
                </a:lnTo>
                <a:lnTo>
                  <a:pt x="411079" y="114921"/>
                </a:lnTo>
                <a:lnTo>
                  <a:pt x="506329" y="114921"/>
                </a:lnTo>
                <a:cubicBezTo>
                  <a:pt x="522141" y="114921"/>
                  <a:pt x="534904" y="127685"/>
                  <a:pt x="534904" y="143496"/>
                </a:cubicBezTo>
                <a:lnTo>
                  <a:pt x="534904" y="210171"/>
                </a:lnTo>
                <a:lnTo>
                  <a:pt x="1504" y="210171"/>
                </a:lnTo>
                <a:lnTo>
                  <a:pt x="1504" y="143496"/>
                </a:lnTo>
                <a:cubicBezTo>
                  <a:pt x="1504" y="127685"/>
                  <a:pt x="14267" y="114921"/>
                  <a:pt x="30079" y="114921"/>
                </a:cubicBezTo>
                <a:lnTo>
                  <a:pt x="125329" y="114921"/>
                </a:lnTo>
                <a:lnTo>
                  <a:pt x="125329" y="38721"/>
                </a:lnTo>
                <a:cubicBezTo>
                  <a:pt x="125329" y="18337"/>
                  <a:pt x="141331" y="1669"/>
                  <a:pt x="161524" y="621"/>
                </a:cubicBezTo>
                <a:lnTo>
                  <a:pt x="163429" y="621"/>
                </a:lnTo>
                <a:lnTo>
                  <a:pt x="372979" y="621"/>
                </a:lnTo>
                <a:close/>
                <a:moveTo>
                  <a:pt x="372979" y="19671"/>
                </a:moveTo>
                <a:lnTo>
                  <a:pt x="163429" y="19671"/>
                </a:lnTo>
                <a:cubicBezTo>
                  <a:pt x="153428" y="19671"/>
                  <a:pt x="145141" y="27482"/>
                  <a:pt x="144474" y="37292"/>
                </a:cubicBezTo>
                <a:lnTo>
                  <a:pt x="144379" y="38721"/>
                </a:lnTo>
                <a:lnTo>
                  <a:pt x="144379" y="114921"/>
                </a:lnTo>
                <a:lnTo>
                  <a:pt x="392029" y="114921"/>
                </a:lnTo>
                <a:lnTo>
                  <a:pt x="392029" y="38721"/>
                </a:lnTo>
                <a:cubicBezTo>
                  <a:pt x="392029" y="29196"/>
                  <a:pt x="384981" y="21290"/>
                  <a:pt x="375836" y="19862"/>
                </a:cubicBezTo>
                <a:lnTo>
                  <a:pt x="374408" y="19671"/>
                </a:lnTo>
                <a:lnTo>
                  <a:pt x="372979" y="19671"/>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endParaRPr lang="zh-CN" altLang="en-US">
              <a:cs typeface="+mn-ea"/>
              <a:sym typeface="+mn-lt"/>
            </a:endParaRPr>
          </a:p>
        </p:txBody>
      </p:sp>
      <p:sp>
        <p:nvSpPr>
          <p:cNvPr id="13" name="圆角矩形 1"/>
          <p:cNvSpPr/>
          <p:nvPr/>
        </p:nvSpPr>
        <p:spPr>
          <a:xfrm>
            <a:off x="8627157" y="2109000"/>
            <a:ext cx="1985819" cy="2832410"/>
          </a:xfrm>
          <a:prstGeom prst="roundRect">
            <a:avLst>
              <a:gd name="adj" fmla="val 5264"/>
            </a:avLst>
          </a:prstGeom>
          <a:blipFill rotWithShape="1">
            <a:blip r:embed="rId6" cstate="screen">
              <a:extLst>
                <a:ext uri="{28A0092B-C50C-407E-A947-70E740481C1C}">
                  <a14:useLocalDpi xmlns:a14="http://schemas.microsoft.com/office/drawing/2010/main"/>
                </a:ext>
              </a:extLst>
            </a:blip>
            <a:srcRect/>
            <a:stretch>
              <a:fillRect/>
            </a:stretch>
          </a:blipFill>
          <a:ln w="38100">
            <a:noFill/>
            <a:round/>
          </a:ln>
          <a:effectLst>
            <a:outerShdw blurRad="254000" dist="127000" algn="ctr" rotWithShape="0">
              <a:schemeClr val="bg1">
                <a:lumMod val="65000"/>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noAutofit/>
          </a:bodyPr>
          <a:lstStyle/>
          <a:p>
            <a:pPr algn="ctr"/>
            <a:endParaRPr lang="zh-CN" altLang="en-US" dirty="0">
              <a:cs typeface="+mn-ea"/>
              <a:sym typeface="+mn-lt"/>
            </a:endParaRPr>
          </a:p>
        </p:txBody>
      </p:sp>
      <p:sp>
        <p:nvSpPr>
          <p:cNvPr id="17" name="文本框 2"/>
          <p:cNvSpPr/>
          <p:nvPr/>
        </p:nvSpPr>
        <p:spPr>
          <a:xfrm>
            <a:off x="1991619" y="4634825"/>
            <a:ext cx="1919982"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2" name="文本框 1"/>
          <p:cNvSpPr txBox="1"/>
          <p:nvPr/>
        </p:nvSpPr>
        <p:spPr>
          <a:xfrm>
            <a:off x="1419340" y="3682933"/>
            <a:ext cx="2549975" cy="1102546"/>
          </a:xfrm>
          <a:prstGeom prst="rect">
            <a:avLst/>
          </a:prstGeom>
          <a:noFill/>
        </p:spPr>
        <p:txBody>
          <a:bodyPr wrap="square" rtlCol="0">
            <a:spAutoFit/>
          </a:bodyPr>
          <a:lstStyle/>
          <a:p>
            <a:pPr>
              <a:lnSpc>
                <a:spcPts val="2000"/>
              </a:lnSpc>
            </a:pPr>
            <a:r>
              <a:rPr lang="zh-CN" altLang="en-US" sz="1600" dirty="0">
                <a:solidFill>
                  <a:schemeClr val="tx1">
                    <a:lumMod val="50000"/>
                    <a:lumOff val="50000"/>
                  </a:schemeClr>
                </a:solidFill>
                <a:cs typeface="+mn-ea"/>
                <a:sym typeface="+mn-lt"/>
              </a:rPr>
              <a:t>正文内容，本段适应大段文字章节。如果文字较多的内容描述比较适合放在这里。</a:t>
            </a:r>
          </a:p>
        </p:txBody>
      </p:sp>
      <p:graphicFrame>
        <p:nvGraphicFramePr>
          <p:cNvPr id="7" name="图表 6"/>
          <p:cNvGraphicFramePr/>
          <p:nvPr/>
        </p:nvGraphicFramePr>
        <p:xfrm>
          <a:off x="4887358" y="1253173"/>
          <a:ext cx="6456217" cy="2596293"/>
        </p:xfrm>
        <a:graphic>
          <a:graphicData uri="http://schemas.openxmlformats.org/drawingml/2006/chart">
            <c:chart xmlns:c="http://schemas.openxmlformats.org/drawingml/2006/chart" xmlns:r="http://schemas.openxmlformats.org/officeDocument/2006/relationships" r:id="rId5"/>
          </a:graphicData>
        </a:graphic>
      </p:graphicFrame>
      <p:sp>
        <p:nvSpPr>
          <p:cNvPr id="9" name="椭圆 8"/>
          <p:cNvSpPr/>
          <p:nvPr/>
        </p:nvSpPr>
        <p:spPr>
          <a:xfrm>
            <a:off x="5138640" y="4108547"/>
            <a:ext cx="714694" cy="714694"/>
          </a:xfrm>
          <a:prstGeom prst="ellipse">
            <a:avLst/>
          </a:pr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12" name="文本框 11"/>
          <p:cNvSpPr txBox="1"/>
          <p:nvPr/>
        </p:nvSpPr>
        <p:spPr>
          <a:xfrm>
            <a:off x="5986517" y="4108859"/>
            <a:ext cx="1198880" cy="398780"/>
          </a:xfrm>
          <a:prstGeom prst="rect">
            <a:avLst/>
          </a:prstGeom>
          <a:noFill/>
        </p:spPr>
        <p:txBody>
          <a:bodyPr wrap="none" rtlCol="0">
            <a:spAutoFit/>
          </a:bodyPr>
          <a:lstStyle/>
          <a:p>
            <a:r>
              <a:rPr lang="zh-CN" altLang="en-US" sz="2000" dirty="0">
                <a:solidFill>
                  <a:schemeClr val="tx1">
                    <a:lumMod val="75000"/>
                    <a:lumOff val="25000"/>
                  </a:schemeClr>
                </a:solidFill>
                <a:cs typeface="+mn-ea"/>
                <a:sym typeface="+mn-lt"/>
              </a:rPr>
              <a:t>项目名称</a:t>
            </a:r>
          </a:p>
        </p:txBody>
      </p:sp>
      <p:sp>
        <p:nvSpPr>
          <p:cNvPr id="13" name="文本框 12"/>
          <p:cNvSpPr txBox="1"/>
          <p:nvPr/>
        </p:nvSpPr>
        <p:spPr>
          <a:xfrm>
            <a:off x="5998240" y="4452374"/>
            <a:ext cx="4493538" cy="338747"/>
          </a:xfrm>
          <a:prstGeom prst="rect">
            <a:avLst/>
          </a:prstGeom>
          <a:noFill/>
        </p:spPr>
        <p:txBody>
          <a:bodyPr wrap="none" rtlCol="0">
            <a:spAutoFit/>
          </a:bodyPr>
          <a:lstStyle/>
          <a:p>
            <a:pPr>
              <a:lnSpc>
                <a:spcPts val="2000"/>
              </a:lnSpc>
            </a:pPr>
            <a:r>
              <a:rPr lang="zh-CN" altLang="en-US" sz="1600" dirty="0">
                <a:solidFill>
                  <a:schemeClr val="tx1">
                    <a:lumMod val="50000"/>
                    <a:lumOff val="50000"/>
                  </a:schemeClr>
                </a:solidFill>
                <a:cs typeface="+mn-ea"/>
                <a:sym typeface="+mn-lt"/>
              </a:rPr>
              <a:t>请在此修改您的内容，或将内容复制到此段落中</a:t>
            </a:r>
          </a:p>
        </p:txBody>
      </p:sp>
      <p:sp>
        <p:nvSpPr>
          <p:cNvPr id="3" name="arrow-pointing-left-circular-button_20407"/>
          <p:cNvSpPr>
            <a:spLocks noChangeAspect="1"/>
          </p:cNvSpPr>
          <p:nvPr/>
        </p:nvSpPr>
        <p:spPr bwMode="auto">
          <a:xfrm>
            <a:off x="5293425" y="4266431"/>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sp>
        <p:nvSpPr>
          <p:cNvPr id="15" name="椭圆 14"/>
          <p:cNvSpPr/>
          <p:nvPr/>
        </p:nvSpPr>
        <p:spPr>
          <a:xfrm>
            <a:off x="5138640" y="5128775"/>
            <a:ext cx="714694" cy="714694"/>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400" dirty="0">
              <a:cs typeface="+mn-ea"/>
              <a:sym typeface="+mn-lt"/>
            </a:endParaRPr>
          </a:p>
        </p:txBody>
      </p:sp>
      <p:sp>
        <p:nvSpPr>
          <p:cNvPr id="18" name="文本框 17"/>
          <p:cNvSpPr txBox="1"/>
          <p:nvPr/>
        </p:nvSpPr>
        <p:spPr>
          <a:xfrm>
            <a:off x="5986517" y="5129087"/>
            <a:ext cx="1210588" cy="400110"/>
          </a:xfrm>
          <a:prstGeom prst="rect">
            <a:avLst/>
          </a:prstGeom>
          <a:noFill/>
        </p:spPr>
        <p:txBody>
          <a:bodyPr wrap="none" rtlCol="0">
            <a:spAutoFit/>
          </a:bodyPr>
          <a:lstStyle/>
          <a:p>
            <a:r>
              <a:rPr lang="zh-CN" altLang="en-US" sz="2000" dirty="0">
                <a:solidFill>
                  <a:schemeClr val="tx1">
                    <a:lumMod val="75000"/>
                    <a:lumOff val="25000"/>
                  </a:schemeClr>
                </a:solidFill>
                <a:cs typeface="+mn-ea"/>
                <a:sym typeface="+mn-lt"/>
              </a:rPr>
              <a:t>项目名称</a:t>
            </a:r>
          </a:p>
        </p:txBody>
      </p:sp>
      <p:sp>
        <p:nvSpPr>
          <p:cNvPr id="19" name="文本框 18"/>
          <p:cNvSpPr txBox="1"/>
          <p:nvPr/>
        </p:nvSpPr>
        <p:spPr>
          <a:xfrm>
            <a:off x="5998240" y="5472602"/>
            <a:ext cx="4493538" cy="338747"/>
          </a:xfrm>
          <a:prstGeom prst="rect">
            <a:avLst/>
          </a:prstGeom>
          <a:noFill/>
        </p:spPr>
        <p:txBody>
          <a:bodyPr wrap="none" rtlCol="0">
            <a:spAutoFit/>
          </a:bodyPr>
          <a:lstStyle/>
          <a:p>
            <a:pPr>
              <a:lnSpc>
                <a:spcPts val="2000"/>
              </a:lnSpc>
            </a:pPr>
            <a:r>
              <a:rPr lang="zh-CN" altLang="en-US" sz="1600" dirty="0">
                <a:solidFill>
                  <a:schemeClr val="tx1">
                    <a:lumMod val="50000"/>
                    <a:lumOff val="50000"/>
                  </a:schemeClr>
                </a:solidFill>
                <a:cs typeface="+mn-ea"/>
                <a:sym typeface="+mn-lt"/>
              </a:rPr>
              <a:t>请在此修改您的内容，或将内容复制到此段落中</a:t>
            </a:r>
          </a:p>
        </p:txBody>
      </p:sp>
      <p:sp>
        <p:nvSpPr>
          <p:cNvPr id="17" name="arrow-pointing-left-circular-button_20407"/>
          <p:cNvSpPr>
            <a:spLocks noChangeAspect="1"/>
          </p:cNvSpPr>
          <p:nvPr/>
        </p:nvSpPr>
        <p:spPr bwMode="auto">
          <a:xfrm>
            <a:off x="5293425" y="5286659"/>
            <a:ext cx="405123" cy="404607"/>
          </a:xfrm>
          <a:custGeom>
            <a:avLst/>
            <a:gdLst>
              <a:gd name="T0" fmla="*/ 2307 w 4612"/>
              <a:gd name="T1" fmla="*/ 4614 h 4614"/>
              <a:gd name="T2" fmla="*/ 0 w 4612"/>
              <a:gd name="T3" fmla="*/ 2307 h 4614"/>
              <a:gd name="T4" fmla="*/ 2307 w 4612"/>
              <a:gd name="T5" fmla="*/ 0 h 4614"/>
              <a:gd name="T6" fmla="*/ 4612 w 4612"/>
              <a:gd name="T7" fmla="*/ 2227 h 4614"/>
              <a:gd name="T8" fmla="*/ 2031 w 4612"/>
              <a:gd name="T9" fmla="*/ 2222 h 4614"/>
              <a:gd name="T10" fmla="*/ 2479 w 4612"/>
              <a:gd name="T11" fmla="*/ 1775 h 4614"/>
              <a:gd name="T12" fmla="*/ 2367 w 4612"/>
              <a:gd name="T13" fmla="*/ 1662 h 4614"/>
              <a:gd name="T14" fmla="*/ 1727 w 4612"/>
              <a:gd name="T15" fmla="*/ 2302 h 4614"/>
              <a:gd name="T16" fmla="*/ 2378 w 4612"/>
              <a:gd name="T17" fmla="*/ 2952 h 4614"/>
              <a:gd name="T18" fmla="*/ 2490 w 4612"/>
              <a:gd name="T19" fmla="*/ 2840 h 4614"/>
              <a:gd name="T20" fmla="*/ 2032 w 4612"/>
              <a:gd name="T21" fmla="*/ 2381 h 4614"/>
              <a:gd name="T22" fmla="*/ 4612 w 4612"/>
              <a:gd name="T23" fmla="*/ 2387 h 4614"/>
              <a:gd name="T24" fmla="*/ 2307 w 4612"/>
              <a:gd name="T25" fmla="*/ 4614 h 46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612" h="4614">
                <a:moveTo>
                  <a:pt x="2307" y="4614"/>
                </a:moveTo>
                <a:cubicBezTo>
                  <a:pt x="1035" y="4614"/>
                  <a:pt x="0" y="3579"/>
                  <a:pt x="0" y="2307"/>
                </a:cubicBezTo>
                <a:cubicBezTo>
                  <a:pt x="0" y="1035"/>
                  <a:pt x="1035" y="0"/>
                  <a:pt x="2307" y="0"/>
                </a:cubicBezTo>
                <a:cubicBezTo>
                  <a:pt x="3553" y="0"/>
                  <a:pt x="4570" y="992"/>
                  <a:pt x="4612" y="2227"/>
                </a:cubicBezTo>
                <a:lnTo>
                  <a:pt x="2031" y="2222"/>
                </a:lnTo>
                <a:lnTo>
                  <a:pt x="2479" y="1775"/>
                </a:lnTo>
                <a:lnTo>
                  <a:pt x="2367" y="1662"/>
                </a:lnTo>
                <a:lnTo>
                  <a:pt x="1727" y="2302"/>
                </a:lnTo>
                <a:lnTo>
                  <a:pt x="2378" y="2952"/>
                </a:lnTo>
                <a:lnTo>
                  <a:pt x="2490" y="2840"/>
                </a:lnTo>
                <a:lnTo>
                  <a:pt x="2032" y="2381"/>
                </a:lnTo>
                <a:lnTo>
                  <a:pt x="4612" y="2387"/>
                </a:lnTo>
                <a:cubicBezTo>
                  <a:pt x="4570" y="3622"/>
                  <a:pt x="3553" y="4614"/>
                  <a:pt x="2307" y="4614"/>
                </a:cubicBezTo>
                <a:close/>
              </a:path>
            </a:pathLst>
          </a:custGeom>
          <a:solidFill>
            <a:schemeClr val="bg1"/>
          </a:solidFill>
          <a:ln>
            <a:noFill/>
          </a:ln>
        </p:spPr>
        <p:txBody>
          <a:bodyPr/>
          <a:lstStyle/>
          <a:p>
            <a:endParaRPr lang="zh-CN" altLang="en-US" dirty="0">
              <a:cs typeface="+mn-ea"/>
              <a:sym typeface="+mn-lt"/>
            </a:endParaRPr>
          </a:p>
        </p:txBody>
      </p:sp>
      <p:cxnSp>
        <p:nvCxnSpPr>
          <p:cNvPr id="16" name="直接连接符 15"/>
          <p:cNvCxnSpPr/>
          <p:nvPr/>
        </p:nvCxnSpPr>
        <p:spPr>
          <a:xfrm>
            <a:off x="1411013" y="3481281"/>
            <a:ext cx="3059387" cy="0"/>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411013" y="2258379"/>
            <a:ext cx="2418080" cy="768350"/>
          </a:xfrm>
          <a:prstGeom prst="rect">
            <a:avLst/>
          </a:prstGeom>
          <a:noFill/>
        </p:spPr>
        <p:txBody>
          <a:bodyPr wrap="none" rtlCol="0">
            <a:spAutoFit/>
          </a:bodyPr>
          <a:lstStyle/>
          <a:p>
            <a:pPr algn="l"/>
            <a:r>
              <a:rPr lang="zh-CN" altLang="en-US" sz="4400" dirty="0">
                <a:solidFill>
                  <a:schemeClr val="tx1">
                    <a:lumMod val="75000"/>
                    <a:lumOff val="25000"/>
                  </a:schemeClr>
                </a:solidFill>
                <a:cs typeface="+mn-ea"/>
                <a:sym typeface="+mn-lt"/>
              </a:rPr>
              <a:t>添加标题</a:t>
            </a:r>
            <a:endParaRPr lang="zh-CN" altLang="en-US" sz="4400" dirty="0">
              <a:solidFill>
                <a:srgbClr val="24428A"/>
              </a:solidFill>
              <a:cs typeface="+mn-ea"/>
              <a:sym typeface="+mn-lt"/>
            </a:endParaRPr>
          </a:p>
        </p:txBody>
      </p:sp>
      <p:sp>
        <p:nvSpPr>
          <p:cNvPr id="24" name="文本框 23"/>
          <p:cNvSpPr txBox="1"/>
          <p:nvPr/>
        </p:nvSpPr>
        <p:spPr>
          <a:xfrm>
            <a:off x="1411013" y="2966461"/>
            <a:ext cx="1893467"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Financial Analysis</a:t>
            </a:r>
            <a:endParaRPr lang="zh-CN" altLang="en-US" sz="1600" dirty="0">
              <a:solidFill>
                <a:schemeClr val="tx1">
                  <a:lumMod val="65000"/>
                  <a:lumOff val="35000"/>
                </a:schemeClr>
              </a:solidFill>
              <a:cs typeface="+mn-ea"/>
              <a:sym typeface="+mn-lt"/>
            </a:endParaRPr>
          </a:p>
        </p:txBody>
      </p:sp>
      <p:grpSp>
        <p:nvGrpSpPr>
          <p:cNvPr id="26" name="组合 25"/>
          <p:cNvGrpSpPr/>
          <p:nvPr/>
        </p:nvGrpSpPr>
        <p:grpSpPr>
          <a:xfrm>
            <a:off x="1472879" y="4906474"/>
            <a:ext cx="1453481" cy="665949"/>
            <a:chOff x="1376995" y="4836306"/>
            <a:chExt cx="1453481" cy="665949"/>
          </a:xfrm>
          <a:solidFill>
            <a:srgbClr val="8CB271"/>
          </a:solidFill>
        </p:grpSpPr>
        <p:grpSp>
          <p:nvGrpSpPr>
            <p:cNvPr id="27" name="组合 26"/>
            <p:cNvGrpSpPr/>
            <p:nvPr/>
          </p:nvGrpSpPr>
          <p:grpSpPr>
            <a:xfrm>
              <a:off x="1376995" y="4836306"/>
              <a:ext cx="1453481" cy="665949"/>
              <a:chOff x="1049462" y="4841929"/>
              <a:chExt cx="1453481" cy="665949"/>
            </a:xfrm>
            <a:grpFill/>
          </p:grpSpPr>
          <p:sp>
            <p:nvSpPr>
              <p:cNvPr id="29" name="任意多边形: 形状 12"/>
              <p:cNvSpPr/>
              <p:nvPr/>
            </p:nvSpPr>
            <p:spPr>
              <a:xfrm flipH="1" flipV="1">
                <a:off x="1049462" y="5025415"/>
                <a:ext cx="1453481" cy="48246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等腰三角形 29"/>
              <p:cNvSpPr/>
              <p:nvPr/>
            </p:nvSpPr>
            <p:spPr>
              <a:xfrm rot="19637932">
                <a:off x="1219408" y="4841929"/>
                <a:ext cx="171105" cy="2681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8" name="文本框 27"/>
            <p:cNvSpPr txBox="1"/>
            <p:nvPr/>
          </p:nvSpPr>
          <p:spPr>
            <a:xfrm>
              <a:off x="1619468" y="5060968"/>
              <a:ext cx="1114601" cy="400110"/>
            </a:xfrm>
            <a:prstGeom prst="rect">
              <a:avLst/>
            </a:prstGeom>
            <a:grpFill/>
          </p:spPr>
          <p:txBody>
            <a:bodyPr wrap="none" rtlCol="0">
              <a:spAutoFit/>
            </a:bodyPr>
            <a:lstStyle/>
            <a:p>
              <a:r>
                <a:rPr lang="en-US" altLang="zh-CN" sz="2000" dirty="0">
                  <a:solidFill>
                    <a:schemeClr val="bg1"/>
                  </a:solidFill>
                  <a:cs typeface="+mn-ea"/>
                  <a:sym typeface="+mn-lt"/>
                </a:rPr>
                <a:t>Subtitle</a:t>
              </a:r>
              <a:endParaRPr lang="zh-CN" altLang="en-US" sz="2000" dirty="0">
                <a:solidFill>
                  <a:schemeClr val="bg1"/>
                </a:solidFill>
                <a:cs typeface="+mn-ea"/>
                <a:sym typeface="+mn-lt"/>
              </a:endParaRPr>
            </a:p>
          </p:txBody>
        </p:sp>
      </p:grpSp>
      <p:cxnSp>
        <p:nvCxnSpPr>
          <p:cNvPr id="31" name="直接连接符 30"/>
          <p:cNvCxnSpPr/>
          <p:nvPr/>
        </p:nvCxnSpPr>
        <p:spPr>
          <a:xfrm flipV="1">
            <a:off x="4274114" y="3232445"/>
            <a:ext cx="0" cy="1736781"/>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2" name="矩形 1"/>
          <p:cNvSpPr/>
          <p:nvPr/>
        </p:nvSpPr>
        <p:spPr>
          <a:xfrm>
            <a:off x="1151346" y="2136139"/>
            <a:ext cx="5025934" cy="3481705"/>
          </a:xfrm>
          <a:prstGeom prst="rect">
            <a:avLst/>
          </a:prstGeom>
          <a:blipFill dpi="0" rotWithShape="1">
            <a:blip r:embed="rId5" cstate="screen">
              <a:extLst>
                <a:ext uri="{28A0092B-C50C-407E-A947-70E740481C1C}">
                  <a14:useLocalDpi xmlns:a14="http://schemas.microsoft.com/office/drawing/2010/main"/>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a:off x="5960195" y="2324213"/>
            <a:ext cx="491320" cy="491320"/>
          </a:xfrm>
          <a:prstGeom prst="rect">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6627666" y="4112070"/>
            <a:ext cx="1505804" cy="1505804"/>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7954773" y="4112070"/>
            <a:ext cx="1505804" cy="1505804"/>
          </a:xfrm>
          <a:prstGeom prst="ellipse">
            <a:avLst/>
          </a:pr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9280609" y="4112070"/>
            <a:ext cx="1505804" cy="1505804"/>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文本框 8"/>
          <p:cNvSpPr txBox="1"/>
          <p:nvPr/>
        </p:nvSpPr>
        <p:spPr>
          <a:xfrm>
            <a:off x="7029486" y="4511029"/>
            <a:ext cx="700834"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cs typeface="+mn-ea"/>
                <a:sym typeface="+mn-lt"/>
              </a:rPr>
              <a:t>标题</a:t>
            </a:r>
            <a:endParaRPr lang="en-US" altLang="zh-CN" sz="2000" b="1" dirty="0">
              <a:solidFill>
                <a:schemeClr val="bg1"/>
              </a:solidFill>
              <a:cs typeface="+mn-ea"/>
              <a:sym typeface="+mn-lt"/>
            </a:endParaRPr>
          </a:p>
          <a:p>
            <a:pPr algn="ctr"/>
            <a:r>
              <a:rPr lang="zh-CN" altLang="en-US" sz="2000" b="1" dirty="0">
                <a:solidFill>
                  <a:schemeClr val="bg1"/>
                </a:solidFill>
                <a:cs typeface="+mn-ea"/>
                <a:sym typeface="+mn-lt"/>
              </a:rPr>
              <a:t>添加</a:t>
            </a:r>
          </a:p>
        </p:txBody>
      </p:sp>
      <p:sp>
        <p:nvSpPr>
          <p:cNvPr id="12" name="文本框 11"/>
          <p:cNvSpPr txBox="1"/>
          <p:nvPr/>
        </p:nvSpPr>
        <p:spPr>
          <a:xfrm>
            <a:off x="8352449" y="4511029"/>
            <a:ext cx="710451"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cs typeface="+mn-ea"/>
                <a:sym typeface="+mn-lt"/>
              </a:rPr>
              <a:t>标题</a:t>
            </a:r>
            <a:endParaRPr lang="en-US" altLang="zh-CN" sz="2000" b="1" dirty="0">
              <a:solidFill>
                <a:schemeClr val="bg1"/>
              </a:solidFill>
              <a:cs typeface="+mn-ea"/>
              <a:sym typeface="+mn-lt"/>
            </a:endParaRPr>
          </a:p>
          <a:p>
            <a:pPr algn="ctr"/>
            <a:r>
              <a:rPr lang="zh-CN" altLang="en-US" sz="2000" b="1" dirty="0">
                <a:solidFill>
                  <a:schemeClr val="bg1"/>
                </a:solidFill>
                <a:cs typeface="+mn-ea"/>
                <a:sym typeface="+mn-lt"/>
              </a:rPr>
              <a:t>添加</a:t>
            </a:r>
          </a:p>
        </p:txBody>
      </p:sp>
      <p:sp>
        <p:nvSpPr>
          <p:cNvPr id="13" name="文本框 12"/>
          <p:cNvSpPr txBox="1"/>
          <p:nvPr/>
        </p:nvSpPr>
        <p:spPr>
          <a:xfrm>
            <a:off x="9678286" y="4511029"/>
            <a:ext cx="710451" cy="707886"/>
          </a:xfrm>
          <a:prstGeom prst="rect">
            <a:avLst/>
          </a:prstGeom>
          <a:noFill/>
        </p:spPr>
        <p:txBody>
          <a:bodyPr wrap="none" rtlCol="0">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sz="2000" b="1" dirty="0">
                <a:solidFill>
                  <a:schemeClr val="bg1"/>
                </a:solidFill>
                <a:cs typeface="+mn-ea"/>
                <a:sym typeface="+mn-lt"/>
              </a:rPr>
              <a:t>标题</a:t>
            </a:r>
            <a:endParaRPr lang="en-US" altLang="zh-CN" sz="2000" b="1" dirty="0">
              <a:solidFill>
                <a:schemeClr val="bg1"/>
              </a:solidFill>
              <a:cs typeface="+mn-ea"/>
              <a:sym typeface="+mn-lt"/>
            </a:endParaRPr>
          </a:p>
          <a:p>
            <a:pPr algn="ctr"/>
            <a:r>
              <a:rPr lang="zh-CN" altLang="en-US" sz="2000" b="1" dirty="0">
                <a:solidFill>
                  <a:schemeClr val="bg1"/>
                </a:solidFill>
                <a:cs typeface="+mn-ea"/>
                <a:sym typeface="+mn-lt"/>
              </a:rPr>
              <a:t>添加</a:t>
            </a:r>
          </a:p>
        </p:txBody>
      </p:sp>
      <p:sp>
        <p:nvSpPr>
          <p:cNvPr id="14" name="TextBox 7"/>
          <p:cNvSpPr txBox="1"/>
          <p:nvPr/>
        </p:nvSpPr>
        <p:spPr>
          <a:xfrm>
            <a:off x="6802988" y="2094915"/>
            <a:ext cx="3027680" cy="521970"/>
          </a:xfrm>
          <a:prstGeom prst="rect">
            <a:avLst/>
          </a:prstGeom>
          <a:noFill/>
        </p:spPr>
        <p:txBody>
          <a:bodyPr wrap="none" rtlCol="0">
            <a:spAutoFit/>
          </a:bodyPr>
          <a:lstStyle/>
          <a:p>
            <a:pPr algn="l"/>
            <a:r>
              <a:rPr lang="zh-CN" altLang="en-US" sz="2800" dirty="0">
                <a:solidFill>
                  <a:schemeClr val="tx1">
                    <a:lumMod val="75000"/>
                    <a:lumOff val="25000"/>
                  </a:schemeClr>
                </a:solidFill>
                <a:cs typeface="+mn-ea"/>
                <a:sym typeface="+mn-lt"/>
              </a:rPr>
              <a:t>添加页面标题内容</a:t>
            </a:r>
          </a:p>
        </p:txBody>
      </p:sp>
      <p:sp>
        <p:nvSpPr>
          <p:cNvPr id="15" name="Rectangle 29"/>
          <p:cNvSpPr/>
          <p:nvPr/>
        </p:nvSpPr>
        <p:spPr>
          <a:xfrm>
            <a:off x="6802988" y="2750179"/>
            <a:ext cx="3983425" cy="1116965"/>
          </a:xfrm>
          <a:prstGeom prst="rect">
            <a:avLst/>
          </a:prstGeom>
        </p:spPr>
        <p:txBody>
          <a:bodyPr wrap="square">
            <a:spAutoFit/>
          </a:bodyPr>
          <a:lstStyle/>
          <a:p>
            <a:pPr marL="0" marR="0" lvl="0" indent="0" algn="l" defTabSz="914400" rtl="0" eaLnBrk="1" fontAlgn="auto" latinLnBrk="0" hangingPunct="1">
              <a:lnSpc>
                <a:spcPts val="2000"/>
              </a:lnSpc>
              <a:spcBef>
                <a:spcPts val="0"/>
              </a:spcBef>
              <a:spcAft>
                <a:spcPts val="0"/>
              </a:spcAft>
              <a:buClrTx/>
              <a:buSzTx/>
              <a:buFontTx/>
              <a:buNone/>
              <a:defRPr/>
            </a:pPr>
            <a:r>
              <a:rPr lang="zh-CN" altLang="en-US" sz="1200" dirty="0">
                <a:solidFill>
                  <a:schemeClr val="tx1">
                    <a:lumMod val="50000"/>
                    <a:lumOff val="50000"/>
                  </a:schemeClr>
                </a:solidFill>
                <a:cs typeface="+mn-ea"/>
                <a:sym typeface="+mn-lt"/>
              </a:rPr>
              <a:t>请在此输入文字说明请在此输入文字说明请在此输入文字说明请在此输入文字说明请在此输入文字说明请在此输入文字说明请在此输入文字说明请在此输入文字说明请在此输入文字说明</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pic>
        <p:nvPicPr>
          <p:cNvPr id="5" name="图片 4"/>
          <p:cNvPicPr>
            <a:picLocks noChangeAspect="1"/>
          </p:cNvPicPr>
          <p:nvPr/>
        </p:nvPicPr>
        <p:blipFill>
          <a:blip r:embed="rId4"/>
          <a:stretch>
            <a:fillRect/>
          </a:stretch>
        </p:blipFill>
        <p:spPr>
          <a:xfrm>
            <a:off x="-1863090" y="-216535"/>
            <a:ext cx="5457825" cy="4981575"/>
          </a:xfrm>
          <a:prstGeom prst="rect">
            <a:avLst/>
          </a:prstGeom>
        </p:spPr>
      </p:pic>
      <p:pic>
        <p:nvPicPr>
          <p:cNvPr id="6" name="图片 5"/>
          <p:cNvPicPr>
            <a:picLocks noChangeAspect="1"/>
          </p:cNvPicPr>
          <p:nvPr/>
        </p:nvPicPr>
        <p:blipFill>
          <a:blip r:embed="rId5"/>
          <a:stretch>
            <a:fillRect/>
          </a:stretch>
        </p:blipFill>
        <p:spPr>
          <a:xfrm>
            <a:off x="8022590" y="3263265"/>
            <a:ext cx="5381625" cy="5295900"/>
          </a:xfrm>
          <a:prstGeom prst="rect">
            <a:avLst/>
          </a:prstGeom>
        </p:spPr>
      </p:pic>
      <p:sp>
        <p:nvSpPr>
          <p:cNvPr id="3" name="文本框 3"/>
          <p:cNvSpPr>
            <a:spLocks noGrp="1"/>
          </p:cNvSpPr>
          <p:nvPr>
            <p:ph type="title"/>
          </p:nvPr>
        </p:nvSpPr>
        <p:spPr>
          <a:xfrm>
            <a:off x="3540125" y="3234690"/>
            <a:ext cx="7190105" cy="895350"/>
          </a:xfrm>
        </p:spPr>
        <p:txBody>
          <a:bodyPr>
            <a:noAutofit/>
          </a:bodyPr>
          <a:lstStyle/>
          <a:p>
            <a:pPr algn="l"/>
            <a:r>
              <a:rPr lang="zh-CN" altLang="en-US" sz="6600" dirty="0">
                <a:solidFill>
                  <a:srgbClr val="8CB271"/>
                </a:solidFill>
                <a:latin typeface="+mn-lt"/>
                <a:ea typeface="+mn-ea"/>
                <a:cs typeface="+mn-ea"/>
                <a:sym typeface="+mn-lt"/>
              </a:rPr>
              <a:t>请输入您的标题</a:t>
            </a:r>
          </a:p>
        </p:txBody>
      </p:sp>
      <p:sp>
        <p:nvSpPr>
          <p:cNvPr id="7" name="文本框 2"/>
          <p:cNvSpPr>
            <a:spLocks noGrp="1"/>
          </p:cNvSpPr>
          <p:nvPr>
            <p:ph type="body" idx="1"/>
          </p:nvPr>
        </p:nvSpPr>
        <p:spPr>
          <a:xfrm>
            <a:off x="3540125" y="4034790"/>
            <a:ext cx="6866255" cy="1015365"/>
          </a:xfrm>
        </p:spPr>
        <p:txBody>
          <a:bodyPr/>
          <a:lstStyle/>
          <a:p>
            <a:pPr lvl="0" algn="l"/>
            <a:r>
              <a:rPr lang="zh-CN" altLang="en-US" sz="1400" dirty="0">
                <a:solidFill>
                  <a:schemeClr val="tx1">
                    <a:lumMod val="50000"/>
                    <a:lumOff val="50000"/>
                  </a:schemeClr>
                </a:solidFill>
                <a:latin typeface="+mn-lt"/>
                <a:ea typeface="+mn-ea"/>
                <a:cs typeface="+mn-ea"/>
                <a:sym typeface="+mn-lt"/>
              </a:rPr>
              <a:t>此处添加详细文本描述，建议与标题相关并符合整体语言风格</a:t>
            </a:r>
          </a:p>
          <a:p>
            <a:pPr lvl="0" algn="l"/>
            <a:r>
              <a:rPr lang="zh-CN" altLang="en-US" sz="1400" dirty="0">
                <a:solidFill>
                  <a:schemeClr val="tx1">
                    <a:lumMod val="50000"/>
                    <a:lumOff val="50000"/>
                  </a:schemeClr>
                </a:solidFill>
                <a:latin typeface="+mn-lt"/>
                <a:ea typeface="+mn-ea"/>
                <a:cs typeface="+mn-ea"/>
                <a:sym typeface="+mn-lt"/>
              </a:rPr>
              <a:t>，语言描述尽量简洁生动。</a:t>
            </a:r>
          </a:p>
        </p:txBody>
      </p:sp>
      <p:sp>
        <p:nvSpPr>
          <p:cNvPr id="9" name="文本框 8"/>
          <p:cNvSpPr txBox="1"/>
          <p:nvPr/>
        </p:nvSpPr>
        <p:spPr>
          <a:xfrm>
            <a:off x="3619477" y="1687066"/>
            <a:ext cx="1518364" cy="1323439"/>
          </a:xfrm>
          <a:prstGeom prst="rect">
            <a:avLst/>
          </a:prstGeom>
          <a:noFill/>
        </p:spPr>
        <p:txBody>
          <a:bodyPr wrap="none" rtlCol="0">
            <a:spAutoFit/>
          </a:bodyPr>
          <a:lstStyle/>
          <a:p>
            <a:r>
              <a:rPr lang="en-US" altLang="zh-CN" sz="8000" dirty="0">
                <a:solidFill>
                  <a:schemeClr val="tx1">
                    <a:lumMod val="50000"/>
                    <a:lumOff val="50000"/>
                  </a:schemeClr>
                </a:solidFill>
                <a:cs typeface="+mn-ea"/>
                <a:sym typeface="+mn-lt"/>
              </a:rPr>
              <a:t>04</a:t>
            </a:r>
            <a:r>
              <a:rPr lang="en-US" altLang="zh-CN" sz="4800" dirty="0">
                <a:solidFill>
                  <a:schemeClr val="tx1">
                    <a:lumMod val="50000"/>
                    <a:lumOff val="50000"/>
                  </a:schemeClr>
                </a:solidFill>
                <a:cs typeface="+mn-ea"/>
                <a:sym typeface="+mn-lt"/>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grpSp>
        <p:nvGrpSpPr>
          <p:cNvPr id="2" name="组合 1"/>
          <p:cNvGrpSpPr/>
          <p:nvPr/>
        </p:nvGrpSpPr>
        <p:grpSpPr>
          <a:xfrm>
            <a:off x="2228022" y="3034148"/>
            <a:ext cx="9697278" cy="719735"/>
            <a:chOff x="2494722" y="2324994"/>
            <a:chExt cx="6649279" cy="493511"/>
          </a:xfrm>
        </p:grpSpPr>
        <p:cxnSp>
          <p:nvCxnSpPr>
            <p:cNvPr id="3" name="直接连接符 1"/>
            <p:cNvCxnSpPr/>
            <p:nvPr userDrawn="1"/>
          </p:nvCxnSpPr>
          <p:spPr>
            <a:xfrm flipH="1" flipV="1">
              <a:off x="2633871" y="2571750"/>
              <a:ext cx="6510130" cy="2398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 name="椭圆 4"/>
            <p:cNvSpPr/>
            <p:nvPr userDrawn="1"/>
          </p:nvSpPr>
          <p:spPr>
            <a:xfrm>
              <a:off x="2494722" y="2432602"/>
              <a:ext cx="278296" cy="278296"/>
            </a:xfrm>
            <a:prstGeom prst="ellips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userDrawn="1"/>
          </p:nvSpPr>
          <p:spPr>
            <a:xfrm>
              <a:off x="3485657" y="2324994"/>
              <a:ext cx="493512" cy="493511"/>
            </a:xfrm>
            <a:prstGeom prst="ellipse">
              <a:avLst/>
            </a:pr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userDrawn="1"/>
          </p:nvSpPr>
          <p:spPr>
            <a:xfrm>
              <a:off x="5395423" y="2324994"/>
              <a:ext cx="493512" cy="493511"/>
            </a:xfrm>
            <a:prstGeom prst="ellipse">
              <a:avLst/>
            </a:pr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 name="椭圆 8"/>
            <p:cNvSpPr/>
            <p:nvPr userDrawn="1"/>
          </p:nvSpPr>
          <p:spPr>
            <a:xfrm>
              <a:off x="7758695" y="2324994"/>
              <a:ext cx="493512" cy="493511"/>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 name="Rectangle 29"/>
          <p:cNvSpPr/>
          <p:nvPr/>
        </p:nvSpPr>
        <p:spPr>
          <a:xfrm>
            <a:off x="2688875" y="4513861"/>
            <a:ext cx="2671502" cy="833818"/>
          </a:xfrm>
          <a:prstGeom prst="rect">
            <a:avLst/>
          </a:prstGeom>
        </p:spPr>
        <p:txBody>
          <a:bodyPr wrap="square">
            <a:spAutoFit/>
          </a:bodyPr>
          <a:lstStyle/>
          <a:p>
            <a:pPr lvl="0" algn="ctr">
              <a:lnSpc>
                <a:spcPts val="2000"/>
              </a:lnSpc>
              <a:defRPr/>
            </a:pPr>
            <a:r>
              <a:rPr lang="zh-CN" altLang="en-US" sz="1200" dirty="0">
                <a:solidFill>
                  <a:schemeClr val="bg1">
                    <a:lumMod val="50000"/>
                  </a:schemeClr>
                </a:solidFill>
                <a:cs typeface="+mn-ea"/>
                <a:sym typeface="+mn-lt"/>
              </a:rPr>
              <a:t>请在此输入文字说明请在此输入文字说明请在此输入文字说明请在此输入文字说明</a:t>
            </a:r>
          </a:p>
        </p:txBody>
      </p:sp>
      <p:sp>
        <p:nvSpPr>
          <p:cNvPr id="13" name="Rectangle 30"/>
          <p:cNvSpPr/>
          <p:nvPr/>
        </p:nvSpPr>
        <p:spPr>
          <a:xfrm>
            <a:off x="3259776" y="4113751"/>
            <a:ext cx="1529701"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tx1">
                    <a:lumMod val="75000"/>
                    <a:lumOff val="25000"/>
                  </a:schemeClr>
                </a:solidFill>
                <a:effectLst/>
                <a:uLnTx/>
                <a:uFillTx/>
                <a:cs typeface="+mn-ea"/>
                <a:sym typeface="+mn-lt"/>
              </a:rPr>
              <a:t>添加标题</a:t>
            </a:r>
            <a:endPar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6" name="Rectangle 29"/>
          <p:cNvSpPr/>
          <p:nvPr/>
        </p:nvSpPr>
        <p:spPr>
          <a:xfrm>
            <a:off x="5502413" y="2024887"/>
            <a:ext cx="2671502" cy="833818"/>
          </a:xfrm>
          <a:prstGeom prst="rect">
            <a:avLst/>
          </a:prstGeom>
        </p:spPr>
        <p:txBody>
          <a:bodyPr wrap="square">
            <a:spAutoFit/>
          </a:bodyPr>
          <a:lstStyle/>
          <a:p>
            <a:pPr lvl="0" algn="ctr">
              <a:lnSpc>
                <a:spcPts val="2000"/>
              </a:lnSpc>
              <a:defRPr/>
            </a:pPr>
            <a:r>
              <a:rPr lang="zh-CN" altLang="en-US" sz="1200" dirty="0">
                <a:solidFill>
                  <a:schemeClr val="bg1">
                    <a:lumMod val="50000"/>
                  </a:schemeClr>
                </a:solidFill>
                <a:cs typeface="+mn-ea"/>
                <a:sym typeface="+mn-lt"/>
              </a:rPr>
              <a:t>请在此输入文字说明请在此输入文字说明请在此输入文字说明请在此输入文字说明</a:t>
            </a:r>
          </a:p>
        </p:txBody>
      </p:sp>
      <p:sp>
        <p:nvSpPr>
          <p:cNvPr id="17" name="Rectangle 30"/>
          <p:cNvSpPr/>
          <p:nvPr/>
        </p:nvSpPr>
        <p:spPr>
          <a:xfrm>
            <a:off x="6073314" y="1624777"/>
            <a:ext cx="1529701"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tx1">
                    <a:lumMod val="75000"/>
                    <a:lumOff val="25000"/>
                  </a:schemeClr>
                </a:solidFill>
                <a:effectLst/>
                <a:uLnTx/>
                <a:uFillTx/>
                <a:cs typeface="+mn-ea"/>
                <a:sym typeface="+mn-lt"/>
              </a:rPr>
              <a:t>添加标题</a:t>
            </a:r>
            <a:endPar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
        <p:nvSpPr>
          <p:cNvPr id="19" name="Rectangle 29"/>
          <p:cNvSpPr/>
          <p:nvPr/>
        </p:nvSpPr>
        <p:spPr>
          <a:xfrm>
            <a:off x="8948998" y="4513861"/>
            <a:ext cx="2671502" cy="833818"/>
          </a:xfrm>
          <a:prstGeom prst="rect">
            <a:avLst/>
          </a:prstGeom>
        </p:spPr>
        <p:txBody>
          <a:bodyPr wrap="square">
            <a:spAutoFit/>
          </a:bodyPr>
          <a:lstStyle/>
          <a:p>
            <a:pPr lvl="0" algn="ctr">
              <a:lnSpc>
                <a:spcPts val="2000"/>
              </a:lnSpc>
              <a:defRPr/>
            </a:pPr>
            <a:r>
              <a:rPr lang="zh-CN" altLang="en-US" sz="1200" dirty="0">
                <a:solidFill>
                  <a:schemeClr val="bg1">
                    <a:lumMod val="50000"/>
                  </a:schemeClr>
                </a:solidFill>
                <a:cs typeface="+mn-ea"/>
                <a:sym typeface="+mn-lt"/>
              </a:rPr>
              <a:t>请在此输入文字说明请在此输入文字说明请在此输入文字说明请在此输入文字说明</a:t>
            </a:r>
          </a:p>
        </p:txBody>
      </p:sp>
      <p:sp>
        <p:nvSpPr>
          <p:cNvPr id="22" name="Rectangle 30"/>
          <p:cNvSpPr/>
          <p:nvPr/>
        </p:nvSpPr>
        <p:spPr>
          <a:xfrm>
            <a:off x="9519899" y="4113751"/>
            <a:ext cx="1529701" cy="40011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noProof="0" dirty="0">
                <a:ln>
                  <a:noFill/>
                </a:ln>
                <a:solidFill>
                  <a:schemeClr val="tx1">
                    <a:lumMod val="75000"/>
                    <a:lumOff val="25000"/>
                  </a:schemeClr>
                </a:solidFill>
                <a:effectLst/>
                <a:uLnTx/>
                <a:uFillTx/>
                <a:cs typeface="+mn-ea"/>
                <a:sym typeface="+mn-lt"/>
              </a:rPr>
              <a:t>添加标题</a:t>
            </a:r>
            <a:endParaRPr kumimoji="0" lang="zh-CN" altLang="en-US" sz="2000" b="1" i="0" u="none" strike="noStrike" kern="1200" cap="none" spc="0" normalizeH="0" baseline="0" noProof="0" dirty="0">
              <a:ln>
                <a:noFill/>
              </a:ln>
              <a:solidFill>
                <a:schemeClr val="tx1">
                  <a:lumMod val="75000"/>
                  <a:lumOff val="25000"/>
                </a:schemeClr>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1000"/>
                                        <p:tgtEl>
                                          <p:spTgt spid="13"/>
                                        </p:tgtEl>
                                      </p:cBhvr>
                                    </p:animEffect>
                                    <p:anim calcmode="lin" valueType="num">
                                      <p:cBhvr>
                                        <p:cTn id="13" dur="1000" fill="hold"/>
                                        <p:tgtEl>
                                          <p:spTgt spid="13"/>
                                        </p:tgtEl>
                                        <p:attrNameLst>
                                          <p:attrName>ppt_x</p:attrName>
                                        </p:attrNameLst>
                                      </p:cBhvr>
                                      <p:tavLst>
                                        <p:tav tm="0">
                                          <p:val>
                                            <p:strVal val="#ppt_x"/>
                                          </p:val>
                                        </p:tav>
                                        <p:tav tm="100000">
                                          <p:val>
                                            <p:strVal val="#ppt_x"/>
                                          </p:val>
                                        </p:tav>
                                      </p:tavLst>
                                    </p:anim>
                                    <p:anim calcmode="lin" valueType="num">
                                      <p:cBhvr>
                                        <p:cTn id="14" dur="1000" fill="hold"/>
                                        <p:tgtEl>
                                          <p:spTgt spid="13"/>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1000"/>
                                        <p:tgtEl>
                                          <p:spTgt spid="17"/>
                                        </p:tgtEl>
                                      </p:cBhvr>
                                    </p:animEffect>
                                    <p:anim calcmode="lin" valueType="num">
                                      <p:cBhvr>
                                        <p:cTn id="24" dur="1000" fill="hold"/>
                                        <p:tgtEl>
                                          <p:spTgt spid="17"/>
                                        </p:tgtEl>
                                        <p:attrNameLst>
                                          <p:attrName>ppt_x</p:attrName>
                                        </p:attrNameLst>
                                      </p:cBhvr>
                                      <p:tavLst>
                                        <p:tav tm="0">
                                          <p:val>
                                            <p:strVal val="#ppt_x"/>
                                          </p:val>
                                        </p:tav>
                                        <p:tav tm="100000">
                                          <p:val>
                                            <p:strVal val="#ppt_x"/>
                                          </p:val>
                                        </p:tav>
                                      </p:tavLst>
                                    </p:anim>
                                    <p:anim calcmode="lin" valueType="num">
                                      <p:cBhvr>
                                        <p:cTn id="25" dur="1000" fill="hold"/>
                                        <p:tgtEl>
                                          <p:spTgt spid="17"/>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1000"/>
                                        <p:tgtEl>
                                          <p:spTgt spid="19"/>
                                        </p:tgtEl>
                                      </p:cBhvr>
                                    </p:animEffect>
                                    <p:anim calcmode="lin" valueType="num">
                                      <p:cBhvr>
                                        <p:cTn id="30" dur="1000" fill="hold"/>
                                        <p:tgtEl>
                                          <p:spTgt spid="19"/>
                                        </p:tgtEl>
                                        <p:attrNameLst>
                                          <p:attrName>ppt_x</p:attrName>
                                        </p:attrNameLst>
                                      </p:cBhvr>
                                      <p:tavLst>
                                        <p:tav tm="0">
                                          <p:val>
                                            <p:strVal val="#ppt_x"/>
                                          </p:val>
                                        </p:tav>
                                        <p:tav tm="100000">
                                          <p:val>
                                            <p:strVal val="#ppt_x"/>
                                          </p:val>
                                        </p:tav>
                                      </p:tavLst>
                                    </p:anim>
                                    <p:anim calcmode="lin" valueType="num">
                                      <p:cBhvr>
                                        <p:cTn id="31" dur="1000" fill="hold"/>
                                        <p:tgtEl>
                                          <p:spTgt spid="19"/>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1000"/>
                                        <p:tgtEl>
                                          <p:spTgt spid="22"/>
                                        </p:tgtEl>
                                      </p:cBhvr>
                                    </p:animEffect>
                                    <p:anim calcmode="lin" valueType="num">
                                      <p:cBhvr>
                                        <p:cTn id="35" dur="1000" fill="hold"/>
                                        <p:tgtEl>
                                          <p:spTgt spid="22"/>
                                        </p:tgtEl>
                                        <p:attrNameLst>
                                          <p:attrName>ppt_x</p:attrName>
                                        </p:attrNameLst>
                                      </p:cBhvr>
                                      <p:tavLst>
                                        <p:tav tm="0">
                                          <p:val>
                                            <p:strVal val="#ppt_x"/>
                                          </p:val>
                                        </p:tav>
                                        <p:tav tm="100000">
                                          <p:val>
                                            <p:strVal val="#ppt_x"/>
                                          </p:val>
                                        </p:tav>
                                      </p:tavLst>
                                    </p:anim>
                                    <p:anim calcmode="lin" valueType="num">
                                      <p:cBhvr>
                                        <p:cTn id="36"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6" grpId="0"/>
      <p:bldP spid="17" grpId="0"/>
      <p:bldP spid="19"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pic>
        <p:nvPicPr>
          <p:cNvPr id="5" name="图片 4"/>
          <p:cNvPicPr>
            <a:picLocks noChangeAspect="1"/>
          </p:cNvPicPr>
          <p:nvPr/>
        </p:nvPicPr>
        <p:blipFill>
          <a:blip r:embed="rId4"/>
          <a:stretch>
            <a:fillRect/>
          </a:stretch>
        </p:blipFill>
        <p:spPr>
          <a:xfrm>
            <a:off x="-2548890" y="-216535"/>
            <a:ext cx="5457825" cy="4981575"/>
          </a:xfrm>
          <a:prstGeom prst="rect">
            <a:avLst/>
          </a:prstGeom>
        </p:spPr>
      </p:pic>
      <p:pic>
        <p:nvPicPr>
          <p:cNvPr id="6" name="图片 5"/>
          <p:cNvPicPr>
            <a:picLocks noChangeAspect="1"/>
          </p:cNvPicPr>
          <p:nvPr/>
        </p:nvPicPr>
        <p:blipFill>
          <a:blip r:embed="rId5"/>
          <a:stretch>
            <a:fillRect/>
          </a:stretch>
        </p:blipFill>
        <p:spPr>
          <a:xfrm>
            <a:off x="8022590" y="3263265"/>
            <a:ext cx="5381625" cy="5295900"/>
          </a:xfrm>
          <a:prstGeom prst="rect">
            <a:avLst/>
          </a:prstGeom>
        </p:spPr>
      </p:pic>
      <p:grpSp>
        <p:nvGrpSpPr>
          <p:cNvPr id="13" name="组合 12"/>
          <p:cNvGrpSpPr/>
          <p:nvPr/>
        </p:nvGrpSpPr>
        <p:grpSpPr>
          <a:xfrm rot="5400000">
            <a:off x="10698233" y="1506845"/>
            <a:ext cx="1317744" cy="164718"/>
            <a:chOff x="2566815" y="1366060"/>
            <a:chExt cx="1317744" cy="164718"/>
          </a:xfrm>
        </p:grpSpPr>
        <p:sp>
          <p:nvSpPr>
            <p:cNvPr id="14" name="椭圆 13"/>
            <p:cNvSpPr/>
            <p:nvPr/>
          </p:nvSpPr>
          <p:spPr>
            <a:xfrm>
              <a:off x="2566815"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797420"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028024"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58629"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489234"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719841"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椭圆 1"/>
          <p:cNvSpPr/>
          <p:nvPr/>
        </p:nvSpPr>
        <p:spPr>
          <a:xfrm>
            <a:off x="6789229" y="978268"/>
            <a:ext cx="961200" cy="961200"/>
          </a:xfrm>
          <a:prstGeom prst="ellipse">
            <a:avLst/>
          </a:pr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cs typeface="+mn-ea"/>
                <a:sym typeface="+mn-lt"/>
              </a:rPr>
              <a:t>1</a:t>
            </a:r>
            <a:endParaRPr lang="zh-CN" altLang="en-US" sz="4800" dirty="0">
              <a:cs typeface="+mn-ea"/>
              <a:sym typeface="+mn-lt"/>
            </a:endParaRPr>
          </a:p>
        </p:txBody>
      </p:sp>
      <p:sp>
        <p:nvSpPr>
          <p:cNvPr id="21" name="文本框 20"/>
          <p:cNvSpPr txBox="1"/>
          <p:nvPr/>
        </p:nvSpPr>
        <p:spPr>
          <a:xfrm>
            <a:off x="8020027" y="1058416"/>
            <a:ext cx="2672080" cy="521970"/>
          </a:xfrm>
          <a:prstGeom prst="rect">
            <a:avLst/>
          </a:prstGeom>
          <a:noFill/>
        </p:spPr>
        <p:txBody>
          <a:bodyPr wrap="none" rtlCol="0">
            <a:spAutoFit/>
          </a:bodyPr>
          <a:lstStyle/>
          <a:p>
            <a:r>
              <a:rPr lang="zh-CN" altLang="en-US" sz="2800" dirty="0">
                <a:solidFill>
                  <a:schemeClr val="tx1">
                    <a:lumMod val="75000"/>
                    <a:lumOff val="25000"/>
                  </a:schemeClr>
                </a:solidFill>
                <a:cs typeface="+mn-ea"/>
                <a:sym typeface="+mn-lt"/>
              </a:rPr>
              <a:t>请输入您的标题</a:t>
            </a:r>
          </a:p>
        </p:txBody>
      </p:sp>
      <p:sp>
        <p:nvSpPr>
          <p:cNvPr id="22" name="文本框 21"/>
          <p:cNvSpPr txBox="1"/>
          <p:nvPr/>
        </p:nvSpPr>
        <p:spPr>
          <a:xfrm>
            <a:off x="8020027" y="1520767"/>
            <a:ext cx="2386038" cy="338554"/>
          </a:xfrm>
          <a:prstGeom prst="rect">
            <a:avLst/>
          </a:prstGeom>
          <a:noFill/>
        </p:spPr>
        <p:txBody>
          <a:bodyPr wrap="none" rtlCol="0">
            <a:spAutoFit/>
          </a:bodyPr>
          <a:lstStyle/>
          <a:p>
            <a:r>
              <a:rPr lang="en-US" altLang="zh-CN" sz="1600" dirty="0">
                <a:solidFill>
                  <a:schemeClr val="tx1">
                    <a:lumMod val="50000"/>
                    <a:lumOff val="50000"/>
                  </a:schemeClr>
                </a:solidFill>
                <a:cs typeface="+mn-ea"/>
                <a:sym typeface="+mn-lt"/>
              </a:rPr>
              <a:t>Enterprise introduction</a:t>
            </a:r>
          </a:p>
        </p:txBody>
      </p:sp>
      <p:sp>
        <p:nvSpPr>
          <p:cNvPr id="23" name="椭圆 22"/>
          <p:cNvSpPr/>
          <p:nvPr/>
        </p:nvSpPr>
        <p:spPr>
          <a:xfrm>
            <a:off x="6789229" y="2291689"/>
            <a:ext cx="961200" cy="961200"/>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cs typeface="+mn-ea"/>
                <a:sym typeface="+mn-lt"/>
              </a:rPr>
              <a:t>2</a:t>
            </a:r>
            <a:endParaRPr lang="zh-CN" altLang="en-US" sz="4800" dirty="0">
              <a:cs typeface="+mn-ea"/>
              <a:sym typeface="+mn-lt"/>
            </a:endParaRPr>
          </a:p>
        </p:txBody>
      </p:sp>
      <p:sp>
        <p:nvSpPr>
          <p:cNvPr id="24" name="文本框 23"/>
          <p:cNvSpPr txBox="1"/>
          <p:nvPr/>
        </p:nvSpPr>
        <p:spPr>
          <a:xfrm>
            <a:off x="8020027" y="2371837"/>
            <a:ext cx="2672080" cy="521970"/>
          </a:xfrm>
          <a:prstGeom prst="rect">
            <a:avLst/>
          </a:prstGeom>
          <a:noFill/>
        </p:spPr>
        <p:txBody>
          <a:bodyPr wrap="none" rtlCol="0">
            <a:spAutoFit/>
          </a:bodyPr>
          <a:lstStyle/>
          <a:p>
            <a:pPr algn="l"/>
            <a:r>
              <a:rPr lang="zh-CN" altLang="en-US" sz="2800" dirty="0">
                <a:solidFill>
                  <a:schemeClr val="tx1">
                    <a:lumMod val="75000"/>
                    <a:lumOff val="25000"/>
                  </a:schemeClr>
                </a:solidFill>
                <a:cs typeface="+mn-ea"/>
                <a:sym typeface="+mn-lt"/>
              </a:rPr>
              <a:t>请输入您的标题</a:t>
            </a:r>
          </a:p>
        </p:txBody>
      </p:sp>
      <p:sp>
        <p:nvSpPr>
          <p:cNvPr id="25" name="文本框 24"/>
          <p:cNvSpPr txBox="1"/>
          <p:nvPr/>
        </p:nvSpPr>
        <p:spPr>
          <a:xfrm>
            <a:off x="8020027" y="2834188"/>
            <a:ext cx="2161169" cy="338554"/>
          </a:xfrm>
          <a:prstGeom prst="rect">
            <a:avLst/>
          </a:prstGeom>
          <a:noFill/>
        </p:spPr>
        <p:txBody>
          <a:bodyPr wrap="none" rtlCol="0">
            <a:spAutoFit/>
          </a:bodyPr>
          <a:lstStyle/>
          <a:p>
            <a:r>
              <a:rPr lang="en-US" altLang="zh-CN" sz="1600" dirty="0">
                <a:solidFill>
                  <a:schemeClr val="tx1">
                    <a:lumMod val="50000"/>
                    <a:lumOff val="50000"/>
                  </a:schemeClr>
                </a:solidFill>
                <a:cs typeface="+mn-ea"/>
                <a:sym typeface="+mn-lt"/>
              </a:rPr>
              <a:t>Products &amp; services</a:t>
            </a:r>
          </a:p>
        </p:txBody>
      </p:sp>
      <p:sp>
        <p:nvSpPr>
          <p:cNvPr id="26" name="椭圆 25"/>
          <p:cNvSpPr/>
          <p:nvPr/>
        </p:nvSpPr>
        <p:spPr>
          <a:xfrm>
            <a:off x="6789229" y="3605110"/>
            <a:ext cx="961200" cy="961200"/>
          </a:xfrm>
          <a:prstGeom prst="ellipse">
            <a:avLst/>
          </a:pr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cs typeface="+mn-ea"/>
                <a:sym typeface="+mn-lt"/>
              </a:rPr>
              <a:t>3</a:t>
            </a:r>
            <a:endParaRPr lang="zh-CN" altLang="en-US" sz="4800" dirty="0">
              <a:cs typeface="+mn-ea"/>
              <a:sym typeface="+mn-lt"/>
            </a:endParaRPr>
          </a:p>
        </p:txBody>
      </p:sp>
      <p:sp>
        <p:nvSpPr>
          <p:cNvPr id="27" name="文本框 26"/>
          <p:cNvSpPr txBox="1"/>
          <p:nvPr/>
        </p:nvSpPr>
        <p:spPr>
          <a:xfrm>
            <a:off x="8020027" y="3685258"/>
            <a:ext cx="2672080" cy="521970"/>
          </a:xfrm>
          <a:prstGeom prst="rect">
            <a:avLst/>
          </a:prstGeom>
          <a:noFill/>
        </p:spPr>
        <p:txBody>
          <a:bodyPr wrap="none" rtlCol="0">
            <a:spAutoFit/>
          </a:bodyPr>
          <a:lstStyle/>
          <a:p>
            <a:pPr algn="l"/>
            <a:r>
              <a:rPr lang="zh-CN" altLang="en-US" sz="2800" dirty="0">
                <a:solidFill>
                  <a:schemeClr val="tx1">
                    <a:lumMod val="75000"/>
                    <a:lumOff val="25000"/>
                  </a:schemeClr>
                </a:solidFill>
                <a:cs typeface="+mn-ea"/>
                <a:sym typeface="+mn-lt"/>
              </a:rPr>
              <a:t>请输入您的标题</a:t>
            </a:r>
          </a:p>
        </p:txBody>
      </p:sp>
      <p:sp>
        <p:nvSpPr>
          <p:cNvPr id="28" name="文本框 27"/>
          <p:cNvSpPr txBox="1"/>
          <p:nvPr/>
        </p:nvSpPr>
        <p:spPr>
          <a:xfrm>
            <a:off x="8020027" y="4147609"/>
            <a:ext cx="2185214" cy="338554"/>
          </a:xfrm>
          <a:prstGeom prst="rect">
            <a:avLst/>
          </a:prstGeom>
          <a:noFill/>
        </p:spPr>
        <p:txBody>
          <a:bodyPr wrap="none" rtlCol="0">
            <a:spAutoFit/>
          </a:bodyPr>
          <a:lstStyle/>
          <a:p>
            <a:r>
              <a:rPr lang="en-US" altLang="zh-CN" sz="1600" dirty="0">
                <a:solidFill>
                  <a:schemeClr val="tx1">
                    <a:lumMod val="50000"/>
                    <a:lumOff val="50000"/>
                  </a:schemeClr>
                </a:solidFill>
                <a:cs typeface="+mn-ea"/>
                <a:sym typeface="+mn-lt"/>
              </a:rPr>
              <a:t>Market data analysis</a:t>
            </a:r>
          </a:p>
        </p:txBody>
      </p:sp>
      <p:sp>
        <p:nvSpPr>
          <p:cNvPr id="29" name="椭圆 28"/>
          <p:cNvSpPr/>
          <p:nvPr/>
        </p:nvSpPr>
        <p:spPr>
          <a:xfrm>
            <a:off x="6789229" y="4918532"/>
            <a:ext cx="961200" cy="961200"/>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cs typeface="+mn-ea"/>
                <a:sym typeface="+mn-lt"/>
              </a:rPr>
              <a:t>4</a:t>
            </a:r>
            <a:endParaRPr lang="zh-CN" altLang="en-US" sz="4800" dirty="0">
              <a:cs typeface="+mn-ea"/>
              <a:sym typeface="+mn-lt"/>
            </a:endParaRPr>
          </a:p>
        </p:txBody>
      </p:sp>
      <p:sp>
        <p:nvSpPr>
          <p:cNvPr id="30" name="文本框 29"/>
          <p:cNvSpPr txBox="1"/>
          <p:nvPr/>
        </p:nvSpPr>
        <p:spPr>
          <a:xfrm>
            <a:off x="8020027" y="4998680"/>
            <a:ext cx="2672080" cy="521970"/>
          </a:xfrm>
          <a:prstGeom prst="rect">
            <a:avLst/>
          </a:prstGeom>
          <a:noFill/>
        </p:spPr>
        <p:txBody>
          <a:bodyPr wrap="none" rtlCol="0">
            <a:spAutoFit/>
          </a:bodyPr>
          <a:lstStyle/>
          <a:p>
            <a:pPr algn="l"/>
            <a:r>
              <a:rPr lang="zh-CN" altLang="en-US" sz="2800" dirty="0">
                <a:solidFill>
                  <a:schemeClr val="tx1">
                    <a:lumMod val="75000"/>
                    <a:lumOff val="25000"/>
                  </a:schemeClr>
                </a:solidFill>
                <a:cs typeface="+mn-ea"/>
                <a:sym typeface="+mn-lt"/>
              </a:rPr>
              <a:t>请输入您的标题</a:t>
            </a:r>
          </a:p>
        </p:txBody>
      </p:sp>
      <p:sp>
        <p:nvSpPr>
          <p:cNvPr id="31" name="文本框 30"/>
          <p:cNvSpPr txBox="1"/>
          <p:nvPr/>
        </p:nvSpPr>
        <p:spPr>
          <a:xfrm>
            <a:off x="8020027" y="5461031"/>
            <a:ext cx="2465034" cy="338554"/>
          </a:xfrm>
          <a:prstGeom prst="rect">
            <a:avLst/>
          </a:prstGeom>
          <a:noFill/>
        </p:spPr>
        <p:txBody>
          <a:bodyPr wrap="none" rtlCol="0">
            <a:spAutoFit/>
          </a:bodyPr>
          <a:lstStyle/>
          <a:p>
            <a:r>
              <a:rPr lang="en-US" altLang="zh-CN" sz="1600" dirty="0">
                <a:solidFill>
                  <a:schemeClr val="tx1">
                    <a:lumMod val="50000"/>
                    <a:lumOff val="50000"/>
                  </a:schemeClr>
                </a:solidFill>
                <a:cs typeface="+mn-ea"/>
                <a:sym typeface="+mn-lt"/>
              </a:rPr>
              <a:t>Future planning content</a:t>
            </a:r>
          </a:p>
        </p:txBody>
      </p:sp>
      <p:sp>
        <p:nvSpPr>
          <p:cNvPr id="40" name="文本框 39"/>
          <p:cNvSpPr txBox="1"/>
          <p:nvPr/>
        </p:nvSpPr>
        <p:spPr>
          <a:xfrm>
            <a:off x="1585541" y="2520338"/>
            <a:ext cx="1859280" cy="1106805"/>
          </a:xfrm>
          <a:prstGeom prst="rect">
            <a:avLst/>
          </a:prstGeom>
          <a:noFill/>
        </p:spPr>
        <p:txBody>
          <a:bodyPr wrap="none" rtlCol="0">
            <a:spAutoFit/>
          </a:bodyPr>
          <a:lstStyle/>
          <a:p>
            <a:r>
              <a:rPr lang="zh-CN" altLang="en-US" sz="6600" dirty="0">
                <a:solidFill>
                  <a:srgbClr val="8CB271"/>
                </a:solidFill>
                <a:cs typeface="+mn-ea"/>
                <a:sym typeface="+mn-lt"/>
              </a:rPr>
              <a:t>目录</a:t>
            </a:r>
          </a:p>
        </p:txBody>
      </p:sp>
      <p:grpSp>
        <p:nvGrpSpPr>
          <p:cNvPr id="42" name="组合 41"/>
          <p:cNvGrpSpPr/>
          <p:nvPr/>
        </p:nvGrpSpPr>
        <p:grpSpPr>
          <a:xfrm>
            <a:off x="1673434" y="3529393"/>
            <a:ext cx="1738071" cy="665947"/>
            <a:chOff x="1049460" y="4841929"/>
            <a:chExt cx="1738071" cy="665947"/>
          </a:xfrm>
          <a:solidFill>
            <a:srgbClr val="8CB271"/>
          </a:solidFill>
        </p:grpSpPr>
        <p:grpSp>
          <p:nvGrpSpPr>
            <p:cNvPr id="43" name="组合 42"/>
            <p:cNvGrpSpPr/>
            <p:nvPr/>
          </p:nvGrpSpPr>
          <p:grpSpPr>
            <a:xfrm>
              <a:off x="1049460" y="4841929"/>
              <a:ext cx="1738071" cy="665947"/>
              <a:chOff x="1049460" y="4841929"/>
              <a:chExt cx="1738071" cy="665947"/>
            </a:xfrm>
            <a:grpFill/>
          </p:grpSpPr>
          <p:sp>
            <p:nvSpPr>
              <p:cNvPr id="45" name="任意多边形: 形状 12"/>
              <p:cNvSpPr/>
              <p:nvPr/>
            </p:nvSpPr>
            <p:spPr>
              <a:xfrm flipH="1" flipV="1">
                <a:off x="1049460" y="5025413"/>
                <a:ext cx="1738071" cy="48246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等腰三角形 45"/>
              <p:cNvSpPr/>
              <p:nvPr/>
            </p:nvSpPr>
            <p:spPr>
              <a:xfrm rot="19637932">
                <a:off x="1219408" y="4841929"/>
                <a:ext cx="171105" cy="2681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4" name="文本框 43"/>
            <p:cNvSpPr txBox="1"/>
            <p:nvPr/>
          </p:nvSpPr>
          <p:spPr>
            <a:xfrm>
              <a:off x="1291935" y="5066591"/>
              <a:ext cx="1444626" cy="400110"/>
            </a:xfrm>
            <a:prstGeom prst="rect">
              <a:avLst/>
            </a:prstGeom>
            <a:grpFill/>
          </p:spPr>
          <p:txBody>
            <a:bodyPr wrap="none" rtlCol="0">
              <a:spAutoFit/>
            </a:bodyPr>
            <a:lstStyle/>
            <a:p>
              <a:r>
                <a:rPr lang="en-US" altLang="zh-CN" sz="2000" dirty="0">
                  <a:solidFill>
                    <a:schemeClr val="bg1"/>
                  </a:solidFill>
                  <a:cs typeface="+mn-ea"/>
                  <a:sym typeface="+mn-lt"/>
                </a:rPr>
                <a:t>CONTENT</a:t>
              </a:r>
              <a:endParaRPr lang="zh-CN" altLang="en-US" sz="2000" dirty="0">
                <a:solidFill>
                  <a:schemeClr val="bg1"/>
                </a:solidFill>
                <a:cs typeface="+mn-ea"/>
                <a:sym typeface="+mn-lt"/>
              </a:endParaRPr>
            </a:p>
          </p:txBody>
        </p:sp>
      </p:grpSp>
      <p:cxnSp>
        <p:nvCxnSpPr>
          <p:cNvPr id="55" name="直接连接符 54"/>
          <p:cNvCxnSpPr/>
          <p:nvPr/>
        </p:nvCxnSpPr>
        <p:spPr>
          <a:xfrm>
            <a:off x="5397307" y="1528758"/>
            <a:ext cx="762000" cy="0"/>
          </a:xfrm>
          <a:prstGeom prst="line">
            <a:avLst/>
          </a:prstGeom>
          <a:ln>
            <a:solidFill>
              <a:schemeClr val="bg1">
                <a:lumMod val="75000"/>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397307" y="2878809"/>
            <a:ext cx="762000" cy="0"/>
          </a:xfrm>
          <a:prstGeom prst="line">
            <a:avLst/>
          </a:prstGeom>
          <a:ln>
            <a:solidFill>
              <a:schemeClr val="bg1">
                <a:lumMod val="75000"/>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5397307" y="4191612"/>
            <a:ext cx="762000" cy="0"/>
          </a:xfrm>
          <a:prstGeom prst="line">
            <a:avLst/>
          </a:prstGeom>
          <a:ln>
            <a:solidFill>
              <a:schemeClr val="bg1">
                <a:lumMod val="75000"/>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a:off x="5397307" y="5541663"/>
            <a:ext cx="762000" cy="0"/>
          </a:xfrm>
          <a:prstGeom prst="line">
            <a:avLst/>
          </a:prstGeom>
          <a:ln>
            <a:solidFill>
              <a:schemeClr val="bg1">
                <a:lumMod val="75000"/>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5162132" y="1528758"/>
            <a:ext cx="0" cy="4012905"/>
          </a:xfrm>
          <a:prstGeom prst="line">
            <a:avLst/>
          </a:prstGeom>
          <a:ln>
            <a:solidFill>
              <a:schemeClr val="bg1">
                <a:lumMod val="75000"/>
                <a:alpha val="50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693855" y="3586158"/>
            <a:ext cx="1166223" cy="0"/>
          </a:xfrm>
          <a:prstGeom prst="line">
            <a:avLst/>
          </a:prstGeom>
          <a:ln>
            <a:solidFill>
              <a:schemeClr val="bg1">
                <a:lumMod val="75000"/>
                <a:alpha val="50000"/>
              </a:schemeClr>
            </a:solidFill>
            <a:prstDash val="lgDash"/>
          </a:ln>
        </p:spPr>
        <p:style>
          <a:lnRef idx="1">
            <a:schemeClr val="accent1"/>
          </a:lnRef>
          <a:fillRef idx="0">
            <a:schemeClr val="accent1"/>
          </a:fillRef>
          <a:effectRef idx="0">
            <a:schemeClr val="accent1"/>
          </a:effectRef>
          <a:fontRef idx="minor">
            <a:schemeClr val="tx1"/>
          </a:fontRef>
        </p:style>
      </p:cxn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grpSp>
        <p:nvGrpSpPr>
          <p:cNvPr id="14" name="组合 13"/>
          <p:cNvGrpSpPr/>
          <p:nvPr/>
        </p:nvGrpSpPr>
        <p:grpSpPr>
          <a:xfrm>
            <a:off x="4684182" y="2034686"/>
            <a:ext cx="3349143" cy="3233631"/>
            <a:chOff x="4623309" y="1915412"/>
            <a:chExt cx="3349143" cy="3233631"/>
          </a:xfrm>
        </p:grpSpPr>
        <p:sp>
          <p:nvSpPr>
            <p:cNvPr id="2" name="椭圆 1"/>
            <p:cNvSpPr/>
            <p:nvPr/>
          </p:nvSpPr>
          <p:spPr>
            <a:xfrm>
              <a:off x="4623309" y="3115919"/>
              <a:ext cx="1504015" cy="1504015"/>
            </a:xfrm>
            <a:prstGeom prst="ellipse">
              <a:avLst/>
            </a:prstGeom>
            <a:solidFill>
              <a:srgbClr val="8CB27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椭圆 2"/>
            <p:cNvSpPr/>
            <p:nvPr/>
          </p:nvSpPr>
          <p:spPr>
            <a:xfrm>
              <a:off x="5916965" y="3093556"/>
              <a:ext cx="2055487" cy="2055487"/>
            </a:xfrm>
            <a:prstGeom prst="ellipse">
              <a:avLst/>
            </a:prstGeom>
            <a:solidFill>
              <a:schemeClr val="bg1">
                <a:lumMod val="85000"/>
              </a:schemeClr>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5215092" y="1915412"/>
              <a:ext cx="1704550" cy="1704550"/>
            </a:xfrm>
            <a:prstGeom prst="ellipse">
              <a:avLst/>
            </a:prstGeom>
            <a:solidFill>
              <a:srgbClr val="ABC4A3"/>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文本框 6"/>
            <p:cNvSpPr txBox="1"/>
            <p:nvPr/>
          </p:nvSpPr>
          <p:spPr>
            <a:xfrm>
              <a:off x="5481209" y="2443458"/>
              <a:ext cx="1217000" cy="707886"/>
            </a:xfrm>
            <a:prstGeom prst="rect">
              <a:avLst/>
            </a:prstGeom>
            <a:noFill/>
          </p:spPr>
          <p:txBody>
            <a:bodyPr wrap="none" rtlCol="0">
              <a:spAutoFit/>
            </a:bodyPr>
            <a:lstStyle/>
            <a:p>
              <a:pPr algn="ctr"/>
              <a:r>
                <a:rPr lang="en-US" altLang="zh-CN" sz="4000" dirty="0">
                  <a:solidFill>
                    <a:schemeClr val="bg1"/>
                  </a:solidFill>
                  <a:cs typeface="+mn-ea"/>
                  <a:sym typeface="+mn-lt"/>
                </a:rPr>
                <a:t>25%</a:t>
              </a:r>
              <a:endParaRPr lang="zh-CN" altLang="en-US" sz="4000" dirty="0">
                <a:solidFill>
                  <a:schemeClr val="bg1"/>
                </a:solidFill>
                <a:cs typeface="+mn-ea"/>
                <a:sym typeface="+mn-lt"/>
              </a:endParaRPr>
            </a:p>
          </p:txBody>
        </p:sp>
        <p:sp>
          <p:nvSpPr>
            <p:cNvPr id="8" name="文本框 7"/>
            <p:cNvSpPr txBox="1"/>
            <p:nvPr/>
          </p:nvSpPr>
          <p:spPr>
            <a:xfrm>
              <a:off x="4907865" y="3609069"/>
              <a:ext cx="934871" cy="707886"/>
            </a:xfrm>
            <a:prstGeom prst="rect">
              <a:avLst/>
            </a:prstGeom>
            <a:noFill/>
          </p:spPr>
          <p:txBody>
            <a:bodyPr wrap="none" rtlCol="0">
              <a:spAutoFit/>
            </a:bodyPr>
            <a:lstStyle/>
            <a:p>
              <a:pPr algn="ctr"/>
              <a:r>
                <a:rPr lang="en-US" altLang="zh-CN" sz="4000" dirty="0">
                  <a:solidFill>
                    <a:schemeClr val="bg1"/>
                  </a:solidFill>
                  <a:cs typeface="+mn-ea"/>
                  <a:sym typeface="+mn-lt"/>
                </a:rPr>
                <a:t>5%</a:t>
              </a:r>
              <a:endParaRPr lang="zh-CN" altLang="en-US" sz="4000" dirty="0">
                <a:solidFill>
                  <a:schemeClr val="bg1"/>
                </a:solidFill>
                <a:cs typeface="+mn-ea"/>
                <a:sym typeface="+mn-lt"/>
              </a:endParaRPr>
            </a:p>
          </p:txBody>
        </p:sp>
        <p:sp>
          <p:nvSpPr>
            <p:cNvPr id="9" name="文本框 8"/>
            <p:cNvSpPr txBox="1"/>
            <p:nvPr/>
          </p:nvSpPr>
          <p:spPr>
            <a:xfrm>
              <a:off x="6311142" y="3798082"/>
              <a:ext cx="1217000" cy="707886"/>
            </a:xfrm>
            <a:prstGeom prst="rect">
              <a:avLst/>
            </a:prstGeom>
            <a:noFill/>
          </p:spPr>
          <p:txBody>
            <a:bodyPr wrap="none" rtlCol="0">
              <a:spAutoFit/>
            </a:bodyPr>
            <a:lstStyle/>
            <a:p>
              <a:pPr algn="ctr"/>
              <a:r>
                <a:rPr lang="en-US" altLang="zh-CN" sz="4000" dirty="0">
                  <a:solidFill>
                    <a:schemeClr val="bg1"/>
                  </a:solidFill>
                  <a:cs typeface="+mn-ea"/>
                  <a:sym typeface="+mn-lt"/>
                </a:rPr>
                <a:t>78%</a:t>
              </a:r>
              <a:endParaRPr lang="zh-CN" altLang="en-US" sz="4000" dirty="0">
                <a:solidFill>
                  <a:schemeClr val="bg1"/>
                </a:solidFill>
                <a:cs typeface="+mn-ea"/>
                <a:sym typeface="+mn-lt"/>
              </a:endParaRPr>
            </a:p>
          </p:txBody>
        </p:sp>
      </p:grpSp>
      <p:sp>
        <p:nvSpPr>
          <p:cNvPr id="26" name="文本框 25"/>
          <p:cNvSpPr txBox="1"/>
          <p:nvPr/>
        </p:nvSpPr>
        <p:spPr>
          <a:xfrm>
            <a:off x="1260278" y="3452969"/>
            <a:ext cx="2787830" cy="1886585"/>
          </a:xfrm>
          <a:prstGeom prst="rect">
            <a:avLst/>
          </a:prstGeom>
          <a:noFill/>
        </p:spPr>
        <p:txBody>
          <a:bodyPr wrap="square" rtlCol="0">
            <a:spAutoFit/>
          </a:bodyPr>
          <a:lstStyle/>
          <a:p>
            <a:pPr>
              <a:lnSpc>
                <a:spcPts val="2000"/>
              </a:lnSpc>
            </a:pPr>
            <a:r>
              <a:rPr lang="zh-CN" altLang="en-US" sz="1400" dirty="0">
                <a:solidFill>
                  <a:schemeClr val="tx1">
                    <a:lumMod val="50000"/>
                    <a:lumOff val="50000"/>
                  </a:schemeClr>
                </a:solidFill>
                <a:cs typeface="+mn-ea"/>
                <a:sym typeface="+mn-lt"/>
              </a:rPr>
              <a:t>正文内容，本段适应大段文字章节。如果文字较多的内容描述比较适合放在这里。</a:t>
            </a:r>
            <a:br>
              <a:rPr lang="en-US" altLang="zh-CN" sz="1400" dirty="0">
                <a:solidFill>
                  <a:schemeClr val="tx1">
                    <a:lumMod val="50000"/>
                    <a:lumOff val="50000"/>
                  </a:schemeClr>
                </a:solidFill>
                <a:cs typeface="+mn-ea"/>
                <a:sym typeface="+mn-lt"/>
              </a:rPr>
            </a:br>
            <a:endParaRPr lang="en-US" altLang="zh-CN" sz="1400" dirty="0">
              <a:solidFill>
                <a:schemeClr val="tx1">
                  <a:lumMod val="50000"/>
                  <a:lumOff val="50000"/>
                </a:schemeClr>
              </a:solidFill>
              <a:cs typeface="+mn-ea"/>
              <a:sym typeface="+mn-lt"/>
            </a:endParaRPr>
          </a:p>
          <a:p>
            <a:pPr>
              <a:lnSpc>
                <a:spcPts val="2000"/>
              </a:lnSpc>
            </a:pPr>
            <a:r>
              <a:rPr lang="zh-CN" altLang="en-US" sz="1400" dirty="0">
                <a:solidFill>
                  <a:schemeClr val="tx1">
                    <a:lumMod val="50000"/>
                    <a:lumOff val="50000"/>
                  </a:schemeClr>
                </a:solidFill>
                <a:cs typeface="+mn-ea"/>
                <a:sym typeface="+mn-lt"/>
              </a:rPr>
              <a:t>请您在此修改您的内容，或者将内容粘贴到记事本后，复制到此段落中。</a:t>
            </a:r>
          </a:p>
        </p:txBody>
      </p:sp>
      <p:cxnSp>
        <p:nvCxnSpPr>
          <p:cNvPr id="21" name="直接连接符 20"/>
          <p:cNvCxnSpPr/>
          <p:nvPr/>
        </p:nvCxnSpPr>
        <p:spPr>
          <a:xfrm>
            <a:off x="1280386" y="3235261"/>
            <a:ext cx="2856622" cy="0"/>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1280386" y="2190159"/>
            <a:ext cx="3434080" cy="583565"/>
          </a:xfrm>
          <a:prstGeom prst="rect">
            <a:avLst/>
          </a:prstGeom>
          <a:noFill/>
        </p:spPr>
        <p:txBody>
          <a:bodyPr wrap="none" rtlCol="0">
            <a:spAutoFit/>
          </a:bodyPr>
          <a:lstStyle/>
          <a:p>
            <a:pPr algn="l"/>
            <a:r>
              <a:rPr lang="zh-CN" altLang="en-US" sz="3200" dirty="0">
                <a:solidFill>
                  <a:schemeClr val="tx1">
                    <a:lumMod val="75000"/>
                    <a:lumOff val="25000"/>
                  </a:schemeClr>
                </a:solidFill>
                <a:cs typeface="+mn-ea"/>
                <a:sym typeface="+mn-lt"/>
              </a:rPr>
              <a:t>添加页面标题内容</a:t>
            </a:r>
          </a:p>
        </p:txBody>
      </p:sp>
      <p:sp>
        <p:nvSpPr>
          <p:cNvPr id="28" name="文本框 27"/>
          <p:cNvSpPr txBox="1"/>
          <p:nvPr/>
        </p:nvSpPr>
        <p:spPr>
          <a:xfrm>
            <a:off x="1280386" y="2720441"/>
            <a:ext cx="1718227" cy="338554"/>
          </a:xfrm>
          <a:prstGeom prst="rect">
            <a:avLst/>
          </a:prstGeom>
          <a:noFill/>
        </p:spPr>
        <p:txBody>
          <a:bodyPr wrap="none" rtlCol="0">
            <a:spAutoFit/>
          </a:bodyPr>
          <a:lstStyle/>
          <a:p>
            <a:r>
              <a:rPr lang="en-US" altLang="zh-CN" sz="1600" dirty="0">
                <a:solidFill>
                  <a:schemeClr val="tx1">
                    <a:lumMod val="65000"/>
                    <a:lumOff val="35000"/>
                  </a:schemeClr>
                </a:solidFill>
                <a:cs typeface="+mn-ea"/>
                <a:sym typeface="+mn-lt"/>
              </a:rPr>
              <a:t>Investment plan</a:t>
            </a:r>
            <a:endParaRPr lang="zh-CN" altLang="en-US" sz="1600" dirty="0">
              <a:solidFill>
                <a:schemeClr val="tx1">
                  <a:lumMod val="65000"/>
                  <a:lumOff val="35000"/>
                </a:schemeClr>
              </a:solidFill>
              <a:cs typeface="+mn-ea"/>
              <a:sym typeface="+mn-lt"/>
            </a:endParaRPr>
          </a:p>
        </p:txBody>
      </p:sp>
      <p:sp>
        <p:nvSpPr>
          <p:cNvPr id="12" name="文本框 11"/>
          <p:cNvSpPr txBox="1"/>
          <p:nvPr/>
        </p:nvSpPr>
        <p:spPr>
          <a:xfrm>
            <a:off x="8644212" y="1432527"/>
            <a:ext cx="1415772"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项目名称</a:t>
            </a:r>
          </a:p>
        </p:txBody>
      </p:sp>
      <p:sp>
        <p:nvSpPr>
          <p:cNvPr id="13" name="文本框 12"/>
          <p:cNvSpPr txBox="1"/>
          <p:nvPr/>
        </p:nvSpPr>
        <p:spPr>
          <a:xfrm>
            <a:off x="8644212" y="1858493"/>
            <a:ext cx="2236510" cy="338554"/>
          </a:xfrm>
          <a:prstGeom prst="rect">
            <a:avLst/>
          </a:prstGeom>
          <a:noFill/>
        </p:spPr>
        <p:txBody>
          <a:bodyPr wrap="none" rtlCol="0">
            <a:spAutoFit/>
          </a:bodyPr>
          <a:lstStyle/>
          <a:p>
            <a:r>
              <a:rPr lang="zh-CN" altLang="en-US" sz="1600" dirty="0">
                <a:solidFill>
                  <a:schemeClr val="tx1">
                    <a:lumMod val="50000"/>
                    <a:lumOff val="50000"/>
                  </a:schemeClr>
                </a:solidFill>
                <a:cs typeface="+mn-ea"/>
                <a:sym typeface="+mn-lt"/>
              </a:rPr>
              <a:t>单击此处添加简短说明</a:t>
            </a:r>
          </a:p>
        </p:txBody>
      </p:sp>
      <p:grpSp>
        <p:nvGrpSpPr>
          <p:cNvPr id="42" name="组合 41"/>
          <p:cNvGrpSpPr/>
          <p:nvPr/>
        </p:nvGrpSpPr>
        <p:grpSpPr>
          <a:xfrm flipV="1">
            <a:off x="8644212" y="766578"/>
            <a:ext cx="1147488" cy="665949"/>
            <a:chOff x="1049462" y="4841929"/>
            <a:chExt cx="1147488" cy="665949"/>
          </a:xfrm>
          <a:solidFill>
            <a:srgbClr val="8CB271"/>
          </a:solidFill>
        </p:grpSpPr>
        <p:sp>
          <p:nvSpPr>
            <p:cNvPr id="43" name="任意多边形: 形状 12"/>
            <p:cNvSpPr/>
            <p:nvPr/>
          </p:nvSpPr>
          <p:spPr>
            <a:xfrm flipH="1" flipV="1">
              <a:off x="1049462" y="5025415"/>
              <a:ext cx="1147488" cy="482463"/>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等腰三角形 43"/>
            <p:cNvSpPr/>
            <p:nvPr/>
          </p:nvSpPr>
          <p:spPr>
            <a:xfrm rot="20524853">
              <a:off x="1219408" y="4841929"/>
              <a:ext cx="171105" cy="268129"/>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5" name="文本框 44"/>
          <p:cNvSpPr txBox="1"/>
          <p:nvPr/>
        </p:nvSpPr>
        <p:spPr>
          <a:xfrm>
            <a:off x="8806088" y="778528"/>
            <a:ext cx="801823" cy="461665"/>
          </a:xfrm>
          <a:prstGeom prst="rect">
            <a:avLst/>
          </a:prstGeom>
          <a:noFill/>
        </p:spPr>
        <p:txBody>
          <a:bodyPr wrap="none" rtlCol="0">
            <a:spAutoFit/>
          </a:bodyPr>
          <a:lstStyle/>
          <a:p>
            <a:r>
              <a:rPr lang="en-US" altLang="zh-CN" sz="2400" dirty="0">
                <a:solidFill>
                  <a:schemeClr val="bg1"/>
                </a:solidFill>
                <a:cs typeface="+mn-ea"/>
                <a:sym typeface="+mn-lt"/>
              </a:rPr>
              <a:t>78%</a:t>
            </a:r>
            <a:endParaRPr lang="zh-CN" altLang="en-US" sz="2400" dirty="0">
              <a:solidFill>
                <a:schemeClr val="bg1"/>
              </a:solidFill>
              <a:cs typeface="+mn-ea"/>
              <a:sym typeface="+mn-lt"/>
            </a:endParaRPr>
          </a:p>
        </p:txBody>
      </p:sp>
      <p:grpSp>
        <p:nvGrpSpPr>
          <p:cNvPr id="15" name="组合 14"/>
          <p:cNvGrpSpPr/>
          <p:nvPr/>
        </p:nvGrpSpPr>
        <p:grpSpPr>
          <a:xfrm>
            <a:off x="8644212" y="2706797"/>
            <a:ext cx="2236510" cy="1500135"/>
            <a:chOff x="8644212" y="2600802"/>
            <a:chExt cx="2236510" cy="1500135"/>
          </a:xfrm>
        </p:grpSpPr>
        <p:sp>
          <p:nvSpPr>
            <p:cNvPr id="30" name="文本框 29"/>
            <p:cNvSpPr txBox="1"/>
            <p:nvPr/>
          </p:nvSpPr>
          <p:spPr>
            <a:xfrm>
              <a:off x="8644212" y="3336417"/>
              <a:ext cx="1415772"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项目名称</a:t>
              </a:r>
            </a:p>
          </p:txBody>
        </p:sp>
        <p:sp>
          <p:nvSpPr>
            <p:cNvPr id="31" name="文本框 30"/>
            <p:cNvSpPr txBox="1"/>
            <p:nvPr/>
          </p:nvSpPr>
          <p:spPr>
            <a:xfrm>
              <a:off x="8644212" y="3762383"/>
              <a:ext cx="2236510" cy="338554"/>
            </a:xfrm>
            <a:prstGeom prst="rect">
              <a:avLst/>
            </a:prstGeom>
            <a:noFill/>
          </p:spPr>
          <p:txBody>
            <a:bodyPr wrap="none" rtlCol="0">
              <a:spAutoFit/>
            </a:bodyPr>
            <a:lstStyle/>
            <a:p>
              <a:r>
                <a:rPr lang="zh-CN" altLang="en-US" sz="1600" dirty="0">
                  <a:solidFill>
                    <a:schemeClr val="tx1">
                      <a:lumMod val="50000"/>
                      <a:lumOff val="50000"/>
                    </a:schemeClr>
                  </a:solidFill>
                  <a:cs typeface="+mn-ea"/>
                  <a:sym typeface="+mn-lt"/>
                </a:rPr>
                <a:t>单击此处添加简短说明</a:t>
              </a:r>
            </a:p>
          </p:txBody>
        </p:sp>
        <p:grpSp>
          <p:nvGrpSpPr>
            <p:cNvPr id="47" name="组合 46"/>
            <p:cNvGrpSpPr/>
            <p:nvPr/>
          </p:nvGrpSpPr>
          <p:grpSpPr>
            <a:xfrm flipV="1">
              <a:off x="8644212" y="2600802"/>
              <a:ext cx="1147488" cy="665949"/>
              <a:chOff x="1049462" y="4841929"/>
              <a:chExt cx="1147488" cy="665949"/>
            </a:xfrm>
          </p:grpSpPr>
          <p:sp>
            <p:nvSpPr>
              <p:cNvPr id="49" name="任意多边形: 形状 12"/>
              <p:cNvSpPr/>
              <p:nvPr/>
            </p:nvSpPr>
            <p:spPr>
              <a:xfrm flipH="1" flipV="1">
                <a:off x="1049462" y="5025415"/>
                <a:ext cx="1147488" cy="482463"/>
              </a:xfrm>
              <a:prstGeom prst="roundRect">
                <a:avLst>
                  <a:gd name="adj" fmla="val 50000"/>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等腰三角形 49"/>
              <p:cNvSpPr/>
              <p:nvPr/>
            </p:nvSpPr>
            <p:spPr>
              <a:xfrm rot="20524853">
                <a:off x="1219408" y="4841929"/>
                <a:ext cx="171105" cy="268129"/>
              </a:xfrm>
              <a:prstGeom prst="triangl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8" name="文本框 47"/>
            <p:cNvSpPr txBox="1"/>
            <p:nvPr/>
          </p:nvSpPr>
          <p:spPr>
            <a:xfrm>
              <a:off x="8806088" y="2612752"/>
              <a:ext cx="801823" cy="461665"/>
            </a:xfrm>
            <a:prstGeom prst="rect">
              <a:avLst/>
            </a:prstGeom>
            <a:noFill/>
          </p:spPr>
          <p:txBody>
            <a:bodyPr wrap="none" rtlCol="0">
              <a:spAutoFit/>
            </a:bodyPr>
            <a:lstStyle/>
            <a:p>
              <a:r>
                <a:rPr lang="en-US" altLang="zh-CN" sz="2400" dirty="0">
                  <a:solidFill>
                    <a:schemeClr val="bg1"/>
                  </a:solidFill>
                  <a:cs typeface="+mn-ea"/>
                  <a:sym typeface="+mn-lt"/>
                </a:rPr>
                <a:t>25%</a:t>
              </a:r>
              <a:endParaRPr lang="zh-CN" altLang="en-US" sz="2400" dirty="0">
                <a:solidFill>
                  <a:schemeClr val="bg1"/>
                </a:solidFill>
                <a:cs typeface="+mn-ea"/>
                <a:sym typeface="+mn-lt"/>
              </a:endParaRPr>
            </a:p>
          </p:txBody>
        </p:sp>
      </p:grpSp>
      <p:grpSp>
        <p:nvGrpSpPr>
          <p:cNvPr id="16" name="组合 15"/>
          <p:cNvGrpSpPr/>
          <p:nvPr/>
        </p:nvGrpSpPr>
        <p:grpSpPr>
          <a:xfrm>
            <a:off x="8644212" y="4716682"/>
            <a:ext cx="2236510" cy="1434578"/>
            <a:chOff x="8644212" y="4658626"/>
            <a:chExt cx="2236510" cy="1434578"/>
          </a:xfrm>
        </p:grpSpPr>
        <p:sp>
          <p:nvSpPr>
            <p:cNvPr id="34" name="文本框 33"/>
            <p:cNvSpPr txBox="1"/>
            <p:nvPr/>
          </p:nvSpPr>
          <p:spPr>
            <a:xfrm>
              <a:off x="8644212" y="5328684"/>
              <a:ext cx="1415772" cy="461665"/>
            </a:xfrm>
            <a:prstGeom prst="rect">
              <a:avLst/>
            </a:prstGeom>
            <a:noFill/>
          </p:spPr>
          <p:txBody>
            <a:bodyPr wrap="none" rtlCol="0">
              <a:spAutoFit/>
            </a:bodyPr>
            <a:lstStyle/>
            <a:p>
              <a:r>
                <a:rPr lang="zh-CN" altLang="en-US" sz="2400" dirty="0">
                  <a:solidFill>
                    <a:schemeClr val="tx1">
                      <a:lumMod val="75000"/>
                      <a:lumOff val="25000"/>
                    </a:schemeClr>
                  </a:solidFill>
                  <a:cs typeface="+mn-ea"/>
                  <a:sym typeface="+mn-lt"/>
                </a:rPr>
                <a:t>项目名称</a:t>
              </a:r>
            </a:p>
          </p:txBody>
        </p:sp>
        <p:sp>
          <p:nvSpPr>
            <p:cNvPr id="35" name="文本框 34"/>
            <p:cNvSpPr txBox="1"/>
            <p:nvPr/>
          </p:nvSpPr>
          <p:spPr>
            <a:xfrm>
              <a:off x="8644212" y="5754650"/>
              <a:ext cx="2236510" cy="338554"/>
            </a:xfrm>
            <a:prstGeom prst="rect">
              <a:avLst/>
            </a:prstGeom>
            <a:noFill/>
          </p:spPr>
          <p:txBody>
            <a:bodyPr wrap="none" rtlCol="0">
              <a:spAutoFit/>
            </a:bodyPr>
            <a:lstStyle/>
            <a:p>
              <a:r>
                <a:rPr lang="zh-CN" altLang="en-US" sz="1600" dirty="0">
                  <a:solidFill>
                    <a:schemeClr val="tx1">
                      <a:lumMod val="50000"/>
                      <a:lumOff val="50000"/>
                    </a:schemeClr>
                  </a:solidFill>
                  <a:cs typeface="+mn-ea"/>
                  <a:sym typeface="+mn-lt"/>
                </a:rPr>
                <a:t>单击此处添加简短说明</a:t>
              </a:r>
            </a:p>
          </p:txBody>
        </p:sp>
        <p:grpSp>
          <p:nvGrpSpPr>
            <p:cNvPr id="52" name="组合 51"/>
            <p:cNvGrpSpPr/>
            <p:nvPr/>
          </p:nvGrpSpPr>
          <p:grpSpPr>
            <a:xfrm flipV="1">
              <a:off x="8677124" y="4658626"/>
              <a:ext cx="1147488" cy="665949"/>
              <a:chOff x="1049462" y="4841929"/>
              <a:chExt cx="1147488" cy="665949"/>
            </a:xfrm>
          </p:grpSpPr>
          <p:sp>
            <p:nvSpPr>
              <p:cNvPr id="54" name="任意多边形: 形状 12"/>
              <p:cNvSpPr/>
              <p:nvPr/>
            </p:nvSpPr>
            <p:spPr>
              <a:xfrm flipH="1" flipV="1">
                <a:off x="1049462" y="5025415"/>
                <a:ext cx="1147488" cy="482463"/>
              </a:xfrm>
              <a:prstGeom prst="roundRect">
                <a:avLst>
                  <a:gd name="adj" fmla="val 50000"/>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5" name="等腰三角形 54"/>
              <p:cNvSpPr/>
              <p:nvPr/>
            </p:nvSpPr>
            <p:spPr>
              <a:xfrm rot="20524853">
                <a:off x="1219408" y="4841929"/>
                <a:ext cx="171105" cy="268129"/>
              </a:xfrm>
              <a:prstGeom prst="triangle">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3" name="文本框 52"/>
            <p:cNvSpPr txBox="1"/>
            <p:nvPr/>
          </p:nvSpPr>
          <p:spPr>
            <a:xfrm>
              <a:off x="8915200" y="4670576"/>
              <a:ext cx="633507" cy="461665"/>
            </a:xfrm>
            <a:prstGeom prst="rect">
              <a:avLst/>
            </a:prstGeom>
            <a:noFill/>
          </p:spPr>
          <p:txBody>
            <a:bodyPr wrap="none" rtlCol="0">
              <a:spAutoFit/>
            </a:bodyPr>
            <a:lstStyle/>
            <a:p>
              <a:r>
                <a:rPr lang="en-US" altLang="zh-CN" sz="2400" dirty="0">
                  <a:solidFill>
                    <a:schemeClr val="bg1"/>
                  </a:solidFill>
                  <a:cs typeface="+mn-ea"/>
                  <a:sym typeface="+mn-lt"/>
                </a:rPr>
                <a:t>5%</a:t>
              </a:r>
              <a:endParaRPr lang="zh-CN" altLang="en-US" sz="2400" dirty="0">
                <a:solidFill>
                  <a:schemeClr val="bg1"/>
                </a:solidFill>
                <a:cs typeface="+mn-ea"/>
                <a:sym typeface="+mn-lt"/>
              </a:endParaRPr>
            </a:p>
          </p:txBody>
        </p:sp>
      </p:grpSp>
      <p:cxnSp>
        <p:nvCxnSpPr>
          <p:cNvPr id="56" name="直接连接符 55"/>
          <p:cNvCxnSpPr/>
          <p:nvPr/>
        </p:nvCxnSpPr>
        <p:spPr>
          <a:xfrm>
            <a:off x="7271657" y="1318810"/>
            <a:ext cx="1063695" cy="0"/>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flipV="1">
            <a:off x="6810375" y="1332817"/>
            <a:ext cx="440812" cy="648387"/>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grpSp>
        <p:nvGrpSpPr>
          <p:cNvPr id="19" name="组合 18"/>
          <p:cNvGrpSpPr/>
          <p:nvPr/>
        </p:nvGrpSpPr>
        <p:grpSpPr>
          <a:xfrm>
            <a:off x="7251187" y="5533081"/>
            <a:ext cx="1140890" cy="113546"/>
            <a:chOff x="7331562" y="5328684"/>
            <a:chExt cx="1140890" cy="113546"/>
          </a:xfrm>
        </p:grpSpPr>
        <p:cxnSp>
          <p:nvCxnSpPr>
            <p:cNvPr id="58" name="直接连接符 57"/>
            <p:cNvCxnSpPr/>
            <p:nvPr/>
          </p:nvCxnSpPr>
          <p:spPr>
            <a:xfrm>
              <a:off x="7408757" y="5442229"/>
              <a:ext cx="1063695" cy="0"/>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flipV="1">
              <a:off x="7331562" y="5328684"/>
              <a:ext cx="77195" cy="113546"/>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flipV="1">
            <a:off x="7429724" y="2934670"/>
            <a:ext cx="998639" cy="124325"/>
            <a:chOff x="7322013" y="5317904"/>
            <a:chExt cx="998639" cy="124325"/>
          </a:xfrm>
        </p:grpSpPr>
        <p:cxnSp>
          <p:nvCxnSpPr>
            <p:cNvPr id="61" name="直接连接符 60"/>
            <p:cNvCxnSpPr/>
            <p:nvPr/>
          </p:nvCxnSpPr>
          <p:spPr>
            <a:xfrm flipV="1">
              <a:off x="7408757" y="5442229"/>
              <a:ext cx="911895" cy="0"/>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flipV="1">
              <a:off x="7322013" y="5317904"/>
              <a:ext cx="77195" cy="113546"/>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grpSp>
      <p:grpSp>
        <p:nvGrpSpPr>
          <p:cNvPr id="63" name="组合 62"/>
          <p:cNvGrpSpPr/>
          <p:nvPr/>
        </p:nvGrpSpPr>
        <p:grpSpPr>
          <a:xfrm>
            <a:off x="4137008" y="4866509"/>
            <a:ext cx="1140890" cy="113546"/>
            <a:chOff x="7331562" y="5328684"/>
            <a:chExt cx="1140890" cy="113546"/>
          </a:xfrm>
        </p:grpSpPr>
        <p:cxnSp>
          <p:nvCxnSpPr>
            <p:cNvPr id="64" name="直接连接符 63"/>
            <p:cNvCxnSpPr/>
            <p:nvPr/>
          </p:nvCxnSpPr>
          <p:spPr>
            <a:xfrm>
              <a:off x="7408757" y="5442229"/>
              <a:ext cx="1063695" cy="0"/>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H="1" flipV="1">
              <a:off x="7331562" y="5328684"/>
              <a:ext cx="77195" cy="113546"/>
            </a:xfrm>
            <a:prstGeom prst="line">
              <a:avLst/>
            </a:prstGeom>
            <a:ln>
              <a:solidFill>
                <a:srgbClr val="24428A">
                  <a:alpha val="50000"/>
                </a:srgbClr>
              </a:solidFill>
              <a:prstDash val="lgDash"/>
            </a:ln>
          </p:spPr>
          <p:style>
            <a:lnRef idx="1">
              <a:schemeClr val="accent1"/>
            </a:lnRef>
            <a:fillRef idx="0">
              <a:schemeClr val="accent1"/>
            </a:fillRef>
            <a:effectRef idx="0">
              <a:schemeClr val="accent1"/>
            </a:effectRef>
            <a:fontRef idx="minor">
              <a:schemeClr val="tx1"/>
            </a:fontRef>
          </p:style>
        </p:cxn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32" name="椭圆 4"/>
          <p:cNvSpPr/>
          <p:nvPr/>
        </p:nvSpPr>
        <p:spPr>
          <a:xfrm>
            <a:off x="4480923" y="2023473"/>
            <a:ext cx="3217454" cy="3217454"/>
          </a:xfrm>
          <a:prstGeom prst="ellipse">
            <a:avLst/>
          </a:prstGeom>
          <a:blipFill rotWithShape="1">
            <a:blip r:embed="rId5" cstate="screen">
              <a:extLst>
                <a:ext uri="{28A0092B-C50C-407E-A947-70E740481C1C}">
                  <a14:useLocalDpi xmlns:a14="http://schemas.microsoft.com/office/drawing/2010/main"/>
                </a:ext>
              </a:extLst>
            </a:blip>
            <a:srcRect/>
            <a:stretch>
              <a:fillRect/>
            </a:stretch>
          </a:blipFill>
          <a:ln w="57150">
            <a:solidFill>
              <a:schemeClr val="bg1"/>
            </a:solidFill>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50000"/>
                  <a:lumOff val="50000"/>
                </a:schemeClr>
              </a:solidFill>
              <a:cs typeface="+mn-ea"/>
              <a:sym typeface="+mn-lt"/>
            </a:endParaRPr>
          </a:p>
        </p:txBody>
      </p:sp>
      <p:cxnSp>
        <p:nvCxnSpPr>
          <p:cNvPr id="33" name="直接连接符 32"/>
          <p:cNvCxnSpPr/>
          <p:nvPr/>
        </p:nvCxnSpPr>
        <p:spPr>
          <a:xfrm>
            <a:off x="4480923" y="3632200"/>
            <a:ext cx="3217454" cy="0"/>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6089650" y="2023473"/>
            <a:ext cx="0" cy="3217454"/>
          </a:xfrm>
          <a:prstGeom prst="line">
            <a:avLst/>
          </a:prstGeom>
          <a:ln w="28575" cap="rnd">
            <a:solidFill>
              <a:schemeClr val="bg1"/>
            </a:solidFill>
            <a:round/>
          </a:ln>
        </p:spPr>
        <p:style>
          <a:lnRef idx="1">
            <a:schemeClr val="accent1"/>
          </a:lnRef>
          <a:fillRef idx="0">
            <a:schemeClr val="accent1"/>
          </a:fillRef>
          <a:effectRef idx="0">
            <a:schemeClr val="accent1"/>
          </a:effectRef>
          <a:fontRef idx="minor">
            <a:schemeClr val="tx1"/>
          </a:fontRef>
        </p:style>
      </p:cxnSp>
      <p:sp>
        <p:nvSpPr>
          <p:cNvPr id="7" name="椭圆 3"/>
          <p:cNvSpPr/>
          <p:nvPr/>
        </p:nvSpPr>
        <p:spPr>
          <a:xfrm>
            <a:off x="4442386" y="1960318"/>
            <a:ext cx="3307229" cy="3307223"/>
          </a:xfrm>
          <a:prstGeom prst="donut">
            <a:avLst>
              <a:gd name="adj" fmla="val 2698"/>
            </a:avLst>
          </a:prstGeom>
          <a:solidFill>
            <a:schemeClr val="bg1">
              <a:lumMod val="95000"/>
            </a:schemeClr>
          </a:soli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solidFill>
                <a:schemeClr val="tx1">
                  <a:lumMod val="50000"/>
                  <a:lumOff val="50000"/>
                </a:schemeClr>
              </a:solidFill>
              <a:cs typeface="+mn-ea"/>
              <a:sym typeface="+mn-lt"/>
            </a:endParaRPr>
          </a:p>
        </p:txBody>
      </p:sp>
      <p:sp>
        <p:nvSpPr>
          <p:cNvPr id="30" name="椭圆 1"/>
          <p:cNvSpPr/>
          <p:nvPr/>
        </p:nvSpPr>
        <p:spPr bwMode="auto">
          <a:xfrm>
            <a:off x="4542416" y="2232266"/>
            <a:ext cx="671878" cy="671876"/>
          </a:xfrm>
          <a:prstGeom prst="ellipse">
            <a:avLst/>
          </a:prstGeom>
          <a:solidFill>
            <a:srgbClr val="8CB271"/>
          </a:solidFill>
          <a:ln w="28575">
            <a:solidFill>
              <a:schemeClr val="bg1"/>
            </a:solidFill>
            <a:round/>
          </a:ln>
        </p:spPr>
        <p:txBody>
          <a:bodyPr anchor="ctr"/>
          <a:lstStyle/>
          <a:p>
            <a:pPr algn="ctr"/>
            <a:endParaRPr>
              <a:solidFill>
                <a:schemeClr val="tx1">
                  <a:lumMod val="50000"/>
                  <a:lumOff val="50000"/>
                </a:schemeClr>
              </a:solidFill>
              <a:cs typeface="+mn-ea"/>
              <a:sym typeface="+mn-lt"/>
            </a:endParaRPr>
          </a:p>
        </p:txBody>
      </p:sp>
      <p:sp>
        <p:nvSpPr>
          <p:cNvPr id="31" name="图形 1"/>
          <p:cNvSpPr/>
          <p:nvPr/>
        </p:nvSpPr>
        <p:spPr bwMode="auto">
          <a:xfrm>
            <a:off x="4704479" y="2428888"/>
            <a:ext cx="347751" cy="315163"/>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bg1"/>
          </a:solidFill>
          <a:ln>
            <a:noFill/>
          </a:ln>
          <a:effectLst/>
        </p:spPr>
        <p:txBody>
          <a:bodyPr anchor="ctr"/>
          <a:lstStyle/>
          <a:p>
            <a:pPr algn="ctr"/>
            <a:endParaRPr>
              <a:solidFill>
                <a:schemeClr val="tx1">
                  <a:lumMod val="50000"/>
                  <a:lumOff val="50000"/>
                </a:schemeClr>
              </a:solidFill>
              <a:cs typeface="+mn-ea"/>
              <a:sym typeface="+mn-lt"/>
            </a:endParaRPr>
          </a:p>
        </p:txBody>
      </p:sp>
      <p:sp>
        <p:nvSpPr>
          <p:cNvPr id="28" name="椭圆 1"/>
          <p:cNvSpPr/>
          <p:nvPr/>
        </p:nvSpPr>
        <p:spPr bwMode="auto">
          <a:xfrm>
            <a:off x="4542416" y="4107090"/>
            <a:ext cx="671878" cy="671876"/>
          </a:xfrm>
          <a:prstGeom prst="ellipse">
            <a:avLst/>
          </a:prstGeom>
          <a:solidFill>
            <a:srgbClr val="ABC4A3"/>
          </a:solidFill>
          <a:ln w="28575">
            <a:solidFill>
              <a:schemeClr val="bg1"/>
            </a:solidFill>
            <a:round/>
          </a:ln>
        </p:spPr>
        <p:txBody>
          <a:bodyPr anchor="ctr"/>
          <a:lstStyle/>
          <a:p>
            <a:pPr algn="ctr"/>
            <a:endParaRPr>
              <a:solidFill>
                <a:schemeClr val="tx1">
                  <a:lumMod val="50000"/>
                  <a:lumOff val="50000"/>
                </a:schemeClr>
              </a:solidFill>
              <a:cs typeface="+mn-ea"/>
              <a:sym typeface="+mn-lt"/>
            </a:endParaRPr>
          </a:p>
        </p:txBody>
      </p:sp>
      <p:sp>
        <p:nvSpPr>
          <p:cNvPr id="29" name="图形 1"/>
          <p:cNvSpPr/>
          <p:nvPr/>
        </p:nvSpPr>
        <p:spPr bwMode="auto">
          <a:xfrm>
            <a:off x="4704479" y="4303712"/>
            <a:ext cx="347751" cy="315163"/>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bg1"/>
          </a:solidFill>
          <a:ln>
            <a:noFill/>
          </a:ln>
          <a:effectLst/>
        </p:spPr>
        <p:txBody>
          <a:bodyPr anchor="ctr"/>
          <a:lstStyle/>
          <a:p>
            <a:pPr algn="ctr"/>
            <a:endParaRPr>
              <a:solidFill>
                <a:schemeClr val="tx1">
                  <a:lumMod val="50000"/>
                  <a:lumOff val="50000"/>
                </a:schemeClr>
              </a:solidFill>
              <a:cs typeface="+mn-ea"/>
              <a:sym typeface="+mn-lt"/>
            </a:endParaRPr>
          </a:p>
        </p:txBody>
      </p:sp>
      <p:sp>
        <p:nvSpPr>
          <p:cNvPr id="26" name="椭圆 1"/>
          <p:cNvSpPr/>
          <p:nvPr/>
        </p:nvSpPr>
        <p:spPr bwMode="auto">
          <a:xfrm>
            <a:off x="6977706" y="2232266"/>
            <a:ext cx="671878" cy="671876"/>
          </a:xfrm>
          <a:prstGeom prst="ellipse">
            <a:avLst/>
          </a:prstGeom>
          <a:solidFill>
            <a:srgbClr val="ABC4A3"/>
          </a:solidFill>
          <a:ln w="28575">
            <a:solidFill>
              <a:schemeClr val="bg1"/>
            </a:solidFill>
            <a:round/>
          </a:ln>
        </p:spPr>
        <p:txBody>
          <a:bodyPr anchor="ctr"/>
          <a:lstStyle/>
          <a:p>
            <a:pPr algn="ctr"/>
            <a:endParaRPr>
              <a:solidFill>
                <a:schemeClr val="tx1">
                  <a:lumMod val="50000"/>
                  <a:lumOff val="50000"/>
                </a:schemeClr>
              </a:solidFill>
              <a:cs typeface="+mn-ea"/>
              <a:sym typeface="+mn-lt"/>
            </a:endParaRPr>
          </a:p>
        </p:txBody>
      </p:sp>
      <p:sp>
        <p:nvSpPr>
          <p:cNvPr id="27" name="图形 1"/>
          <p:cNvSpPr/>
          <p:nvPr/>
        </p:nvSpPr>
        <p:spPr bwMode="auto">
          <a:xfrm>
            <a:off x="7139769" y="2428888"/>
            <a:ext cx="347751" cy="315163"/>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bg1"/>
          </a:solidFill>
          <a:ln>
            <a:noFill/>
          </a:ln>
          <a:effectLst/>
        </p:spPr>
        <p:txBody>
          <a:bodyPr anchor="ctr"/>
          <a:lstStyle/>
          <a:p>
            <a:pPr algn="ctr"/>
            <a:endParaRPr>
              <a:solidFill>
                <a:schemeClr val="tx1">
                  <a:lumMod val="50000"/>
                  <a:lumOff val="50000"/>
                </a:schemeClr>
              </a:solidFill>
              <a:cs typeface="+mn-ea"/>
              <a:sym typeface="+mn-lt"/>
            </a:endParaRPr>
          </a:p>
        </p:txBody>
      </p:sp>
      <p:sp>
        <p:nvSpPr>
          <p:cNvPr id="24" name="椭圆 1"/>
          <p:cNvSpPr/>
          <p:nvPr/>
        </p:nvSpPr>
        <p:spPr bwMode="auto">
          <a:xfrm>
            <a:off x="6977706" y="4107090"/>
            <a:ext cx="671878" cy="671876"/>
          </a:xfrm>
          <a:prstGeom prst="ellipse">
            <a:avLst/>
          </a:prstGeom>
          <a:solidFill>
            <a:srgbClr val="8CB271"/>
          </a:solidFill>
          <a:ln w="28575">
            <a:solidFill>
              <a:schemeClr val="bg1"/>
            </a:solidFill>
            <a:round/>
          </a:ln>
        </p:spPr>
        <p:txBody>
          <a:bodyPr anchor="ctr"/>
          <a:lstStyle/>
          <a:p>
            <a:pPr algn="ctr"/>
            <a:endParaRPr>
              <a:solidFill>
                <a:schemeClr val="tx1">
                  <a:lumMod val="50000"/>
                  <a:lumOff val="50000"/>
                </a:schemeClr>
              </a:solidFill>
              <a:cs typeface="+mn-ea"/>
              <a:sym typeface="+mn-lt"/>
            </a:endParaRPr>
          </a:p>
        </p:txBody>
      </p:sp>
      <p:sp>
        <p:nvSpPr>
          <p:cNvPr id="25" name="图形 1"/>
          <p:cNvSpPr/>
          <p:nvPr/>
        </p:nvSpPr>
        <p:spPr bwMode="auto">
          <a:xfrm>
            <a:off x="7139769" y="4303712"/>
            <a:ext cx="347751" cy="315163"/>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bg1"/>
          </a:solidFill>
          <a:ln>
            <a:noFill/>
          </a:ln>
          <a:effectLst/>
        </p:spPr>
        <p:txBody>
          <a:bodyPr anchor="ctr"/>
          <a:lstStyle/>
          <a:p>
            <a:pPr algn="ctr"/>
            <a:endParaRPr>
              <a:solidFill>
                <a:schemeClr val="tx1">
                  <a:lumMod val="50000"/>
                  <a:lumOff val="50000"/>
                </a:schemeClr>
              </a:solidFill>
              <a:cs typeface="+mn-ea"/>
              <a:sym typeface="+mn-lt"/>
            </a:endParaRPr>
          </a:p>
        </p:txBody>
      </p:sp>
      <p:sp>
        <p:nvSpPr>
          <p:cNvPr id="36" name="文本框 2"/>
          <p:cNvSpPr/>
          <p:nvPr/>
        </p:nvSpPr>
        <p:spPr>
          <a:xfrm>
            <a:off x="1778216" y="2607968"/>
            <a:ext cx="2160000" cy="486674"/>
          </a:xfrm>
          <a:prstGeom prst="rect">
            <a:avLst/>
          </a:prstGeom>
          <a:ln>
            <a:noFill/>
          </a:ln>
        </p:spPr>
        <p:txBody>
          <a:bodyPr wrap="square" lIns="91440" tIns="45720" rIns="91440" bIns="45720" anchor="t">
            <a:noAutofit/>
          </a:bodyPr>
          <a:lstStyle/>
          <a:p>
            <a:pPr algn="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37" name="文本框 1"/>
          <p:cNvSpPr txBox="1"/>
          <p:nvPr/>
        </p:nvSpPr>
        <p:spPr>
          <a:xfrm>
            <a:off x="2236734" y="2257008"/>
            <a:ext cx="1701482" cy="338554"/>
          </a:xfrm>
          <a:prstGeom prst="rect">
            <a:avLst/>
          </a:prstGeom>
          <a:noFill/>
        </p:spPr>
        <p:txBody>
          <a:bodyPr wrap="square">
            <a:spAutoFit/>
          </a:bodyPr>
          <a:lstStyle/>
          <a:p>
            <a:pPr algn="r"/>
            <a:r>
              <a:rPr lang="zh-CN" altLang="en-US" sz="1600" b="1" dirty="0">
                <a:solidFill>
                  <a:schemeClr val="tx1">
                    <a:lumMod val="75000"/>
                    <a:lumOff val="25000"/>
                  </a:schemeClr>
                </a:solidFill>
                <a:cs typeface="+mn-ea"/>
                <a:sym typeface="+mn-lt"/>
              </a:rPr>
              <a:t>点击添加文本</a:t>
            </a:r>
          </a:p>
        </p:txBody>
      </p:sp>
      <p:sp>
        <p:nvSpPr>
          <p:cNvPr id="38" name="文本框 2"/>
          <p:cNvSpPr/>
          <p:nvPr/>
        </p:nvSpPr>
        <p:spPr>
          <a:xfrm>
            <a:off x="1778216" y="4555521"/>
            <a:ext cx="2160000" cy="486674"/>
          </a:xfrm>
          <a:prstGeom prst="rect">
            <a:avLst/>
          </a:prstGeom>
          <a:ln>
            <a:noFill/>
          </a:ln>
        </p:spPr>
        <p:txBody>
          <a:bodyPr wrap="square" lIns="91440" tIns="45720" rIns="91440" bIns="45720" anchor="t">
            <a:noAutofit/>
          </a:bodyPr>
          <a:lstStyle/>
          <a:p>
            <a:pPr algn="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39" name="文本框 1"/>
          <p:cNvSpPr txBox="1"/>
          <p:nvPr/>
        </p:nvSpPr>
        <p:spPr>
          <a:xfrm>
            <a:off x="2236734" y="4204561"/>
            <a:ext cx="1701482" cy="337185"/>
          </a:xfrm>
          <a:prstGeom prst="rect">
            <a:avLst/>
          </a:prstGeom>
          <a:noFill/>
        </p:spPr>
        <p:txBody>
          <a:bodyPr wrap="square">
            <a:spAutoFit/>
          </a:bodyPr>
          <a:lstStyle/>
          <a:p>
            <a:pPr algn="r"/>
            <a:r>
              <a:rPr lang="zh-CN" altLang="en-US" sz="1600" b="1" dirty="0">
                <a:solidFill>
                  <a:schemeClr val="tx1">
                    <a:lumMod val="75000"/>
                    <a:lumOff val="25000"/>
                  </a:schemeClr>
                </a:solidFill>
                <a:cs typeface="+mn-ea"/>
                <a:sym typeface="+mn-lt"/>
              </a:rPr>
              <a:t>点击添加文本</a:t>
            </a:r>
            <a:endParaRPr lang="zh-CN" altLang="en-US" sz="1600" b="1" dirty="0">
              <a:solidFill>
                <a:schemeClr val="tx1">
                  <a:lumMod val="50000"/>
                  <a:lumOff val="50000"/>
                </a:schemeClr>
              </a:solidFill>
              <a:cs typeface="+mn-ea"/>
              <a:sym typeface="+mn-lt"/>
            </a:endParaRPr>
          </a:p>
        </p:txBody>
      </p:sp>
      <p:sp>
        <p:nvSpPr>
          <p:cNvPr id="40" name="文本框 2"/>
          <p:cNvSpPr/>
          <p:nvPr/>
        </p:nvSpPr>
        <p:spPr>
          <a:xfrm>
            <a:off x="8227104" y="2607968"/>
            <a:ext cx="2160000"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41" name="文本框 1"/>
          <p:cNvSpPr txBox="1"/>
          <p:nvPr/>
        </p:nvSpPr>
        <p:spPr>
          <a:xfrm>
            <a:off x="8227104" y="2257008"/>
            <a:ext cx="1701482" cy="337185"/>
          </a:xfrm>
          <a:prstGeom prst="rect">
            <a:avLst/>
          </a:prstGeom>
          <a:noFill/>
        </p:spPr>
        <p:txBody>
          <a:bodyPr wrap="square">
            <a:spAutoFit/>
          </a:bodyPr>
          <a:lstStyle/>
          <a:p>
            <a:pPr algn="l"/>
            <a:r>
              <a:rPr lang="zh-CN" altLang="en-US" sz="1600" b="1" dirty="0">
                <a:solidFill>
                  <a:schemeClr val="tx1">
                    <a:lumMod val="75000"/>
                    <a:lumOff val="25000"/>
                  </a:schemeClr>
                </a:solidFill>
                <a:cs typeface="+mn-ea"/>
                <a:sym typeface="+mn-lt"/>
              </a:rPr>
              <a:t>点击添加文本</a:t>
            </a:r>
            <a:endParaRPr lang="zh-CN" altLang="en-US" sz="1600" b="1" dirty="0">
              <a:solidFill>
                <a:schemeClr val="tx1">
                  <a:lumMod val="50000"/>
                  <a:lumOff val="50000"/>
                </a:schemeClr>
              </a:solidFill>
              <a:cs typeface="+mn-ea"/>
              <a:sym typeface="+mn-lt"/>
            </a:endParaRPr>
          </a:p>
        </p:txBody>
      </p:sp>
      <p:sp>
        <p:nvSpPr>
          <p:cNvPr id="42" name="文本框 2"/>
          <p:cNvSpPr/>
          <p:nvPr/>
        </p:nvSpPr>
        <p:spPr>
          <a:xfrm>
            <a:off x="8227104" y="4555521"/>
            <a:ext cx="2160000" cy="486674"/>
          </a:xfrm>
          <a:prstGeom prst="rect">
            <a:avLst/>
          </a:prstGeom>
          <a:ln>
            <a:noFill/>
          </a:ln>
        </p:spPr>
        <p:txBody>
          <a:bodyPr wrap="square" lIns="91440" tIns="45720" rIns="91440" bIns="45720" anchor="t">
            <a:noAutofit/>
          </a:bodyPr>
          <a:lstStyle/>
          <a:p>
            <a:pPr>
              <a:lnSpc>
                <a:spcPct val="125000"/>
              </a:lnSpc>
            </a:pPr>
            <a:r>
              <a:rPr lang="zh-CN" altLang="en-US" sz="1200" dirty="0">
                <a:solidFill>
                  <a:schemeClr val="tx1">
                    <a:lumMod val="50000"/>
                    <a:lumOff val="50000"/>
                  </a:schemeClr>
                </a:solidFill>
                <a:cs typeface="+mn-ea"/>
                <a:sym typeface="+mn-lt"/>
              </a:rPr>
              <a:t>复制粘贴字体。选择保留文本的唯一选项</a:t>
            </a:r>
            <a:r>
              <a:rPr lang="en-US" altLang="zh-CN" sz="1200" dirty="0">
                <a:solidFill>
                  <a:schemeClr val="tx1">
                    <a:lumMod val="50000"/>
                    <a:lumOff val="50000"/>
                  </a:schemeClr>
                </a:solidFill>
                <a:cs typeface="+mn-ea"/>
                <a:sym typeface="+mn-lt"/>
              </a:rPr>
              <a:t>……</a:t>
            </a:r>
          </a:p>
        </p:txBody>
      </p:sp>
      <p:sp>
        <p:nvSpPr>
          <p:cNvPr id="43" name="文本框 1"/>
          <p:cNvSpPr txBox="1"/>
          <p:nvPr/>
        </p:nvSpPr>
        <p:spPr>
          <a:xfrm>
            <a:off x="8227104" y="4204561"/>
            <a:ext cx="1701482" cy="337185"/>
          </a:xfrm>
          <a:prstGeom prst="rect">
            <a:avLst/>
          </a:prstGeom>
          <a:noFill/>
        </p:spPr>
        <p:txBody>
          <a:bodyPr wrap="square">
            <a:spAutoFit/>
          </a:bodyPr>
          <a:lstStyle/>
          <a:p>
            <a:pPr algn="l"/>
            <a:r>
              <a:rPr lang="zh-CN" altLang="en-US" sz="1600" b="1" dirty="0">
                <a:solidFill>
                  <a:schemeClr val="tx1">
                    <a:lumMod val="75000"/>
                    <a:lumOff val="25000"/>
                  </a:schemeClr>
                </a:solidFill>
                <a:cs typeface="+mn-ea"/>
                <a:sym typeface="+mn-lt"/>
              </a:rPr>
              <a:t>点击添加文本</a:t>
            </a:r>
            <a:endParaRPr lang="zh-CN" altLang="en-US" sz="1600" b="1" dirty="0">
              <a:solidFill>
                <a:schemeClr val="tx1">
                  <a:lumMod val="50000"/>
                  <a:lumOff val="50000"/>
                </a:schemeClr>
              </a:solidFill>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wipe(left)">
                                      <p:cBhvr>
                                        <p:cTn id="13" dur="500"/>
                                        <p:tgtEl>
                                          <p:spTgt spid="39"/>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left)">
                                      <p:cBhvr>
                                        <p:cTn id="19" dur="500"/>
                                        <p:tgtEl>
                                          <p:spTgt spid="41"/>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500"/>
                                        <p:tgtEl>
                                          <p:spTgt spid="40"/>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wipe(left)">
                                      <p:cBhvr>
                                        <p:cTn id="25" dur="500"/>
                                        <p:tgtEl>
                                          <p:spTgt spid="43"/>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5" name="AutoShape 3"/>
          <p:cNvSpPr>
            <a:spLocks noChangeAspect="1" noChangeArrowheads="1" noTextEdit="1"/>
          </p:cNvSpPr>
          <p:nvPr/>
        </p:nvSpPr>
        <p:spPr bwMode="auto">
          <a:xfrm>
            <a:off x="655992" y="2000538"/>
            <a:ext cx="10108367" cy="280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阿里巴巴普惠体" panose="00020600040101010101" charset="-122"/>
            </a:endParaRPr>
          </a:p>
        </p:txBody>
      </p:sp>
      <p:sp>
        <p:nvSpPr>
          <p:cNvPr id="2" name="Oval 5"/>
          <p:cNvSpPr>
            <a:spLocks noChangeArrowheads="1"/>
          </p:cNvSpPr>
          <p:nvPr/>
        </p:nvSpPr>
        <p:spPr bwMode="auto">
          <a:xfrm>
            <a:off x="9253369" y="2333535"/>
            <a:ext cx="1039793" cy="1039793"/>
          </a:xfrm>
          <a:prstGeom prst="ellipse">
            <a:avLst/>
          </a:prstGeom>
          <a:solidFill>
            <a:schemeClr val="bg1"/>
          </a:solidFill>
          <a:ln>
            <a:noFill/>
          </a:ln>
          <a:effectLst>
            <a:outerShdw blurRad="50800" dist="38100" dir="8100000" algn="tr" rotWithShape="0">
              <a:prstClr val="black">
                <a:alpha val="20000"/>
              </a:prstClr>
            </a:outerShdw>
          </a:effectLst>
        </p:spPr>
        <p:txBody>
          <a:bodyPr vert="horz" wrap="square" lIns="91440" tIns="45720" rIns="91440" bIns="45720" numCol="1" anchor="t" anchorCtr="0" compatLnSpc="1"/>
          <a:lstStyle/>
          <a:p>
            <a:endParaRPr lang="en-US">
              <a:cs typeface="+mn-ea"/>
              <a:sym typeface="+mn-lt"/>
            </a:endParaRPr>
          </a:p>
        </p:txBody>
      </p:sp>
      <p:sp>
        <p:nvSpPr>
          <p:cNvPr id="7" name="Freeform 6"/>
          <p:cNvSpPr/>
          <p:nvPr/>
        </p:nvSpPr>
        <p:spPr bwMode="auto">
          <a:xfrm>
            <a:off x="8919056" y="2000538"/>
            <a:ext cx="1803185" cy="2155925"/>
          </a:xfrm>
          <a:custGeom>
            <a:avLst/>
            <a:gdLst>
              <a:gd name="T0" fmla="*/ 713 w 1505"/>
              <a:gd name="T1" fmla="*/ 0 h 1800"/>
              <a:gd name="T2" fmla="*/ 1425 w 1505"/>
              <a:gd name="T3" fmla="*/ 704 h 1800"/>
              <a:gd name="T4" fmla="*/ 1425 w 1505"/>
              <a:gd name="T5" fmla="*/ 704 h 1800"/>
              <a:gd name="T6" fmla="*/ 1425 w 1505"/>
              <a:gd name="T7" fmla="*/ 1630 h 1800"/>
              <a:gd name="T8" fmla="*/ 1505 w 1505"/>
              <a:gd name="T9" fmla="*/ 1630 h 1800"/>
              <a:gd name="T10" fmla="*/ 1335 w 1505"/>
              <a:gd name="T11" fmla="*/ 1800 h 1800"/>
              <a:gd name="T12" fmla="*/ 1165 w 1505"/>
              <a:gd name="T13" fmla="*/ 1630 h 1800"/>
              <a:gd name="T14" fmla="*/ 1245 w 1505"/>
              <a:gd name="T15" fmla="*/ 1630 h 1800"/>
              <a:gd name="T16" fmla="*/ 1245 w 1505"/>
              <a:gd name="T17" fmla="*/ 1186 h 1800"/>
              <a:gd name="T18" fmla="*/ 1245 w 1505"/>
              <a:gd name="T19" fmla="*/ 716 h 1800"/>
              <a:gd name="T20" fmla="*/ 1245 w 1505"/>
              <a:gd name="T21" fmla="*/ 708 h 1800"/>
              <a:gd name="T22" fmla="*/ 713 w 1505"/>
              <a:gd name="T23" fmla="*/ 180 h 1800"/>
              <a:gd name="T24" fmla="*/ 180 w 1505"/>
              <a:gd name="T25" fmla="*/ 712 h 1800"/>
              <a:gd name="T26" fmla="*/ 713 w 1505"/>
              <a:gd name="T27" fmla="*/ 1245 h 1800"/>
              <a:gd name="T28" fmla="*/ 1180 w 1505"/>
              <a:gd name="T29" fmla="*/ 968 h 1800"/>
              <a:gd name="T30" fmla="*/ 1180 w 1505"/>
              <a:gd name="T31" fmla="*/ 1250 h 1800"/>
              <a:gd name="T32" fmla="*/ 713 w 1505"/>
              <a:gd name="T33" fmla="*/ 1425 h 1800"/>
              <a:gd name="T34" fmla="*/ 0 w 1505"/>
              <a:gd name="T35" fmla="*/ 712 h 1800"/>
              <a:gd name="T36" fmla="*/ 713 w 1505"/>
              <a:gd name="T37" fmla="*/ 0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5" h="1800">
                <a:moveTo>
                  <a:pt x="713" y="0"/>
                </a:moveTo>
                <a:cubicBezTo>
                  <a:pt x="1104" y="0"/>
                  <a:pt x="1421" y="314"/>
                  <a:pt x="1425" y="704"/>
                </a:cubicBezTo>
                <a:cubicBezTo>
                  <a:pt x="1425" y="704"/>
                  <a:pt x="1425" y="704"/>
                  <a:pt x="1425" y="704"/>
                </a:cubicBezTo>
                <a:cubicBezTo>
                  <a:pt x="1425" y="1630"/>
                  <a:pt x="1425" y="1630"/>
                  <a:pt x="1425" y="1630"/>
                </a:cubicBezTo>
                <a:cubicBezTo>
                  <a:pt x="1505" y="1630"/>
                  <a:pt x="1505" y="1630"/>
                  <a:pt x="1505" y="1630"/>
                </a:cubicBezTo>
                <a:cubicBezTo>
                  <a:pt x="1335" y="1800"/>
                  <a:pt x="1335" y="1800"/>
                  <a:pt x="1335" y="1800"/>
                </a:cubicBezTo>
                <a:cubicBezTo>
                  <a:pt x="1165" y="1630"/>
                  <a:pt x="1165" y="1630"/>
                  <a:pt x="1165" y="1630"/>
                </a:cubicBezTo>
                <a:cubicBezTo>
                  <a:pt x="1245" y="1630"/>
                  <a:pt x="1245" y="1630"/>
                  <a:pt x="1245" y="1630"/>
                </a:cubicBezTo>
                <a:cubicBezTo>
                  <a:pt x="1245" y="1186"/>
                  <a:pt x="1245" y="1186"/>
                  <a:pt x="1245" y="1186"/>
                </a:cubicBezTo>
                <a:cubicBezTo>
                  <a:pt x="1245" y="716"/>
                  <a:pt x="1245" y="716"/>
                  <a:pt x="1245" y="716"/>
                </a:cubicBezTo>
                <a:cubicBezTo>
                  <a:pt x="1245" y="708"/>
                  <a:pt x="1245" y="708"/>
                  <a:pt x="1245" y="708"/>
                </a:cubicBezTo>
                <a:cubicBezTo>
                  <a:pt x="1243" y="416"/>
                  <a:pt x="1005" y="180"/>
                  <a:pt x="713" y="180"/>
                </a:cubicBezTo>
                <a:cubicBezTo>
                  <a:pt x="419" y="180"/>
                  <a:pt x="180" y="418"/>
                  <a:pt x="180" y="712"/>
                </a:cubicBezTo>
                <a:cubicBezTo>
                  <a:pt x="180" y="1006"/>
                  <a:pt x="419" y="1245"/>
                  <a:pt x="713" y="1245"/>
                </a:cubicBezTo>
                <a:cubicBezTo>
                  <a:pt x="914" y="1245"/>
                  <a:pt x="1089" y="1133"/>
                  <a:pt x="1180" y="968"/>
                </a:cubicBezTo>
                <a:cubicBezTo>
                  <a:pt x="1180" y="1250"/>
                  <a:pt x="1180" y="1250"/>
                  <a:pt x="1180" y="1250"/>
                </a:cubicBezTo>
                <a:cubicBezTo>
                  <a:pt x="1055" y="1359"/>
                  <a:pt x="891" y="1425"/>
                  <a:pt x="713" y="1425"/>
                </a:cubicBezTo>
                <a:cubicBezTo>
                  <a:pt x="319" y="1425"/>
                  <a:pt x="0" y="1106"/>
                  <a:pt x="0" y="712"/>
                </a:cubicBezTo>
                <a:cubicBezTo>
                  <a:pt x="0" y="319"/>
                  <a:pt x="319" y="0"/>
                  <a:pt x="713" y="0"/>
                </a:cubicBezTo>
                <a:close/>
              </a:path>
            </a:pathLst>
          </a:cu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8" name="Oval 7"/>
          <p:cNvSpPr>
            <a:spLocks noChangeArrowheads="1"/>
          </p:cNvSpPr>
          <p:nvPr/>
        </p:nvSpPr>
        <p:spPr bwMode="auto">
          <a:xfrm>
            <a:off x="10272103" y="4310458"/>
            <a:ext cx="493573" cy="494889"/>
          </a:xfrm>
          <a:prstGeom prst="ellipse">
            <a:avLst/>
          </a:pr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9" name="Oval 8"/>
          <p:cNvSpPr>
            <a:spLocks noChangeArrowheads="1"/>
          </p:cNvSpPr>
          <p:nvPr/>
        </p:nvSpPr>
        <p:spPr bwMode="auto">
          <a:xfrm>
            <a:off x="7186945" y="2333535"/>
            <a:ext cx="1041109" cy="1039793"/>
          </a:xfrm>
          <a:prstGeom prst="ellipse">
            <a:avLst/>
          </a:prstGeom>
          <a:solidFill>
            <a:schemeClr val="bg1"/>
          </a:solidFill>
          <a:ln>
            <a:noFill/>
          </a:ln>
          <a:effectLst>
            <a:outerShdw blurRad="50800" dist="38100" dir="8100000" algn="tr" rotWithShape="0">
              <a:prstClr val="black">
                <a:alpha val="20000"/>
              </a:prstClr>
            </a:outerShdw>
          </a:effectLst>
        </p:spPr>
        <p:txBody>
          <a:bodyPr vert="horz" wrap="square" lIns="91440" tIns="45720" rIns="91440" bIns="45720" numCol="1" anchor="t" anchorCtr="0" compatLnSpc="1"/>
          <a:lstStyle/>
          <a:p>
            <a:endParaRPr lang="en-US">
              <a:cs typeface="+mn-ea"/>
              <a:sym typeface="+mn-lt"/>
            </a:endParaRPr>
          </a:p>
        </p:txBody>
      </p:sp>
      <p:sp>
        <p:nvSpPr>
          <p:cNvPr id="3" name="Freeform 9"/>
          <p:cNvSpPr/>
          <p:nvPr/>
        </p:nvSpPr>
        <p:spPr bwMode="auto">
          <a:xfrm>
            <a:off x="6852632" y="2000538"/>
            <a:ext cx="1804501" cy="2155925"/>
          </a:xfrm>
          <a:custGeom>
            <a:avLst/>
            <a:gdLst>
              <a:gd name="T0" fmla="*/ 713 w 1505"/>
              <a:gd name="T1" fmla="*/ 0 h 1800"/>
              <a:gd name="T2" fmla="*/ 1425 w 1505"/>
              <a:gd name="T3" fmla="*/ 704 h 1800"/>
              <a:gd name="T4" fmla="*/ 1425 w 1505"/>
              <a:gd name="T5" fmla="*/ 704 h 1800"/>
              <a:gd name="T6" fmla="*/ 1425 w 1505"/>
              <a:gd name="T7" fmla="*/ 1630 h 1800"/>
              <a:gd name="T8" fmla="*/ 1505 w 1505"/>
              <a:gd name="T9" fmla="*/ 1630 h 1800"/>
              <a:gd name="T10" fmla="*/ 1335 w 1505"/>
              <a:gd name="T11" fmla="*/ 1800 h 1800"/>
              <a:gd name="T12" fmla="*/ 1165 w 1505"/>
              <a:gd name="T13" fmla="*/ 1630 h 1800"/>
              <a:gd name="T14" fmla="*/ 1245 w 1505"/>
              <a:gd name="T15" fmla="*/ 1630 h 1800"/>
              <a:gd name="T16" fmla="*/ 1245 w 1505"/>
              <a:gd name="T17" fmla="*/ 1186 h 1800"/>
              <a:gd name="T18" fmla="*/ 1245 w 1505"/>
              <a:gd name="T19" fmla="*/ 716 h 1800"/>
              <a:gd name="T20" fmla="*/ 1245 w 1505"/>
              <a:gd name="T21" fmla="*/ 708 h 1800"/>
              <a:gd name="T22" fmla="*/ 713 w 1505"/>
              <a:gd name="T23" fmla="*/ 180 h 1800"/>
              <a:gd name="T24" fmla="*/ 180 w 1505"/>
              <a:gd name="T25" fmla="*/ 712 h 1800"/>
              <a:gd name="T26" fmla="*/ 713 w 1505"/>
              <a:gd name="T27" fmla="*/ 1245 h 1800"/>
              <a:gd name="T28" fmla="*/ 1180 w 1505"/>
              <a:gd name="T29" fmla="*/ 968 h 1800"/>
              <a:gd name="T30" fmla="*/ 1180 w 1505"/>
              <a:gd name="T31" fmla="*/ 1250 h 1800"/>
              <a:gd name="T32" fmla="*/ 713 w 1505"/>
              <a:gd name="T33" fmla="*/ 1425 h 1800"/>
              <a:gd name="T34" fmla="*/ 0 w 1505"/>
              <a:gd name="T35" fmla="*/ 712 h 1800"/>
              <a:gd name="T36" fmla="*/ 713 w 1505"/>
              <a:gd name="T37" fmla="*/ 0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5" h="1800">
                <a:moveTo>
                  <a:pt x="713" y="0"/>
                </a:moveTo>
                <a:cubicBezTo>
                  <a:pt x="1104" y="0"/>
                  <a:pt x="1421" y="314"/>
                  <a:pt x="1425" y="704"/>
                </a:cubicBezTo>
                <a:cubicBezTo>
                  <a:pt x="1425" y="704"/>
                  <a:pt x="1425" y="704"/>
                  <a:pt x="1425" y="704"/>
                </a:cubicBezTo>
                <a:cubicBezTo>
                  <a:pt x="1425" y="1630"/>
                  <a:pt x="1425" y="1630"/>
                  <a:pt x="1425" y="1630"/>
                </a:cubicBezTo>
                <a:cubicBezTo>
                  <a:pt x="1505" y="1630"/>
                  <a:pt x="1505" y="1630"/>
                  <a:pt x="1505" y="1630"/>
                </a:cubicBezTo>
                <a:cubicBezTo>
                  <a:pt x="1335" y="1800"/>
                  <a:pt x="1335" y="1800"/>
                  <a:pt x="1335" y="1800"/>
                </a:cubicBezTo>
                <a:cubicBezTo>
                  <a:pt x="1165" y="1630"/>
                  <a:pt x="1165" y="1630"/>
                  <a:pt x="1165" y="1630"/>
                </a:cubicBezTo>
                <a:cubicBezTo>
                  <a:pt x="1245" y="1630"/>
                  <a:pt x="1245" y="1630"/>
                  <a:pt x="1245" y="1630"/>
                </a:cubicBezTo>
                <a:cubicBezTo>
                  <a:pt x="1245" y="1186"/>
                  <a:pt x="1245" y="1186"/>
                  <a:pt x="1245" y="1186"/>
                </a:cubicBezTo>
                <a:cubicBezTo>
                  <a:pt x="1245" y="716"/>
                  <a:pt x="1245" y="716"/>
                  <a:pt x="1245" y="716"/>
                </a:cubicBezTo>
                <a:cubicBezTo>
                  <a:pt x="1245" y="708"/>
                  <a:pt x="1245" y="708"/>
                  <a:pt x="1245" y="708"/>
                </a:cubicBezTo>
                <a:cubicBezTo>
                  <a:pt x="1243" y="416"/>
                  <a:pt x="1005" y="180"/>
                  <a:pt x="713" y="180"/>
                </a:cubicBezTo>
                <a:cubicBezTo>
                  <a:pt x="419" y="180"/>
                  <a:pt x="180" y="418"/>
                  <a:pt x="180" y="712"/>
                </a:cubicBezTo>
                <a:cubicBezTo>
                  <a:pt x="180" y="1006"/>
                  <a:pt x="419" y="1245"/>
                  <a:pt x="713" y="1245"/>
                </a:cubicBezTo>
                <a:cubicBezTo>
                  <a:pt x="914" y="1245"/>
                  <a:pt x="1089" y="1133"/>
                  <a:pt x="1180" y="968"/>
                </a:cubicBezTo>
                <a:cubicBezTo>
                  <a:pt x="1180" y="1250"/>
                  <a:pt x="1180" y="1250"/>
                  <a:pt x="1180" y="1250"/>
                </a:cubicBezTo>
                <a:cubicBezTo>
                  <a:pt x="1055" y="1359"/>
                  <a:pt x="891" y="1425"/>
                  <a:pt x="713" y="1425"/>
                </a:cubicBezTo>
                <a:cubicBezTo>
                  <a:pt x="319" y="1425"/>
                  <a:pt x="0" y="1106"/>
                  <a:pt x="0" y="712"/>
                </a:cubicBezTo>
                <a:cubicBezTo>
                  <a:pt x="0" y="319"/>
                  <a:pt x="319" y="0"/>
                  <a:pt x="713" y="0"/>
                </a:cubicBezTo>
                <a:close/>
              </a:path>
            </a:pathLst>
          </a:custGeom>
          <a:solidFill>
            <a:srgbClr val="ABC4A3"/>
          </a:solidFill>
          <a:ln>
            <a:noFill/>
          </a:ln>
        </p:spPr>
        <p:txBody>
          <a:bodyPr vert="horz" wrap="square" lIns="91440" tIns="45720" rIns="91440" bIns="45720" numCol="1" anchor="t" anchorCtr="0" compatLnSpc="1"/>
          <a:lstStyle/>
          <a:p>
            <a:endParaRPr lang="en-US">
              <a:cs typeface="+mn-ea"/>
              <a:sym typeface="+mn-lt"/>
            </a:endParaRPr>
          </a:p>
        </p:txBody>
      </p:sp>
      <p:sp>
        <p:nvSpPr>
          <p:cNvPr id="12" name="Oval 10"/>
          <p:cNvSpPr>
            <a:spLocks noChangeArrowheads="1"/>
          </p:cNvSpPr>
          <p:nvPr/>
        </p:nvSpPr>
        <p:spPr bwMode="auto">
          <a:xfrm>
            <a:off x="8206995" y="4310458"/>
            <a:ext cx="493573" cy="494889"/>
          </a:xfrm>
          <a:prstGeom prst="ellipse">
            <a:avLst/>
          </a:prstGeom>
          <a:solidFill>
            <a:srgbClr val="ABC4A3"/>
          </a:solidFill>
          <a:ln>
            <a:noFill/>
          </a:ln>
        </p:spPr>
        <p:txBody>
          <a:bodyPr vert="horz" wrap="square" lIns="91440" tIns="45720" rIns="91440" bIns="45720" numCol="1" anchor="t" anchorCtr="0" compatLnSpc="1"/>
          <a:lstStyle/>
          <a:p>
            <a:endParaRPr lang="en-US">
              <a:cs typeface="+mn-ea"/>
              <a:sym typeface="+mn-lt"/>
            </a:endParaRPr>
          </a:p>
        </p:txBody>
      </p:sp>
      <p:sp>
        <p:nvSpPr>
          <p:cNvPr id="14" name="Oval 11"/>
          <p:cNvSpPr>
            <a:spLocks noChangeArrowheads="1"/>
          </p:cNvSpPr>
          <p:nvPr/>
        </p:nvSpPr>
        <p:spPr bwMode="auto">
          <a:xfrm>
            <a:off x="5121837" y="2333535"/>
            <a:ext cx="1041109" cy="1039793"/>
          </a:xfrm>
          <a:prstGeom prst="ellipse">
            <a:avLst/>
          </a:prstGeom>
          <a:solidFill>
            <a:schemeClr val="bg1"/>
          </a:solidFill>
          <a:ln>
            <a:noFill/>
          </a:ln>
          <a:effectLst>
            <a:outerShdw blurRad="50800" dist="38100" dir="8100000" algn="tr" rotWithShape="0">
              <a:prstClr val="black">
                <a:alpha val="20000"/>
              </a:prstClr>
            </a:outerShdw>
          </a:effectLst>
        </p:spPr>
        <p:txBody>
          <a:bodyPr vert="horz" wrap="square" lIns="91440" tIns="45720" rIns="91440" bIns="45720" numCol="1" anchor="t" anchorCtr="0" compatLnSpc="1"/>
          <a:lstStyle/>
          <a:p>
            <a:endParaRPr lang="en-US">
              <a:cs typeface="+mn-ea"/>
              <a:sym typeface="+mn-lt"/>
            </a:endParaRPr>
          </a:p>
        </p:txBody>
      </p:sp>
      <p:sp>
        <p:nvSpPr>
          <p:cNvPr id="15" name="Freeform 12"/>
          <p:cNvSpPr/>
          <p:nvPr/>
        </p:nvSpPr>
        <p:spPr bwMode="auto">
          <a:xfrm>
            <a:off x="4787524" y="2000538"/>
            <a:ext cx="1804501" cy="2155925"/>
          </a:xfrm>
          <a:custGeom>
            <a:avLst/>
            <a:gdLst>
              <a:gd name="T0" fmla="*/ 713 w 1505"/>
              <a:gd name="T1" fmla="*/ 0 h 1800"/>
              <a:gd name="T2" fmla="*/ 1425 w 1505"/>
              <a:gd name="T3" fmla="*/ 704 h 1800"/>
              <a:gd name="T4" fmla="*/ 1425 w 1505"/>
              <a:gd name="T5" fmla="*/ 704 h 1800"/>
              <a:gd name="T6" fmla="*/ 1425 w 1505"/>
              <a:gd name="T7" fmla="*/ 1630 h 1800"/>
              <a:gd name="T8" fmla="*/ 1505 w 1505"/>
              <a:gd name="T9" fmla="*/ 1630 h 1800"/>
              <a:gd name="T10" fmla="*/ 1335 w 1505"/>
              <a:gd name="T11" fmla="*/ 1800 h 1800"/>
              <a:gd name="T12" fmla="*/ 1165 w 1505"/>
              <a:gd name="T13" fmla="*/ 1630 h 1800"/>
              <a:gd name="T14" fmla="*/ 1245 w 1505"/>
              <a:gd name="T15" fmla="*/ 1630 h 1800"/>
              <a:gd name="T16" fmla="*/ 1245 w 1505"/>
              <a:gd name="T17" fmla="*/ 1186 h 1800"/>
              <a:gd name="T18" fmla="*/ 1245 w 1505"/>
              <a:gd name="T19" fmla="*/ 716 h 1800"/>
              <a:gd name="T20" fmla="*/ 1245 w 1505"/>
              <a:gd name="T21" fmla="*/ 708 h 1800"/>
              <a:gd name="T22" fmla="*/ 713 w 1505"/>
              <a:gd name="T23" fmla="*/ 180 h 1800"/>
              <a:gd name="T24" fmla="*/ 180 w 1505"/>
              <a:gd name="T25" fmla="*/ 712 h 1800"/>
              <a:gd name="T26" fmla="*/ 713 w 1505"/>
              <a:gd name="T27" fmla="*/ 1245 h 1800"/>
              <a:gd name="T28" fmla="*/ 1180 w 1505"/>
              <a:gd name="T29" fmla="*/ 968 h 1800"/>
              <a:gd name="T30" fmla="*/ 1180 w 1505"/>
              <a:gd name="T31" fmla="*/ 1250 h 1800"/>
              <a:gd name="T32" fmla="*/ 713 w 1505"/>
              <a:gd name="T33" fmla="*/ 1425 h 1800"/>
              <a:gd name="T34" fmla="*/ 0 w 1505"/>
              <a:gd name="T35" fmla="*/ 712 h 1800"/>
              <a:gd name="T36" fmla="*/ 713 w 1505"/>
              <a:gd name="T37" fmla="*/ 0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5" h="1800">
                <a:moveTo>
                  <a:pt x="713" y="0"/>
                </a:moveTo>
                <a:cubicBezTo>
                  <a:pt x="1104" y="0"/>
                  <a:pt x="1421" y="314"/>
                  <a:pt x="1425" y="704"/>
                </a:cubicBezTo>
                <a:cubicBezTo>
                  <a:pt x="1425" y="704"/>
                  <a:pt x="1425" y="704"/>
                  <a:pt x="1425" y="704"/>
                </a:cubicBezTo>
                <a:cubicBezTo>
                  <a:pt x="1425" y="1630"/>
                  <a:pt x="1425" y="1630"/>
                  <a:pt x="1425" y="1630"/>
                </a:cubicBezTo>
                <a:cubicBezTo>
                  <a:pt x="1505" y="1630"/>
                  <a:pt x="1505" y="1630"/>
                  <a:pt x="1505" y="1630"/>
                </a:cubicBezTo>
                <a:cubicBezTo>
                  <a:pt x="1335" y="1800"/>
                  <a:pt x="1335" y="1800"/>
                  <a:pt x="1335" y="1800"/>
                </a:cubicBezTo>
                <a:cubicBezTo>
                  <a:pt x="1165" y="1630"/>
                  <a:pt x="1165" y="1630"/>
                  <a:pt x="1165" y="1630"/>
                </a:cubicBezTo>
                <a:cubicBezTo>
                  <a:pt x="1245" y="1630"/>
                  <a:pt x="1245" y="1630"/>
                  <a:pt x="1245" y="1630"/>
                </a:cubicBezTo>
                <a:cubicBezTo>
                  <a:pt x="1245" y="1186"/>
                  <a:pt x="1245" y="1186"/>
                  <a:pt x="1245" y="1186"/>
                </a:cubicBezTo>
                <a:cubicBezTo>
                  <a:pt x="1245" y="716"/>
                  <a:pt x="1245" y="716"/>
                  <a:pt x="1245" y="716"/>
                </a:cubicBezTo>
                <a:cubicBezTo>
                  <a:pt x="1245" y="708"/>
                  <a:pt x="1245" y="708"/>
                  <a:pt x="1245" y="708"/>
                </a:cubicBezTo>
                <a:cubicBezTo>
                  <a:pt x="1243" y="416"/>
                  <a:pt x="1005" y="180"/>
                  <a:pt x="713" y="180"/>
                </a:cubicBezTo>
                <a:cubicBezTo>
                  <a:pt x="419" y="180"/>
                  <a:pt x="180" y="418"/>
                  <a:pt x="180" y="712"/>
                </a:cubicBezTo>
                <a:cubicBezTo>
                  <a:pt x="180" y="1006"/>
                  <a:pt x="419" y="1245"/>
                  <a:pt x="713" y="1245"/>
                </a:cubicBezTo>
                <a:cubicBezTo>
                  <a:pt x="914" y="1245"/>
                  <a:pt x="1089" y="1133"/>
                  <a:pt x="1180" y="968"/>
                </a:cubicBezTo>
                <a:cubicBezTo>
                  <a:pt x="1180" y="1250"/>
                  <a:pt x="1180" y="1250"/>
                  <a:pt x="1180" y="1250"/>
                </a:cubicBezTo>
                <a:cubicBezTo>
                  <a:pt x="1054" y="1359"/>
                  <a:pt x="891" y="1425"/>
                  <a:pt x="713" y="1425"/>
                </a:cubicBezTo>
                <a:cubicBezTo>
                  <a:pt x="319" y="1425"/>
                  <a:pt x="0" y="1106"/>
                  <a:pt x="0" y="712"/>
                </a:cubicBezTo>
                <a:cubicBezTo>
                  <a:pt x="0" y="319"/>
                  <a:pt x="319" y="0"/>
                  <a:pt x="713" y="0"/>
                </a:cubicBezTo>
                <a:close/>
              </a:path>
            </a:pathLst>
          </a:cu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16" name="Oval 13"/>
          <p:cNvSpPr>
            <a:spLocks noChangeArrowheads="1"/>
          </p:cNvSpPr>
          <p:nvPr/>
        </p:nvSpPr>
        <p:spPr bwMode="auto">
          <a:xfrm>
            <a:off x="6140571" y="4310458"/>
            <a:ext cx="494889" cy="494889"/>
          </a:xfrm>
          <a:prstGeom prst="ellipse">
            <a:avLst/>
          </a:pr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17" name="Oval 14"/>
          <p:cNvSpPr>
            <a:spLocks noChangeArrowheads="1"/>
          </p:cNvSpPr>
          <p:nvPr/>
        </p:nvSpPr>
        <p:spPr bwMode="auto">
          <a:xfrm>
            <a:off x="3056729" y="2333535"/>
            <a:ext cx="1041109" cy="1039793"/>
          </a:xfrm>
          <a:prstGeom prst="ellipse">
            <a:avLst/>
          </a:prstGeom>
          <a:solidFill>
            <a:schemeClr val="bg1"/>
          </a:solidFill>
          <a:ln>
            <a:noFill/>
          </a:ln>
          <a:effectLst>
            <a:outerShdw blurRad="50800" dist="38100" dir="8100000" algn="tr" rotWithShape="0">
              <a:prstClr val="black">
                <a:alpha val="20000"/>
              </a:prstClr>
            </a:outerShdw>
          </a:effectLst>
        </p:spPr>
        <p:txBody>
          <a:bodyPr vert="horz" wrap="square" lIns="91440" tIns="45720" rIns="91440" bIns="45720" numCol="1" anchor="t" anchorCtr="0" compatLnSpc="1"/>
          <a:lstStyle/>
          <a:p>
            <a:endParaRPr lang="en-US">
              <a:cs typeface="+mn-ea"/>
              <a:sym typeface="+mn-lt"/>
            </a:endParaRPr>
          </a:p>
        </p:txBody>
      </p:sp>
      <p:sp>
        <p:nvSpPr>
          <p:cNvPr id="18" name="Freeform 15"/>
          <p:cNvSpPr/>
          <p:nvPr/>
        </p:nvSpPr>
        <p:spPr bwMode="auto">
          <a:xfrm>
            <a:off x="2722416" y="2000538"/>
            <a:ext cx="1804501" cy="2155925"/>
          </a:xfrm>
          <a:custGeom>
            <a:avLst/>
            <a:gdLst>
              <a:gd name="T0" fmla="*/ 713 w 1505"/>
              <a:gd name="T1" fmla="*/ 0 h 1800"/>
              <a:gd name="T2" fmla="*/ 1425 w 1505"/>
              <a:gd name="T3" fmla="*/ 704 h 1800"/>
              <a:gd name="T4" fmla="*/ 1425 w 1505"/>
              <a:gd name="T5" fmla="*/ 704 h 1800"/>
              <a:gd name="T6" fmla="*/ 1425 w 1505"/>
              <a:gd name="T7" fmla="*/ 1630 h 1800"/>
              <a:gd name="T8" fmla="*/ 1505 w 1505"/>
              <a:gd name="T9" fmla="*/ 1630 h 1800"/>
              <a:gd name="T10" fmla="*/ 1335 w 1505"/>
              <a:gd name="T11" fmla="*/ 1800 h 1800"/>
              <a:gd name="T12" fmla="*/ 1165 w 1505"/>
              <a:gd name="T13" fmla="*/ 1630 h 1800"/>
              <a:gd name="T14" fmla="*/ 1245 w 1505"/>
              <a:gd name="T15" fmla="*/ 1630 h 1800"/>
              <a:gd name="T16" fmla="*/ 1245 w 1505"/>
              <a:gd name="T17" fmla="*/ 1186 h 1800"/>
              <a:gd name="T18" fmla="*/ 1245 w 1505"/>
              <a:gd name="T19" fmla="*/ 716 h 1800"/>
              <a:gd name="T20" fmla="*/ 1245 w 1505"/>
              <a:gd name="T21" fmla="*/ 708 h 1800"/>
              <a:gd name="T22" fmla="*/ 713 w 1505"/>
              <a:gd name="T23" fmla="*/ 180 h 1800"/>
              <a:gd name="T24" fmla="*/ 180 w 1505"/>
              <a:gd name="T25" fmla="*/ 712 h 1800"/>
              <a:gd name="T26" fmla="*/ 713 w 1505"/>
              <a:gd name="T27" fmla="*/ 1245 h 1800"/>
              <a:gd name="T28" fmla="*/ 1180 w 1505"/>
              <a:gd name="T29" fmla="*/ 968 h 1800"/>
              <a:gd name="T30" fmla="*/ 1180 w 1505"/>
              <a:gd name="T31" fmla="*/ 1250 h 1800"/>
              <a:gd name="T32" fmla="*/ 713 w 1505"/>
              <a:gd name="T33" fmla="*/ 1425 h 1800"/>
              <a:gd name="T34" fmla="*/ 0 w 1505"/>
              <a:gd name="T35" fmla="*/ 712 h 1800"/>
              <a:gd name="T36" fmla="*/ 713 w 1505"/>
              <a:gd name="T37" fmla="*/ 0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5" h="1800">
                <a:moveTo>
                  <a:pt x="713" y="0"/>
                </a:moveTo>
                <a:cubicBezTo>
                  <a:pt x="1103" y="0"/>
                  <a:pt x="1421" y="314"/>
                  <a:pt x="1425" y="704"/>
                </a:cubicBezTo>
                <a:cubicBezTo>
                  <a:pt x="1425" y="704"/>
                  <a:pt x="1425" y="704"/>
                  <a:pt x="1425" y="704"/>
                </a:cubicBezTo>
                <a:cubicBezTo>
                  <a:pt x="1425" y="1630"/>
                  <a:pt x="1425" y="1630"/>
                  <a:pt x="1425" y="1630"/>
                </a:cubicBezTo>
                <a:cubicBezTo>
                  <a:pt x="1505" y="1630"/>
                  <a:pt x="1505" y="1630"/>
                  <a:pt x="1505" y="1630"/>
                </a:cubicBezTo>
                <a:cubicBezTo>
                  <a:pt x="1335" y="1800"/>
                  <a:pt x="1335" y="1800"/>
                  <a:pt x="1335" y="1800"/>
                </a:cubicBezTo>
                <a:cubicBezTo>
                  <a:pt x="1165" y="1630"/>
                  <a:pt x="1165" y="1630"/>
                  <a:pt x="1165" y="1630"/>
                </a:cubicBezTo>
                <a:cubicBezTo>
                  <a:pt x="1245" y="1630"/>
                  <a:pt x="1245" y="1630"/>
                  <a:pt x="1245" y="1630"/>
                </a:cubicBezTo>
                <a:cubicBezTo>
                  <a:pt x="1245" y="1186"/>
                  <a:pt x="1245" y="1186"/>
                  <a:pt x="1245" y="1186"/>
                </a:cubicBezTo>
                <a:cubicBezTo>
                  <a:pt x="1245" y="716"/>
                  <a:pt x="1245" y="716"/>
                  <a:pt x="1245" y="716"/>
                </a:cubicBezTo>
                <a:cubicBezTo>
                  <a:pt x="1245" y="708"/>
                  <a:pt x="1245" y="708"/>
                  <a:pt x="1245" y="708"/>
                </a:cubicBezTo>
                <a:cubicBezTo>
                  <a:pt x="1243" y="416"/>
                  <a:pt x="1005" y="180"/>
                  <a:pt x="713" y="180"/>
                </a:cubicBezTo>
                <a:cubicBezTo>
                  <a:pt x="419" y="180"/>
                  <a:pt x="180" y="418"/>
                  <a:pt x="180" y="712"/>
                </a:cubicBezTo>
                <a:cubicBezTo>
                  <a:pt x="180" y="1006"/>
                  <a:pt x="419" y="1245"/>
                  <a:pt x="713" y="1245"/>
                </a:cubicBezTo>
                <a:cubicBezTo>
                  <a:pt x="914" y="1245"/>
                  <a:pt x="1089" y="1133"/>
                  <a:pt x="1180" y="968"/>
                </a:cubicBezTo>
                <a:cubicBezTo>
                  <a:pt x="1180" y="1250"/>
                  <a:pt x="1180" y="1250"/>
                  <a:pt x="1180" y="1250"/>
                </a:cubicBezTo>
                <a:cubicBezTo>
                  <a:pt x="1054" y="1359"/>
                  <a:pt x="891" y="1425"/>
                  <a:pt x="713" y="1425"/>
                </a:cubicBezTo>
                <a:cubicBezTo>
                  <a:pt x="319" y="1425"/>
                  <a:pt x="0" y="1106"/>
                  <a:pt x="0" y="712"/>
                </a:cubicBezTo>
                <a:cubicBezTo>
                  <a:pt x="0" y="319"/>
                  <a:pt x="319" y="0"/>
                  <a:pt x="713" y="0"/>
                </a:cubicBezTo>
                <a:close/>
              </a:path>
            </a:pathLst>
          </a:custGeom>
          <a:solidFill>
            <a:srgbClr val="ABC4A3"/>
          </a:solidFill>
          <a:ln>
            <a:noFill/>
          </a:ln>
        </p:spPr>
        <p:txBody>
          <a:bodyPr vert="horz" wrap="square" lIns="91440" tIns="45720" rIns="91440" bIns="45720" numCol="1" anchor="t" anchorCtr="0" compatLnSpc="1"/>
          <a:lstStyle/>
          <a:p>
            <a:endParaRPr lang="en-US">
              <a:cs typeface="+mn-ea"/>
              <a:sym typeface="+mn-lt"/>
            </a:endParaRPr>
          </a:p>
        </p:txBody>
      </p:sp>
      <p:sp>
        <p:nvSpPr>
          <p:cNvPr id="20" name="Oval 16"/>
          <p:cNvSpPr>
            <a:spLocks noChangeArrowheads="1"/>
          </p:cNvSpPr>
          <p:nvPr/>
        </p:nvSpPr>
        <p:spPr bwMode="auto">
          <a:xfrm>
            <a:off x="4075463" y="4310458"/>
            <a:ext cx="493573" cy="494889"/>
          </a:xfrm>
          <a:prstGeom prst="ellipse">
            <a:avLst/>
          </a:prstGeom>
          <a:solidFill>
            <a:srgbClr val="ABC4A3"/>
          </a:solidFill>
          <a:ln>
            <a:noFill/>
          </a:ln>
        </p:spPr>
        <p:txBody>
          <a:bodyPr vert="horz" wrap="square" lIns="91440" tIns="45720" rIns="91440" bIns="45720" numCol="1" anchor="t" anchorCtr="0" compatLnSpc="1"/>
          <a:lstStyle/>
          <a:p>
            <a:endParaRPr lang="en-US">
              <a:cs typeface="+mn-ea"/>
              <a:sym typeface="+mn-lt"/>
            </a:endParaRPr>
          </a:p>
        </p:txBody>
      </p:sp>
      <p:sp>
        <p:nvSpPr>
          <p:cNvPr id="21" name="Oval 17"/>
          <p:cNvSpPr>
            <a:spLocks noChangeArrowheads="1"/>
          </p:cNvSpPr>
          <p:nvPr/>
        </p:nvSpPr>
        <p:spPr bwMode="auto">
          <a:xfrm>
            <a:off x="990305" y="2333535"/>
            <a:ext cx="1042425" cy="1039793"/>
          </a:xfrm>
          <a:prstGeom prst="ellipse">
            <a:avLst/>
          </a:prstGeom>
          <a:solidFill>
            <a:schemeClr val="bg1"/>
          </a:solidFill>
          <a:ln>
            <a:noFill/>
          </a:ln>
          <a:effectLst>
            <a:outerShdw blurRad="50800" dist="38100" dir="8100000" algn="tr" rotWithShape="0">
              <a:prstClr val="black">
                <a:alpha val="20000"/>
              </a:prstClr>
            </a:outerShdw>
          </a:effectLst>
        </p:spPr>
        <p:txBody>
          <a:bodyPr vert="horz" wrap="square" lIns="91440" tIns="45720" rIns="91440" bIns="45720" numCol="1" anchor="t" anchorCtr="0" compatLnSpc="1"/>
          <a:lstStyle/>
          <a:p>
            <a:endParaRPr lang="en-US">
              <a:cs typeface="+mn-ea"/>
              <a:sym typeface="+mn-lt"/>
            </a:endParaRPr>
          </a:p>
        </p:txBody>
      </p:sp>
      <p:sp>
        <p:nvSpPr>
          <p:cNvPr id="22" name="Freeform 18"/>
          <p:cNvSpPr/>
          <p:nvPr/>
        </p:nvSpPr>
        <p:spPr bwMode="auto">
          <a:xfrm>
            <a:off x="657308" y="2000538"/>
            <a:ext cx="1804501" cy="2155925"/>
          </a:xfrm>
          <a:custGeom>
            <a:avLst/>
            <a:gdLst>
              <a:gd name="T0" fmla="*/ 713 w 1505"/>
              <a:gd name="T1" fmla="*/ 0 h 1800"/>
              <a:gd name="T2" fmla="*/ 1425 w 1505"/>
              <a:gd name="T3" fmla="*/ 704 h 1800"/>
              <a:gd name="T4" fmla="*/ 1425 w 1505"/>
              <a:gd name="T5" fmla="*/ 704 h 1800"/>
              <a:gd name="T6" fmla="*/ 1425 w 1505"/>
              <a:gd name="T7" fmla="*/ 1630 h 1800"/>
              <a:gd name="T8" fmla="*/ 1505 w 1505"/>
              <a:gd name="T9" fmla="*/ 1630 h 1800"/>
              <a:gd name="T10" fmla="*/ 1335 w 1505"/>
              <a:gd name="T11" fmla="*/ 1800 h 1800"/>
              <a:gd name="T12" fmla="*/ 1165 w 1505"/>
              <a:gd name="T13" fmla="*/ 1630 h 1800"/>
              <a:gd name="T14" fmla="*/ 1245 w 1505"/>
              <a:gd name="T15" fmla="*/ 1630 h 1800"/>
              <a:gd name="T16" fmla="*/ 1245 w 1505"/>
              <a:gd name="T17" fmla="*/ 1186 h 1800"/>
              <a:gd name="T18" fmla="*/ 1245 w 1505"/>
              <a:gd name="T19" fmla="*/ 716 h 1800"/>
              <a:gd name="T20" fmla="*/ 1245 w 1505"/>
              <a:gd name="T21" fmla="*/ 708 h 1800"/>
              <a:gd name="T22" fmla="*/ 713 w 1505"/>
              <a:gd name="T23" fmla="*/ 180 h 1800"/>
              <a:gd name="T24" fmla="*/ 180 w 1505"/>
              <a:gd name="T25" fmla="*/ 712 h 1800"/>
              <a:gd name="T26" fmla="*/ 713 w 1505"/>
              <a:gd name="T27" fmla="*/ 1245 h 1800"/>
              <a:gd name="T28" fmla="*/ 1179 w 1505"/>
              <a:gd name="T29" fmla="*/ 968 h 1800"/>
              <a:gd name="T30" fmla="*/ 1179 w 1505"/>
              <a:gd name="T31" fmla="*/ 1250 h 1800"/>
              <a:gd name="T32" fmla="*/ 713 w 1505"/>
              <a:gd name="T33" fmla="*/ 1425 h 1800"/>
              <a:gd name="T34" fmla="*/ 0 w 1505"/>
              <a:gd name="T35" fmla="*/ 712 h 1800"/>
              <a:gd name="T36" fmla="*/ 713 w 1505"/>
              <a:gd name="T37" fmla="*/ 0 h 1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505" h="1800">
                <a:moveTo>
                  <a:pt x="713" y="0"/>
                </a:moveTo>
                <a:cubicBezTo>
                  <a:pt x="1103" y="0"/>
                  <a:pt x="1421" y="314"/>
                  <a:pt x="1425" y="704"/>
                </a:cubicBezTo>
                <a:cubicBezTo>
                  <a:pt x="1425" y="704"/>
                  <a:pt x="1425" y="704"/>
                  <a:pt x="1425" y="704"/>
                </a:cubicBezTo>
                <a:cubicBezTo>
                  <a:pt x="1425" y="1630"/>
                  <a:pt x="1425" y="1630"/>
                  <a:pt x="1425" y="1630"/>
                </a:cubicBezTo>
                <a:cubicBezTo>
                  <a:pt x="1505" y="1630"/>
                  <a:pt x="1505" y="1630"/>
                  <a:pt x="1505" y="1630"/>
                </a:cubicBezTo>
                <a:cubicBezTo>
                  <a:pt x="1335" y="1800"/>
                  <a:pt x="1335" y="1800"/>
                  <a:pt x="1335" y="1800"/>
                </a:cubicBezTo>
                <a:cubicBezTo>
                  <a:pt x="1165" y="1630"/>
                  <a:pt x="1165" y="1630"/>
                  <a:pt x="1165" y="1630"/>
                </a:cubicBezTo>
                <a:cubicBezTo>
                  <a:pt x="1245" y="1630"/>
                  <a:pt x="1245" y="1630"/>
                  <a:pt x="1245" y="1630"/>
                </a:cubicBezTo>
                <a:cubicBezTo>
                  <a:pt x="1245" y="1186"/>
                  <a:pt x="1245" y="1186"/>
                  <a:pt x="1245" y="1186"/>
                </a:cubicBezTo>
                <a:cubicBezTo>
                  <a:pt x="1245" y="716"/>
                  <a:pt x="1245" y="716"/>
                  <a:pt x="1245" y="716"/>
                </a:cubicBezTo>
                <a:cubicBezTo>
                  <a:pt x="1245" y="708"/>
                  <a:pt x="1245" y="708"/>
                  <a:pt x="1245" y="708"/>
                </a:cubicBezTo>
                <a:cubicBezTo>
                  <a:pt x="1243" y="416"/>
                  <a:pt x="1005" y="180"/>
                  <a:pt x="713" y="180"/>
                </a:cubicBezTo>
                <a:cubicBezTo>
                  <a:pt x="419" y="180"/>
                  <a:pt x="180" y="418"/>
                  <a:pt x="180" y="712"/>
                </a:cubicBezTo>
                <a:cubicBezTo>
                  <a:pt x="180" y="1006"/>
                  <a:pt x="419" y="1245"/>
                  <a:pt x="713" y="1245"/>
                </a:cubicBezTo>
                <a:cubicBezTo>
                  <a:pt x="914" y="1245"/>
                  <a:pt x="1089" y="1133"/>
                  <a:pt x="1179" y="968"/>
                </a:cubicBezTo>
                <a:cubicBezTo>
                  <a:pt x="1179" y="1250"/>
                  <a:pt x="1179" y="1250"/>
                  <a:pt x="1179" y="1250"/>
                </a:cubicBezTo>
                <a:cubicBezTo>
                  <a:pt x="1054" y="1359"/>
                  <a:pt x="891" y="1425"/>
                  <a:pt x="713" y="1425"/>
                </a:cubicBezTo>
                <a:cubicBezTo>
                  <a:pt x="319" y="1425"/>
                  <a:pt x="0" y="1106"/>
                  <a:pt x="0" y="712"/>
                </a:cubicBezTo>
                <a:cubicBezTo>
                  <a:pt x="0" y="319"/>
                  <a:pt x="319" y="0"/>
                  <a:pt x="713" y="0"/>
                </a:cubicBezTo>
                <a:close/>
              </a:path>
            </a:pathLst>
          </a:cu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23" name="Oval 19"/>
          <p:cNvSpPr>
            <a:spLocks noChangeArrowheads="1"/>
          </p:cNvSpPr>
          <p:nvPr/>
        </p:nvSpPr>
        <p:spPr bwMode="auto">
          <a:xfrm>
            <a:off x="2010355" y="4310458"/>
            <a:ext cx="493573" cy="494889"/>
          </a:xfrm>
          <a:prstGeom prst="ellipse">
            <a:avLst/>
          </a:pr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24" name="Freeform 20"/>
          <p:cNvSpPr/>
          <p:nvPr/>
        </p:nvSpPr>
        <p:spPr bwMode="auto">
          <a:xfrm>
            <a:off x="8711097" y="4381532"/>
            <a:ext cx="1550476" cy="339578"/>
          </a:xfrm>
          <a:custGeom>
            <a:avLst/>
            <a:gdLst>
              <a:gd name="T0" fmla="*/ 0 w 1293"/>
              <a:gd name="T1" fmla="*/ 0 h 284"/>
              <a:gd name="T2" fmla="*/ 1293 w 1293"/>
              <a:gd name="T3" fmla="*/ 0 h 284"/>
              <a:gd name="T4" fmla="*/ 1250 w 1293"/>
              <a:gd name="T5" fmla="*/ 143 h 284"/>
              <a:gd name="T6" fmla="*/ 1291 w 1293"/>
              <a:gd name="T7" fmla="*/ 284 h 284"/>
              <a:gd name="T8" fmla="*/ 7 w 1293"/>
              <a:gd name="T9" fmla="*/ 284 h 284"/>
              <a:gd name="T10" fmla="*/ 46 w 1293"/>
              <a:gd name="T11" fmla="*/ 148 h 284"/>
              <a:gd name="T12" fmla="*/ 0 w 1293"/>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293" h="284">
                <a:moveTo>
                  <a:pt x="0" y="0"/>
                </a:moveTo>
                <a:cubicBezTo>
                  <a:pt x="1293" y="0"/>
                  <a:pt x="1293" y="0"/>
                  <a:pt x="1293" y="0"/>
                </a:cubicBezTo>
                <a:cubicBezTo>
                  <a:pt x="1266" y="41"/>
                  <a:pt x="1250" y="91"/>
                  <a:pt x="1250" y="143"/>
                </a:cubicBezTo>
                <a:cubicBezTo>
                  <a:pt x="1250" y="195"/>
                  <a:pt x="1265" y="243"/>
                  <a:pt x="1291" y="284"/>
                </a:cubicBezTo>
                <a:cubicBezTo>
                  <a:pt x="7" y="284"/>
                  <a:pt x="7" y="284"/>
                  <a:pt x="7" y="284"/>
                </a:cubicBezTo>
                <a:cubicBezTo>
                  <a:pt x="32" y="244"/>
                  <a:pt x="46" y="198"/>
                  <a:pt x="46" y="148"/>
                </a:cubicBezTo>
                <a:cubicBezTo>
                  <a:pt x="46" y="93"/>
                  <a:pt x="29" y="42"/>
                  <a:pt x="0" y="0"/>
                </a:cubicBezTo>
                <a:close/>
              </a:path>
            </a:pathLst>
          </a:cu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25" name="Freeform 21"/>
          <p:cNvSpPr/>
          <p:nvPr/>
        </p:nvSpPr>
        <p:spPr bwMode="auto">
          <a:xfrm>
            <a:off x="2515774" y="4381532"/>
            <a:ext cx="1549160" cy="339578"/>
          </a:xfrm>
          <a:custGeom>
            <a:avLst/>
            <a:gdLst>
              <a:gd name="T0" fmla="*/ 0 w 1293"/>
              <a:gd name="T1" fmla="*/ 0 h 284"/>
              <a:gd name="T2" fmla="*/ 1293 w 1293"/>
              <a:gd name="T3" fmla="*/ 0 h 284"/>
              <a:gd name="T4" fmla="*/ 1250 w 1293"/>
              <a:gd name="T5" fmla="*/ 143 h 284"/>
              <a:gd name="T6" fmla="*/ 1291 w 1293"/>
              <a:gd name="T7" fmla="*/ 284 h 284"/>
              <a:gd name="T8" fmla="*/ 7 w 1293"/>
              <a:gd name="T9" fmla="*/ 284 h 284"/>
              <a:gd name="T10" fmla="*/ 46 w 1293"/>
              <a:gd name="T11" fmla="*/ 148 h 284"/>
              <a:gd name="T12" fmla="*/ 0 w 1293"/>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293" h="284">
                <a:moveTo>
                  <a:pt x="0" y="0"/>
                </a:moveTo>
                <a:cubicBezTo>
                  <a:pt x="1293" y="0"/>
                  <a:pt x="1293" y="0"/>
                  <a:pt x="1293" y="0"/>
                </a:cubicBezTo>
                <a:cubicBezTo>
                  <a:pt x="1266" y="41"/>
                  <a:pt x="1250" y="91"/>
                  <a:pt x="1250" y="143"/>
                </a:cubicBezTo>
                <a:cubicBezTo>
                  <a:pt x="1250" y="195"/>
                  <a:pt x="1265" y="243"/>
                  <a:pt x="1291" y="284"/>
                </a:cubicBezTo>
                <a:cubicBezTo>
                  <a:pt x="7" y="284"/>
                  <a:pt x="7" y="284"/>
                  <a:pt x="7" y="284"/>
                </a:cubicBezTo>
                <a:cubicBezTo>
                  <a:pt x="32" y="244"/>
                  <a:pt x="46" y="198"/>
                  <a:pt x="46" y="148"/>
                </a:cubicBezTo>
                <a:cubicBezTo>
                  <a:pt x="46" y="93"/>
                  <a:pt x="29" y="42"/>
                  <a:pt x="0" y="0"/>
                </a:cubicBezTo>
                <a:close/>
              </a:path>
            </a:pathLst>
          </a:custGeom>
          <a:solidFill>
            <a:srgbClr val="ABC4A3"/>
          </a:solidFill>
          <a:ln>
            <a:noFill/>
          </a:ln>
        </p:spPr>
        <p:txBody>
          <a:bodyPr vert="horz" wrap="square" lIns="91440" tIns="45720" rIns="91440" bIns="45720" numCol="1" anchor="t" anchorCtr="0" compatLnSpc="1"/>
          <a:lstStyle/>
          <a:p>
            <a:endParaRPr lang="en-US">
              <a:cs typeface="+mn-ea"/>
              <a:sym typeface="+mn-lt"/>
            </a:endParaRPr>
          </a:p>
        </p:txBody>
      </p:sp>
      <p:sp>
        <p:nvSpPr>
          <p:cNvPr id="26" name="Freeform 22"/>
          <p:cNvSpPr/>
          <p:nvPr/>
        </p:nvSpPr>
        <p:spPr bwMode="auto">
          <a:xfrm>
            <a:off x="4580881" y="4381532"/>
            <a:ext cx="1549160" cy="339578"/>
          </a:xfrm>
          <a:custGeom>
            <a:avLst/>
            <a:gdLst>
              <a:gd name="T0" fmla="*/ 0 w 1293"/>
              <a:gd name="T1" fmla="*/ 0 h 284"/>
              <a:gd name="T2" fmla="*/ 1293 w 1293"/>
              <a:gd name="T3" fmla="*/ 0 h 284"/>
              <a:gd name="T4" fmla="*/ 1250 w 1293"/>
              <a:gd name="T5" fmla="*/ 143 h 284"/>
              <a:gd name="T6" fmla="*/ 1291 w 1293"/>
              <a:gd name="T7" fmla="*/ 284 h 284"/>
              <a:gd name="T8" fmla="*/ 7 w 1293"/>
              <a:gd name="T9" fmla="*/ 284 h 284"/>
              <a:gd name="T10" fmla="*/ 46 w 1293"/>
              <a:gd name="T11" fmla="*/ 148 h 284"/>
              <a:gd name="T12" fmla="*/ 0 w 1293"/>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293" h="284">
                <a:moveTo>
                  <a:pt x="0" y="0"/>
                </a:moveTo>
                <a:cubicBezTo>
                  <a:pt x="1293" y="0"/>
                  <a:pt x="1293" y="0"/>
                  <a:pt x="1293" y="0"/>
                </a:cubicBezTo>
                <a:cubicBezTo>
                  <a:pt x="1266" y="41"/>
                  <a:pt x="1250" y="91"/>
                  <a:pt x="1250" y="143"/>
                </a:cubicBezTo>
                <a:cubicBezTo>
                  <a:pt x="1250" y="195"/>
                  <a:pt x="1265" y="243"/>
                  <a:pt x="1291" y="284"/>
                </a:cubicBezTo>
                <a:cubicBezTo>
                  <a:pt x="7" y="284"/>
                  <a:pt x="7" y="284"/>
                  <a:pt x="7" y="284"/>
                </a:cubicBezTo>
                <a:cubicBezTo>
                  <a:pt x="32" y="244"/>
                  <a:pt x="46" y="198"/>
                  <a:pt x="46" y="148"/>
                </a:cubicBezTo>
                <a:cubicBezTo>
                  <a:pt x="46" y="93"/>
                  <a:pt x="29" y="42"/>
                  <a:pt x="0" y="0"/>
                </a:cubicBezTo>
                <a:close/>
              </a:path>
            </a:pathLst>
          </a:cu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27" name="Freeform 23"/>
          <p:cNvSpPr/>
          <p:nvPr/>
        </p:nvSpPr>
        <p:spPr bwMode="auto">
          <a:xfrm>
            <a:off x="6645989" y="4381532"/>
            <a:ext cx="1549160" cy="339578"/>
          </a:xfrm>
          <a:custGeom>
            <a:avLst/>
            <a:gdLst>
              <a:gd name="T0" fmla="*/ 0 w 1293"/>
              <a:gd name="T1" fmla="*/ 0 h 284"/>
              <a:gd name="T2" fmla="*/ 1293 w 1293"/>
              <a:gd name="T3" fmla="*/ 0 h 284"/>
              <a:gd name="T4" fmla="*/ 1250 w 1293"/>
              <a:gd name="T5" fmla="*/ 143 h 284"/>
              <a:gd name="T6" fmla="*/ 1291 w 1293"/>
              <a:gd name="T7" fmla="*/ 284 h 284"/>
              <a:gd name="T8" fmla="*/ 7 w 1293"/>
              <a:gd name="T9" fmla="*/ 284 h 284"/>
              <a:gd name="T10" fmla="*/ 46 w 1293"/>
              <a:gd name="T11" fmla="*/ 148 h 284"/>
              <a:gd name="T12" fmla="*/ 0 w 1293"/>
              <a:gd name="T13" fmla="*/ 0 h 284"/>
            </a:gdLst>
            <a:ahLst/>
            <a:cxnLst>
              <a:cxn ang="0">
                <a:pos x="T0" y="T1"/>
              </a:cxn>
              <a:cxn ang="0">
                <a:pos x="T2" y="T3"/>
              </a:cxn>
              <a:cxn ang="0">
                <a:pos x="T4" y="T5"/>
              </a:cxn>
              <a:cxn ang="0">
                <a:pos x="T6" y="T7"/>
              </a:cxn>
              <a:cxn ang="0">
                <a:pos x="T8" y="T9"/>
              </a:cxn>
              <a:cxn ang="0">
                <a:pos x="T10" y="T11"/>
              </a:cxn>
              <a:cxn ang="0">
                <a:pos x="T12" y="T13"/>
              </a:cxn>
            </a:cxnLst>
            <a:rect l="0" t="0" r="r" b="b"/>
            <a:pathLst>
              <a:path w="1293" h="284">
                <a:moveTo>
                  <a:pt x="0" y="0"/>
                </a:moveTo>
                <a:cubicBezTo>
                  <a:pt x="1293" y="0"/>
                  <a:pt x="1293" y="0"/>
                  <a:pt x="1293" y="0"/>
                </a:cubicBezTo>
                <a:cubicBezTo>
                  <a:pt x="1266" y="41"/>
                  <a:pt x="1250" y="91"/>
                  <a:pt x="1250" y="143"/>
                </a:cubicBezTo>
                <a:cubicBezTo>
                  <a:pt x="1250" y="195"/>
                  <a:pt x="1265" y="243"/>
                  <a:pt x="1291" y="284"/>
                </a:cubicBezTo>
                <a:cubicBezTo>
                  <a:pt x="7" y="284"/>
                  <a:pt x="7" y="284"/>
                  <a:pt x="7" y="284"/>
                </a:cubicBezTo>
                <a:cubicBezTo>
                  <a:pt x="32" y="244"/>
                  <a:pt x="46" y="198"/>
                  <a:pt x="46" y="148"/>
                </a:cubicBezTo>
                <a:cubicBezTo>
                  <a:pt x="46" y="93"/>
                  <a:pt x="29" y="42"/>
                  <a:pt x="0" y="0"/>
                </a:cubicBezTo>
                <a:close/>
              </a:path>
            </a:pathLst>
          </a:custGeom>
          <a:solidFill>
            <a:srgbClr val="ABC4A3"/>
          </a:solidFill>
          <a:ln>
            <a:noFill/>
          </a:ln>
        </p:spPr>
        <p:txBody>
          <a:bodyPr vert="horz" wrap="square" lIns="91440" tIns="45720" rIns="91440" bIns="45720" numCol="1" anchor="t" anchorCtr="0" compatLnSpc="1"/>
          <a:lstStyle/>
          <a:p>
            <a:endParaRPr lang="en-US">
              <a:cs typeface="+mn-ea"/>
              <a:sym typeface="+mn-lt"/>
            </a:endParaRPr>
          </a:p>
        </p:txBody>
      </p:sp>
      <p:grpSp>
        <p:nvGrpSpPr>
          <p:cNvPr id="28" name="组合 27"/>
          <p:cNvGrpSpPr/>
          <p:nvPr/>
        </p:nvGrpSpPr>
        <p:grpSpPr>
          <a:xfrm>
            <a:off x="2132415" y="4433059"/>
            <a:ext cx="238549" cy="218354"/>
            <a:chOff x="-352425" y="-668338"/>
            <a:chExt cx="300038" cy="274638"/>
          </a:xfrm>
        </p:grpSpPr>
        <p:sp>
          <p:nvSpPr>
            <p:cNvPr id="29" name="Freeform 27"/>
            <p:cNvSpPr/>
            <p:nvPr/>
          </p:nvSpPr>
          <p:spPr bwMode="auto">
            <a:xfrm>
              <a:off x="-304800" y="-542925"/>
              <a:ext cx="203200" cy="149225"/>
            </a:xfrm>
            <a:custGeom>
              <a:avLst/>
              <a:gdLst>
                <a:gd name="T0" fmla="*/ 0 w 128"/>
                <a:gd name="T1" fmla="*/ 0 h 94"/>
                <a:gd name="T2" fmla="*/ 0 w 128"/>
                <a:gd name="T3" fmla="*/ 94 h 94"/>
                <a:gd name="T4" fmla="*/ 44 w 128"/>
                <a:gd name="T5" fmla="*/ 94 h 94"/>
                <a:gd name="T6" fmla="*/ 44 w 128"/>
                <a:gd name="T7" fmla="*/ 25 h 94"/>
                <a:gd name="T8" fmla="*/ 85 w 128"/>
                <a:gd name="T9" fmla="*/ 25 h 94"/>
                <a:gd name="T10" fmla="*/ 85 w 128"/>
                <a:gd name="T11" fmla="*/ 94 h 94"/>
                <a:gd name="T12" fmla="*/ 128 w 128"/>
                <a:gd name="T13" fmla="*/ 94 h 94"/>
                <a:gd name="T14" fmla="*/ 128 w 128"/>
                <a:gd name="T15" fmla="*/ 0 h 94"/>
                <a:gd name="T16" fmla="*/ 0 w 128"/>
                <a:gd name="T1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8" h="94">
                  <a:moveTo>
                    <a:pt x="0" y="0"/>
                  </a:moveTo>
                  <a:lnTo>
                    <a:pt x="0" y="94"/>
                  </a:lnTo>
                  <a:lnTo>
                    <a:pt x="44" y="94"/>
                  </a:lnTo>
                  <a:lnTo>
                    <a:pt x="44" y="25"/>
                  </a:lnTo>
                  <a:lnTo>
                    <a:pt x="85" y="25"/>
                  </a:lnTo>
                  <a:lnTo>
                    <a:pt x="85" y="94"/>
                  </a:lnTo>
                  <a:lnTo>
                    <a:pt x="128" y="94"/>
                  </a:lnTo>
                  <a:lnTo>
                    <a:pt x="128" y="0"/>
                  </a:ln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0" name="Freeform 28"/>
            <p:cNvSpPr/>
            <p:nvPr/>
          </p:nvSpPr>
          <p:spPr bwMode="auto">
            <a:xfrm>
              <a:off x="-352425" y="-668338"/>
              <a:ext cx="300038" cy="128588"/>
            </a:xfrm>
            <a:custGeom>
              <a:avLst/>
              <a:gdLst>
                <a:gd name="T0" fmla="*/ 94 w 189"/>
                <a:gd name="T1" fmla="*/ 0 h 81"/>
                <a:gd name="T2" fmla="*/ 0 w 189"/>
                <a:gd name="T3" fmla="*/ 81 h 81"/>
                <a:gd name="T4" fmla="*/ 189 w 189"/>
                <a:gd name="T5" fmla="*/ 81 h 81"/>
                <a:gd name="T6" fmla="*/ 94 w 189"/>
                <a:gd name="T7" fmla="*/ 0 h 81"/>
              </a:gdLst>
              <a:ahLst/>
              <a:cxnLst>
                <a:cxn ang="0">
                  <a:pos x="T0" y="T1"/>
                </a:cxn>
                <a:cxn ang="0">
                  <a:pos x="T2" y="T3"/>
                </a:cxn>
                <a:cxn ang="0">
                  <a:pos x="T4" y="T5"/>
                </a:cxn>
                <a:cxn ang="0">
                  <a:pos x="T6" y="T7"/>
                </a:cxn>
              </a:cxnLst>
              <a:rect l="0" t="0" r="r" b="b"/>
              <a:pathLst>
                <a:path w="189" h="81">
                  <a:moveTo>
                    <a:pt x="94" y="0"/>
                  </a:moveTo>
                  <a:lnTo>
                    <a:pt x="0" y="81"/>
                  </a:lnTo>
                  <a:lnTo>
                    <a:pt x="189" y="81"/>
                  </a:lnTo>
                  <a:lnTo>
                    <a:pt x="94"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nvGrpSpPr>
          <p:cNvPr id="31" name="组合 30"/>
          <p:cNvGrpSpPr/>
          <p:nvPr/>
        </p:nvGrpSpPr>
        <p:grpSpPr>
          <a:xfrm>
            <a:off x="4204433" y="4469382"/>
            <a:ext cx="231638" cy="180029"/>
            <a:chOff x="2611437" y="-676275"/>
            <a:chExt cx="306388" cy="238125"/>
          </a:xfrm>
        </p:grpSpPr>
        <p:sp>
          <p:nvSpPr>
            <p:cNvPr id="32" name="Rectangle 29"/>
            <p:cNvSpPr>
              <a:spLocks noChangeArrowheads="1"/>
            </p:cNvSpPr>
            <p:nvPr/>
          </p:nvSpPr>
          <p:spPr bwMode="auto">
            <a:xfrm>
              <a:off x="2611437" y="-603250"/>
              <a:ext cx="76200" cy="1651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33" name="Rectangle 30"/>
            <p:cNvSpPr>
              <a:spLocks noChangeArrowheads="1"/>
            </p:cNvSpPr>
            <p:nvPr/>
          </p:nvSpPr>
          <p:spPr bwMode="auto">
            <a:xfrm>
              <a:off x="2727325" y="-639763"/>
              <a:ext cx="74613" cy="201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sp>
          <p:nvSpPr>
            <p:cNvPr id="34" name="Rectangle 31"/>
            <p:cNvSpPr>
              <a:spLocks noChangeArrowheads="1"/>
            </p:cNvSpPr>
            <p:nvPr/>
          </p:nvSpPr>
          <p:spPr bwMode="auto">
            <a:xfrm>
              <a:off x="2841625" y="-676275"/>
              <a:ext cx="76200" cy="2381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en-US">
                <a:cs typeface="+mn-ea"/>
                <a:sym typeface="+mn-lt"/>
              </a:endParaRPr>
            </a:p>
          </p:txBody>
        </p:sp>
      </p:grpSp>
      <p:grpSp>
        <p:nvGrpSpPr>
          <p:cNvPr id="35" name="组合 34"/>
          <p:cNvGrpSpPr/>
          <p:nvPr/>
        </p:nvGrpSpPr>
        <p:grpSpPr>
          <a:xfrm>
            <a:off x="6265414" y="4419448"/>
            <a:ext cx="256812" cy="260206"/>
            <a:chOff x="5540375" y="-714376"/>
            <a:chExt cx="360363" cy="365126"/>
          </a:xfrm>
        </p:grpSpPr>
        <p:sp>
          <p:nvSpPr>
            <p:cNvPr id="36" name="Freeform 32"/>
            <p:cNvSpPr>
              <a:spLocks noEditPoints="1"/>
            </p:cNvSpPr>
            <p:nvPr/>
          </p:nvSpPr>
          <p:spPr bwMode="auto">
            <a:xfrm>
              <a:off x="5603875" y="-714376"/>
              <a:ext cx="296863" cy="303213"/>
            </a:xfrm>
            <a:custGeom>
              <a:avLst/>
              <a:gdLst>
                <a:gd name="T0" fmla="*/ 142 w 172"/>
                <a:gd name="T1" fmla="*/ 31 h 173"/>
                <a:gd name="T2" fmla="*/ 30 w 172"/>
                <a:gd name="T3" fmla="*/ 31 h 173"/>
                <a:gd name="T4" fmla="*/ 30 w 172"/>
                <a:gd name="T5" fmla="*/ 142 h 173"/>
                <a:gd name="T6" fmla="*/ 142 w 172"/>
                <a:gd name="T7" fmla="*/ 142 h 173"/>
                <a:gd name="T8" fmla="*/ 142 w 172"/>
                <a:gd name="T9" fmla="*/ 31 h 173"/>
                <a:gd name="T10" fmla="*/ 47 w 172"/>
                <a:gd name="T11" fmla="*/ 126 h 173"/>
                <a:gd name="T12" fmla="*/ 47 w 172"/>
                <a:gd name="T13" fmla="*/ 47 h 173"/>
                <a:gd name="T14" fmla="*/ 125 w 172"/>
                <a:gd name="T15" fmla="*/ 47 h 173"/>
                <a:gd name="T16" fmla="*/ 125 w 172"/>
                <a:gd name="T17" fmla="*/ 126 h 173"/>
                <a:gd name="T18" fmla="*/ 47 w 172"/>
                <a:gd name="T19" fmla="*/ 126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2" h="173">
                  <a:moveTo>
                    <a:pt x="142" y="31"/>
                  </a:moveTo>
                  <a:cubicBezTo>
                    <a:pt x="111" y="0"/>
                    <a:pt x="61" y="0"/>
                    <a:pt x="30" y="31"/>
                  </a:cubicBezTo>
                  <a:cubicBezTo>
                    <a:pt x="0" y="62"/>
                    <a:pt x="0" y="112"/>
                    <a:pt x="30" y="142"/>
                  </a:cubicBezTo>
                  <a:cubicBezTo>
                    <a:pt x="61" y="173"/>
                    <a:pt x="111" y="173"/>
                    <a:pt x="142" y="142"/>
                  </a:cubicBezTo>
                  <a:cubicBezTo>
                    <a:pt x="172" y="112"/>
                    <a:pt x="172" y="62"/>
                    <a:pt x="142" y="31"/>
                  </a:cubicBezTo>
                  <a:close/>
                  <a:moveTo>
                    <a:pt x="47" y="126"/>
                  </a:moveTo>
                  <a:cubicBezTo>
                    <a:pt x="25" y="104"/>
                    <a:pt x="25" y="69"/>
                    <a:pt x="47" y="47"/>
                  </a:cubicBezTo>
                  <a:cubicBezTo>
                    <a:pt x="68" y="26"/>
                    <a:pt x="104" y="26"/>
                    <a:pt x="125" y="47"/>
                  </a:cubicBezTo>
                  <a:cubicBezTo>
                    <a:pt x="147" y="69"/>
                    <a:pt x="147" y="104"/>
                    <a:pt x="125" y="126"/>
                  </a:cubicBezTo>
                  <a:cubicBezTo>
                    <a:pt x="104" y="148"/>
                    <a:pt x="68" y="148"/>
                    <a:pt x="47" y="1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37" name="Freeform 33"/>
            <p:cNvSpPr/>
            <p:nvPr/>
          </p:nvSpPr>
          <p:spPr bwMode="auto">
            <a:xfrm>
              <a:off x="5540375" y="-506413"/>
              <a:ext cx="157163" cy="157163"/>
            </a:xfrm>
            <a:custGeom>
              <a:avLst/>
              <a:gdLst>
                <a:gd name="T0" fmla="*/ 8 w 91"/>
                <a:gd name="T1" fmla="*/ 84 h 90"/>
                <a:gd name="T2" fmla="*/ 6 w 91"/>
                <a:gd name="T3" fmla="*/ 82 h 90"/>
                <a:gd name="T4" fmla="*/ 6 w 91"/>
                <a:gd name="T5" fmla="*/ 61 h 90"/>
                <a:gd name="T6" fmla="*/ 61 w 91"/>
                <a:gd name="T7" fmla="*/ 6 h 90"/>
                <a:gd name="T8" fmla="*/ 83 w 91"/>
                <a:gd name="T9" fmla="*/ 6 h 90"/>
                <a:gd name="T10" fmla="*/ 85 w 91"/>
                <a:gd name="T11" fmla="*/ 8 h 90"/>
                <a:gd name="T12" fmla="*/ 85 w 91"/>
                <a:gd name="T13" fmla="*/ 30 h 90"/>
                <a:gd name="T14" fmla="*/ 30 w 91"/>
                <a:gd name="T15" fmla="*/ 84 h 90"/>
                <a:gd name="T16" fmla="*/ 8 w 91"/>
                <a:gd name="T17" fmla="*/ 84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1" h="90">
                  <a:moveTo>
                    <a:pt x="8" y="84"/>
                  </a:moveTo>
                  <a:cubicBezTo>
                    <a:pt x="6" y="82"/>
                    <a:pt x="6" y="82"/>
                    <a:pt x="6" y="82"/>
                  </a:cubicBezTo>
                  <a:cubicBezTo>
                    <a:pt x="0" y="76"/>
                    <a:pt x="0" y="67"/>
                    <a:pt x="6" y="61"/>
                  </a:cubicBezTo>
                  <a:cubicBezTo>
                    <a:pt x="61" y="6"/>
                    <a:pt x="61" y="6"/>
                    <a:pt x="61" y="6"/>
                  </a:cubicBezTo>
                  <a:cubicBezTo>
                    <a:pt x="67" y="0"/>
                    <a:pt x="77" y="0"/>
                    <a:pt x="83" y="6"/>
                  </a:cubicBezTo>
                  <a:cubicBezTo>
                    <a:pt x="85" y="8"/>
                    <a:pt x="85" y="8"/>
                    <a:pt x="85" y="8"/>
                  </a:cubicBezTo>
                  <a:cubicBezTo>
                    <a:pt x="91" y="14"/>
                    <a:pt x="91" y="24"/>
                    <a:pt x="85" y="30"/>
                  </a:cubicBezTo>
                  <a:cubicBezTo>
                    <a:pt x="30" y="84"/>
                    <a:pt x="30" y="84"/>
                    <a:pt x="30" y="84"/>
                  </a:cubicBezTo>
                  <a:cubicBezTo>
                    <a:pt x="24" y="90"/>
                    <a:pt x="14" y="90"/>
                    <a:pt x="8" y="8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grpSp>
        <p:nvGrpSpPr>
          <p:cNvPr id="38" name="组合 37"/>
          <p:cNvGrpSpPr/>
          <p:nvPr/>
        </p:nvGrpSpPr>
        <p:grpSpPr>
          <a:xfrm>
            <a:off x="8319865" y="4427610"/>
            <a:ext cx="266646" cy="221801"/>
            <a:chOff x="8524875" y="-679450"/>
            <a:chExt cx="349250" cy="290512"/>
          </a:xfrm>
        </p:grpSpPr>
        <p:sp>
          <p:nvSpPr>
            <p:cNvPr id="39" name="Oval 34"/>
            <p:cNvSpPr>
              <a:spLocks noChangeArrowheads="1"/>
            </p:cNvSpPr>
            <p:nvPr/>
          </p:nvSpPr>
          <p:spPr bwMode="auto">
            <a:xfrm>
              <a:off x="8626475" y="-679450"/>
              <a:ext cx="144463" cy="147638"/>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0" name="Freeform 35"/>
            <p:cNvSpPr/>
            <p:nvPr/>
          </p:nvSpPr>
          <p:spPr bwMode="auto">
            <a:xfrm>
              <a:off x="8524875" y="-554038"/>
              <a:ext cx="349250" cy="165100"/>
            </a:xfrm>
            <a:custGeom>
              <a:avLst/>
              <a:gdLst>
                <a:gd name="T0" fmla="*/ 172 w 203"/>
                <a:gd name="T1" fmla="*/ 0 h 95"/>
                <a:gd name="T2" fmla="*/ 153 w 203"/>
                <a:gd name="T3" fmla="*/ 0 h 95"/>
                <a:gd name="T4" fmla="*/ 101 w 203"/>
                <a:gd name="T5" fmla="*/ 30 h 95"/>
                <a:gd name="T6" fmla="*/ 50 w 203"/>
                <a:gd name="T7" fmla="*/ 0 h 95"/>
                <a:gd name="T8" fmla="*/ 30 w 203"/>
                <a:gd name="T9" fmla="*/ 0 h 95"/>
                <a:gd name="T10" fmla="*/ 4 w 203"/>
                <a:gd name="T11" fmla="*/ 95 h 95"/>
                <a:gd name="T12" fmla="*/ 199 w 203"/>
                <a:gd name="T13" fmla="*/ 95 h 95"/>
                <a:gd name="T14" fmla="*/ 172 w 203"/>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03" h="95">
                  <a:moveTo>
                    <a:pt x="172" y="0"/>
                  </a:moveTo>
                  <a:cubicBezTo>
                    <a:pt x="153" y="0"/>
                    <a:pt x="153" y="0"/>
                    <a:pt x="153" y="0"/>
                  </a:cubicBezTo>
                  <a:cubicBezTo>
                    <a:pt x="143" y="18"/>
                    <a:pt x="123" y="30"/>
                    <a:pt x="101" y="30"/>
                  </a:cubicBezTo>
                  <a:cubicBezTo>
                    <a:pt x="79" y="30"/>
                    <a:pt x="60" y="18"/>
                    <a:pt x="50" y="0"/>
                  </a:cubicBezTo>
                  <a:cubicBezTo>
                    <a:pt x="30" y="0"/>
                    <a:pt x="30" y="0"/>
                    <a:pt x="30" y="0"/>
                  </a:cubicBezTo>
                  <a:cubicBezTo>
                    <a:pt x="0" y="0"/>
                    <a:pt x="4" y="64"/>
                    <a:pt x="4" y="95"/>
                  </a:cubicBezTo>
                  <a:cubicBezTo>
                    <a:pt x="199" y="95"/>
                    <a:pt x="199" y="95"/>
                    <a:pt x="199" y="95"/>
                  </a:cubicBezTo>
                  <a:cubicBezTo>
                    <a:pt x="199" y="64"/>
                    <a:pt x="203" y="0"/>
                    <a:pt x="17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grpSp>
      <p:sp>
        <p:nvSpPr>
          <p:cNvPr id="41" name="Freeform 36"/>
          <p:cNvSpPr/>
          <p:nvPr/>
        </p:nvSpPr>
        <p:spPr bwMode="auto">
          <a:xfrm>
            <a:off x="10382187" y="4413098"/>
            <a:ext cx="277195" cy="266929"/>
          </a:xfrm>
          <a:custGeom>
            <a:avLst/>
            <a:gdLst>
              <a:gd name="T0" fmla="*/ 108 w 216"/>
              <a:gd name="T1" fmla="*/ 0 h 208"/>
              <a:gd name="T2" fmla="*/ 141 w 216"/>
              <a:gd name="T3" fmla="*/ 68 h 208"/>
              <a:gd name="T4" fmla="*/ 216 w 216"/>
              <a:gd name="T5" fmla="*/ 79 h 208"/>
              <a:gd name="T6" fmla="*/ 162 w 216"/>
              <a:gd name="T7" fmla="*/ 132 h 208"/>
              <a:gd name="T8" fmla="*/ 175 w 216"/>
              <a:gd name="T9" fmla="*/ 208 h 208"/>
              <a:gd name="T10" fmla="*/ 108 w 216"/>
              <a:gd name="T11" fmla="*/ 171 h 208"/>
              <a:gd name="T12" fmla="*/ 41 w 216"/>
              <a:gd name="T13" fmla="*/ 208 h 208"/>
              <a:gd name="T14" fmla="*/ 54 w 216"/>
              <a:gd name="T15" fmla="*/ 132 h 208"/>
              <a:gd name="T16" fmla="*/ 0 w 216"/>
              <a:gd name="T17" fmla="*/ 79 h 208"/>
              <a:gd name="T18" fmla="*/ 75 w 216"/>
              <a:gd name="T19" fmla="*/ 68 h 208"/>
              <a:gd name="T20" fmla="*/ 108 w 216"/>
              <a:gd name="T2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6" h="208">
                <a:moveTo>
                  <a:pt x="108" y="0"/>
                </a:moveTo>
                <a:lnTo>
                  <a:pt x="141" y="68"/>
                </a:lnTo>
                <a:lnTo>
                  <a:pt x="216" y="79"/>
                </a:lnTo>
                <a:lnTo>
                  <a:pt x="162" y="132"/>
                </a:lnTo>
                <a:lnTo>
                  <a:pt x="175" y="208"/>
                </a:lnTo>
                <a:lnTo>
                  <a:pt x="108" y="171"/>
                </a:lnTo>
                <a:lnTo>
                  <a:pt x="41" y="208"/>
                </a:lnTo>
                <a:lnTo>
                  <a:pt x="54" y="132"/>
                </a:lnTo>
                <a:lnTo>
                  <a:pt x="0" y="79"/>
                </a:lnTo>
                <a:lnTo>
                  <a:pt x="75" y="68"/>
                </a:lnTo>
                <a:lnTo>
                  <a:pt x="108" y="0"/>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en-US">
              <a:cs typeface="+mn-ea"/>
              <a:sym typeface="+mn-lt"/>
            </a:endParaRPr>
          </a:p>
        </p:txBody>
      </p:sp>
      <p:sp>
        <p:nvSpPr>
          <p:cNvPr id="42" name="文本框 41"/>
          <p:cNvSpPr txBox="1"/>
          <p:nvPr/>
        </p:nvSpPr>
        <p:spPr>
          <a:xfrm>
            <a:off x="9358190" y="2668366"/>
            <a:ext cx="800169"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text</a:t>
            </a:r>
          </a:p>
        </p:txBody>
      </p:sp>
      <p:sp>
        <p:nvSpPr>
          <p:cNvPr id="43" name="文本框 42"/>
          <p:cNvSpPr txBox="1"/>
          <p:nvPr/>
        </p:nvSpPr>
        <p:spPr>
          <a:xfrm>
            <a:off x="7302714" y="2668366"/>
            <a:ext cx="800169"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text</a:t>
            </a:r>
          </a:p>
        </p:txBody>
      </p:sp>
      <p:sp>
        <p:nvSpPr>
          <p:cNvPr id="44" name="文本框 43"/>
          <p:cNvSpPr txBox="1"/>
          <p:nvPr/>
        </p:nvSpPr>
        <p:spPr>
          <a:xfrm>
            <a:off x="5202210" y="2668366"/>
            <a:ext cx="800169"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text</a:t>
            </a:r>
          </a:p>
        </p:txBody>
      </p:sp>
      <p:sp>
        <p:nvSpPr>
          <p:cNvPr id="45" name="文本框 44"/>
          <p:cNvSpPr txBox="1"/>
          <p:nvPr/>
        </p:nvSpPr>
        <p:spPr>
          <a:xfrm>
            <a:off x="3173271" y="2668366"/>
            <a:ext cx="800169" cy="400110"/>
          </a:xfrm>
          <a:prstGeom prst="rect">
            <a:avLst/>
          </a:prstGeom>
          <a:noFill/>
        </p:spPr>
        <p:txBody>
          <a:bodyPr wrap="square" rtlCol="0">
            <a:spAutoFit/>
          </a:bodyPr>
          <a:lstStyle/>
          <a:p>
            <a:pPr algn="ctr"/>
            <a:r>
              <a:rPr lang="en-US" altLang="zh-CN" sz="2000" dirty="0">
                <a:solidFill>
                  <a:schemeClr val="tx1">
                    <a:lumMod val="75000"/>
                    <a:lumOff val="25000"/>
                  </a:schemeClr>
                </a:solidFill>
                <a:cs typeface="+mn-ea"/>
                <a:sym typeface="+mn-lt"/>
              </a:rPr>
              <a:t>text</a:t>
            </a:r>
          </a:p>
        </p:txBody>
      </p:sp>
      <p:sp>
        <p:nvSpPr>
          <p:cNvPr id="46" name="文本框 45"/>
          <p:cNvSpPr txBox="1"/>
          <p:nvPr/>
        </p:nvSpPr>
        <p:spPr>
          <a:xfrm>
            <a:off x="1111432" y="2668366"/>
            <a:ext cx="800169" cy="400110"/>
          </a:xfrm>
          <a:prstGeom prst="rect">
            <a:avLst/>
          </a:prstGeom>
          <a:noFill/>
        </p:spPr>
        <p:txBody>
          <a:bodyPr wrap="square" rtlCol="0">
            <a:spAutoFit/>
          </a:bodyPr>
          <a:lstStyle/>
          <a:p>
            <a:pPr algn="ctr"/>
            <a:r>
              <a:rPr lang="en-US" sz="2000" dirty="0">
                <a:solidFill>
                  <a:schemeClr val="tx1">
                    <a:lumMod val="75000"/>
                    <a:lumOff val="25000"/>
                  </a:schemeClr>
                </a:solidFill>
                <a:cs typeface="+mn-ea"/>
                <a:sym typeface="+mn-lt"/>
              </a:rPr>
              <a:t>text</a:t>
            </a:r>
          </a:p>
        </p:txBody>
      </p:sp>
      <p:sp>
        <p:nvSpPr>
          <p:cNvPr id="47" name="文本框 46"/>
          <p:cNvSpPr txBox="1"/>
          <p:nvPr/>
        </p:nvSpPr>
        <p:spPr>
          <a:xfrm>
            <a:off x="1060632" y="5324307"/>
            <a:ext cx="2127210" cy="763735"/>
          </a:xfrm>
          <a:prstGeom prst="rect">
            <a:avLst/>
          </a:prstGeom>
          <a:noFill/>
        </p:spPr>
        <p:txBody>
          <a:bodyPr wrap="square" rtlCol="0">
            <a:spAutoFit/>
          </a:bodyPr>
          <a:lstStyle/>
          <a:p>
            <a:pPr algn="ctr">
              <a:lnSpc>
                <a:spcPct val="125000"/>
              </a:lnSpc>
            </a:pPr>
            <a:r>
              <a:rPr lang="zh-CN" altLang="en-US" sz="12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48" name="文本框 47"/>
          <p:cNvSpPr txBox="1"/>
          <p:nvPr/>
        </p:nvSpPr>
        <p:spPr>
          <a:xfrm>
            <a:off x="1582596" y="5009679"/>
            <a:ext cx="1083282" cy="337185"/>
          </a:xfrm>
          <a:prstGeom prst="rect">
            <a:avLst/>
          </a:prstGeom>
          <a:noFill/>
        </p:spPr>
        <p:txBody>
          <a:bodyPr wrap="square" rtlCol="0">
            <a:spAutoFit/>
          </a:bodyPr>
          <a:lstStyle/>
          <a:p>
            <a:pPr algn="ctr"/>
            <a:r>
              <a:rPr lang="zh-CN" altLang="en-US" sz="1600" dirty="0">
                <a:solidFill>
                  <a:schemeClr val="tx1">
                    <a:lumMod val="75000"/>
                    <a:lumOff val="25000"/>
                  </a:schemeClr>
                </a:solidFill>
                <a:cs typeface="+mn-ea"/>
                <a:sym typeface="+mn-lt"/>
              </a:rPr>
              <a:t>编辑标题</a:t>
            </a:r>
          </a:p>
        </p:txBody>
      </p:sp>
      <p:sp>
        <p:nvSpPr>
          <p:cNvPr id="49" name="文本框 48"/>
          <p:cNvSpPr txBox="1"/>
          <p:nvPr/>
        </p:nvSpPr>
        <p:spPr>
          <a:xfrm>
            <a:off x="3177643" y="5324307"/>
            <a:ext cx="2127210" cy="763735"/>
          </a:xfrm>
          <a:prstGeom prst="rect">
            <a:avLst/>
          </a:prstGeom>
          <a:noFill/>
        </p:spPr>
        <p:txBody>
          <a:bodyPr wrap="square" rtlCol="0">
            <a:spAutoFit/>
          </a:bodyPr>
          <a:lstStyle/>
          <a:p>
            <a:pPr algn="ctr">
              <a:lnSpc>
                <a:spcPct val="125000"/>
              </a:lnSpc>
            </a:pPr>
            <a:r>
              <a:rPr lang="zh-CN" altLang="en-US" sz="12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50" name="文本框 49"/>
          <p:cNvSpPr txBox="1"/>
          <p:nvPr/>
        </p:nvSpPr>
        <p:spPr>
          <a:xfrm>
            <a:off x="3699607" y="5009679"/>
            <a:ext cx="1083282" cy="337185"/>
          </a:xfrm>
          <a:prstGeom prst="rect">
            <a:avLst/>
          </a:prstGeom>
          <a:noFill/>
        </p:spPr>
        <p:txBody>
          <a:bodyPr wrap="square" rtlCol="0">
            <a:spAutoFit/>
          </a:bodyPr>
          <a:lstStyle/>
          <a:p>
            <a:pPr algn="ctr"/>
            <a:r>
              <a:rPr lang="zh-CN" altLang="en-US" sz="1600" dirty="0">
                <a:solidFill>
                  <a:schemeClr val="tx1">
                    <a:lumMod val="75000"/>
                    <a:lumOff val="25000"/>
                  </a:schemeClr>
                </a:solidFill>
                <a:cs typeface="+mn-ea"/>
                <a:sym typeface="+mn-lt"/>
              </a:rPr>
              <a:t>编辑标题</a:t>
            </a:r>
          </a:p>
        </p:txBody>
      </p:sp>
      <p:sp>
        <p:nvSpPr>
          <p:cNvPr id="51" name="文本框 50"/>
          <p:cNvSpPr txBox="1"/>
          <p:nvPr/>
        </p:nvSpPr>
        <p:spPr>
          <a:xfrm>
            <a:off x="5294654" y="5324307"/>
            <a:ext cx="2127210" cy="763735"/>
          </a:xfrm>
          <a:prstGeom prst="rect">
            <a:avLst/>
          </a:prstGeom>
          <a:noFill/>
        </p:spPr>
        <p:txBody>
          <a:bodyPr wrap="square" rtlCol="0">
            <a:spAutoFit/>
          </a:bodyPr>
          <a:lstStyle/>
          <a:p>
            <a:pPr algn="ctr">
              <a:lnSpc>
                <a:spcPct val="125000"/>
              </a:lnSpc>
            </a:pPr>
            <a:r>
              <a:rPr lang="zh-CN" altLang="en-US" sz="12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52" name="文本框 51"/>
          <p:cNvSpPr txBox="1"/>
          <p:nvPr/>
        </p:nvSpPr>
        <p:spPr>
          <a:xfrm>
            <a:off x="5816618" y="5009679"/>
            <a:ext cx="1083282" cy="337185"/>
          </a:xfrm>
          <a:prstGeom prst="rect">
            <a:avLst/>
          </a:prstGeom>
          <a:noFill/>
        </p:spPr>
        <p:txBody>
          <a:bodyPr wrap="square" rtlCol="0">
            <a:spAutoFit/>
          </a:bodyPr>
          <a:lstStyle/>
          <a:p>
            <a:pPr algn="ctr"/>
            <a:r>
              <a:rPr lang="zh-CN" altLang="en-US" sz="1600" dirty="0">
                <a:solidFill>
                  <a:schemeClr val="tx1">
                    <a:lumMod val="75000"/>
                    <a:lumOff val="25000"/>
                  </a:schemeClr>
                </a:solidFill>
                <a:cs typeface="+mn-ea"/>
                <a:sym typeface="+mn-lt"/>
              </a:rPr>
              <a:t>编辑标题</a:t>
            </a:r>
          </a:p>
        </p:txBody>
      </p:sp>
      <p:sp>
        <p:nvSpPr>
          <p:cNvPr id="53" name="文本框 52"/>
          <p:cNvSpPr txBox="1"/>
          <p:nvPr/>
        </p:nvSpPr>
        <p:spPr>
          <a:xfrm>
            <a:off x="7411665" y="5324307"/>
            <a:ext cx="2127210" cy="763735"/>
          </a:xfrm>
          <a:prstGeom prst="rect">
            <a:avLst/>
          </a:prstGeom>
          <a:noFill/>
        </p:spPr>
        <p:txBody>
          <a:bodyPr wrap="square" rtlCol="0">
            <a:spAutoFit/>
          </a:bodyPr>
          <a:lstStyle/>
          <a:p>
            <a:pPr algn="ctr">
              <a:lnSpc>
                <a:spcPct val="125000"/>
              </a:lnSpc>
            </a:pPr>
            <a:r>
              <a:rPr lang="zh-CN" altLang="en-US" sz="12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54" name="文本框 53"/>
          <p:cNvSpPr txBox="1"/>
          <p:nvPr/>
        </p:nvSpPr>
        <p:spPr>
          <a:xfrm>
            <a:off x="7933629" y="5009679"/>
            <a:ext cx="1083282" cy="337185"/>
          </a:xfrm>
          <a:prstGeom prst="rect">
            <a:avLst/>
          </a:prstGeom>
          <a:noFill/>
        </p:spPr>
        <p:txBody>
          <a:bodyPr wrap="square" rtlCol="0">
            <a:spAutoFit/>
          </a:bodyPr>
          <a:lstStyle/>
          <a:p>
            <a:pPr algn="ctr"/>
            <a:r>
              <a:rPr lang="zh-CN" altLang="en-US" sz="1600" dirty="0">
                <a:solidFill>
                  <a:schemeClr val="tx1">
                    <a:lumMod val="75000"/>
                    <a:lumOff val="25000"/>
                  </a:schemeClr>
                </a:solidFill>
                <a:cs typeface="+mn-ea"/>
                <a:sym typeface="+mn-lt"/>
              </a:rPr>
              <a:t>编辑标题</a:t>
            </a:r>
          </a:p>
        </p:txBody>
      </p:sp>
      <p:sp>
        <p:nvSpPr>
          <p:cNvPr id="55" name="文本框 54"/>
          <p:cNvSpPr txBox="1"/>
          <p:nvPr/>
        </p:nvSpPr>
        <p:spPr>
          <a:xfrm>
            <a:off x="9528676" y="5324307"/>
            <a:ext cx="2127210" cy="763735"/>
          </a:xfrm>
          <a:prstGeom prst="rect">
            <a:avLst/>
          </a:prstGeom>
          <a:noFill/>
        </p:spPr>
        <p:txBody>
          <a:bodyPr wrap="square" rtlCol="0">
            <a:spAutoFit/>
          </a:bodyPr>
          <a:lstStyle/>
          <a:p>
            <a:pPr algn="ctr">
              <a:lnSpc>
                <a:spcPct val="125000"/>
              </a:lnSpc>
            </a:pPr>
            <a:r>
              <a:rPr lang="zh-CN" altLang="en-US" sz="12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56" name="文本框 55"/>
          <p:cNvSpPr txBox="1"/>
          <p:nvPr/>
        </p:nvSpPr>
        <p:spPr>
          <a:xfrm>
            <a:off x="10050640" y="5009679"/>
            <a:ext cx="1083282" cy="337185"/>
          </a:xfrm>
          <a:prstGeom prst="rect">
            <a:avLst/>
          </a:prstGeom>
          <a:noFill/>
        </p:spPr>
        <p:txBody>
          <a:bodyPr wrap="square" rtlCol="0">
            <a:spAutoFit/>
          </a:bodyPr>
          <a:lstStyle/>
          <a:p>
            <a:pPr algn="ctr"/>
            <a:r>
              <a:rPr lang="zh-CN" altLang="en-US" sz="1600" dirty="0">
                <a:solidFill>
                  <a:schemeClr val="tx1">
                    <a:lumMod val="75000"/>
                    <a:lumOff val="25000"/>
                  </a:schemeClr>
                </a:solidFill>
                <a:cs typeface="+mn-ea"/>
                <a:sym typeface="+mn-lt"/>
              </a:rPr>
              <a:t>编辑标题</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pic>
        <p:nvPicPr>
          <p:cNvPr id="18" name="图片 17" descr="D:\sucai\P-10229644-10216780.jpgP-10229644-10216780"/>
          <p:cNvPicPr>
            <a:picLocks noChangeAspect="1"/>
          </p:cNvPicPr>
          <p:nvPr/>
        </p:nvPicPr>
        <p:blipFill>
          <a:blip r:embed="rId5" cstate="screen">
            <a:extLst>
              <a:ext uri="{28A0092B-C50C-407E-A947-70E740481C1C}">
                <a14:useLocalDpi xmlns:a14="http://schemas.microsoft.com/office/drawing/2010/main"/>
              </a:ext>
            </a:extLst>
          </a:blip>
          <a:srcRect/>
          <a:stretch>
            <a:fillRect/>
          </a:stretch>
        </p:blipFill>
        <p:spPr>
          <a:xfrm>
            <a:off x="-108" y="1916995"/>
            <a:ext cx="7412355" cy="4940935"/>
          </a:xfrm>
          <a:custGeom>
            <a:avLst/>
            <a:gdLst>
              <a:gd name="connsiteX0" fmla="*/ 4962872 w 7412967"/>
              <a:gd name="connsiteY0" fmla="*/ 2198 h 5344950"/>
              <a:gd name="connsiteX1" fmla="*/ 6737555 w 7412967"/>
              <a:gd name="connsiteY1" fmla="*/ 675413 h 5344950"/>
              <a:gd name="connsiteX2" fmla="*/ 6588156 w 7412967"/>
              <a:gd name="connsiteY2" fmla="*/ 4286660 h 5344950"/>
              <a:gd name="connsiteX3" fmla="*/ 5529866 w 7412967"/>
              <a:gd name="connsiteY3" fmla="*/ 5344950 h 5344950"/>
              <a:gd name="connsiteX4" fmla="*/ 1 w 7412967"/>
              <a:gd name="connsiteY4" fmla="*/ 5344950 h 5344950"/>
              <a:gd name="connsiteX5" fmla="*/ 0 w 7412967"/>
              <a:gd name="connsiteY5" fmla="*/ 4002715 h 5344950"/>
              <a:gd name="connsiteX6" fmla="*/ 103158 w 7412967"/>
              <a:gd name="connsiteY6" fmla="*/ 3865834 h 5344950"/>
              <a:gd name="connsiteX7" fmla="*/ 286474 w 7412967"/>
              <a:gd name="connsiteY7" fmla="*/ 3664645 h 5344950"/>
              <a:gd name="connsiteX8" fmla="*/ 3126307 w 7412967"/>
              <a:gd name="connsiteY8" fmla="*/ 824812 h 5344950"/>
              <a:gd name="connsiteX9" fmla="*/ 4962872 w 7412967"/>
              <a:gd name="connsiteY9" fmla="*/ 2198 h 5344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412967" h="5344950">
                <a:moveTo>
                  <a:pt x="4962872" y="2198"/>
                </a:moveTo>
                <a:cubicBezTo>
                  <a:pt x="5616379" y="-24837"/>
                  <a:pt x="6259572" y="197431"/>
                  <a:pt x="6737555" y="675413"/>
                </a:cubicBezTo>
                <a:cubicBezTo>
                  <a:pt x="7693518" y="1631377"/>
                  <a:pt x="7626630" y="3248186"/>
                  <a:pt x="6588156" y="4286660"/>
                </a:cubicBezTo>
                <a:lnTo>
                  <a:pt x="5529866" y="5344950"/>
                </a:lnTo>
                <a:lnTo>
                  <a:pt x="1" y="5344950"/>
                </a:lnTo>
                <a:lnTo>
                  <a:pt x="0" y="4002715"/>
                </a:lnTo>
                <a:lnTo>
                  <a:pt x="103158" y="3865834"/>
                </a:lnTo>
                <a:cubicBezTo>
                  <a:pt x="160460" y="3796714"/>
                  <a:pt x="221570" y="3729549"/>
                  <a:pt x="286474" y="3664645"/>
                </a:cubicBezTo>
                <a:lnTo>
                  <a:pt x="3126307" y="824812"/>
                </a:lnTo>
                <a:cubicBezTo>
                  <a:pt x="3645544" y="305575"/>
                  <a:pt x="4309366" y="29235"/>
                  <a:pt x="4962872" y="2198"/>
                </a:cubicBezTo>
                <a:close/>
              </a:path>
            </a:pathLst>
          </a:custGeom>
        </p:spPr>
      </p:pic>
      <p:sp>
        <p:nvSpPr>
          <p:cNvPr id="15" name="任意多边形: 形状 14"/>
          <p:cNvSpPr/>
          <p:nvPr/>
        </p:nvSpPr>
        <p:spPr>
          <a:xfrm rot="18900000">
            <a:off x="4012261" y="235450"/>
            <a:ext cx="9078463" cy="5010888"/>
          </a:xfrm>
          <a:custGeom>
            <a:avLst/>
            <a:gdLst>
              <a:gd name="connsiteX0" fmla="*/ 5963798 w 9078463"/>
              <a:gd name="connsiteY0" fmla="*/ 0 h 5010888"/>
              <a:gd name="connsiteX1" fmla="*/ 9078463 w 9078463"/>
              <a:gd name="connsiteY1" fmla="*/ 3114666 h 5010888"/>
              <a:gd name="connsiteX2" fmla="*/ 7238472 w 9078463"/>
              <a:gd name="connsiteY2" fmla="*/ 4954658 h 5010888"/>
              <a:gd name="connsiteX3" fmla="*/ 7217750 w 9078463"/>
              <a:gd name="connsiteY3" fmla="*/ 4959987 h 5010888"/>
              <a:gd name="connsiteX4" fmla="*/ 6712815 w 9078463"/>
              <a:gd name="connsiteY4" fmla="*/ 5010888 h 5010888"/>
              <a:gd name="connsiteX5" fmla="*/ 2505444 w 9078463"/>
              <a:gd name="connsiteY5" fmla="*/ 5010887 h 5010888"/>
              <a:gd name="connsiteX6" fmla="*/ 0 w 9078463"/>
              <a:gd name="connsiteY6" fmla="*/ 2505443 h 5010888"/>
              <a:gd name="connsiteX7" fmla="*/ 0 w 9078463"/>
              <a:gd name="connsiteY7" fmla="*/ 2505444 h 5010888"/>
              <a:gd name="connsiteX8" fmla="*/ 2505444 w 9078463"/>
              <a:gd name="connsiteY8" fmla="*/ 0 h 5010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78463" h="5010888">
                <a:moveTo>
                  <a:pt x="5963798" y="0"/>
                </a:moveTo>
                <a:lnTo>
                  <a:pt x="9078463" y="3114666"/>
                </a:lnTo>
                <a:lnTo>
                  <a:pt x="7238472" y="4954658"/>
                </a:lnTo>
                <a:lnTo>
                  <a:pt x="7217750" y="4959987"/>
                </a:lnTo>
                <a:cubicBezTo>
                  <a:pt x="7054651" y="4993361"/>
                  <a:pt x="6885781" y="5010888"/>
                  <a:pt x="6712815" y="5010888"/>
                </a:cubicBezTo>
                <a:lnTo>
                  <a:pt x="2505444" y="5010887"/>
                </a:lnTo>
                <a:cubicBezTo>
                  <a:pt x="1121725" y="5010887"/>
                  <a:pt x="0" y="3889163"/>
                  <a:pt x="0" y="2505443"/>
                </a:cubicBezTo>
                <a:lnTo>
                  <a:pt x="0" y="2505444"/>
                </a:lnTo>
                <a:cubicBezTo>
                  <a:pt x="0" y="1121725"/>
                  <a:pt x="1121725" y="0"/>
                  <a:pt x="2505444" y="0"/>
                </a:cubicBezTo>
                <a:close/>
              </a:path>
            </a:pathLst>
          </a:cu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17" name="任意多边形: 形状 16"/>
          <p:cNvSpPr/>
          <p:nvPr/>
        </p:nvSpPr>
        <p:spPr>
          <a:xfrm rot="18899999">
            <a:off x="-956216" y="3014594"/>
            <a:ext cx="3071293" cy="1432414"/>
          </a:xfrm>
          <a:custGeom>
            <a:avLst/>
            <a:gdLst>
              <a:gd name="connsiteX0" fmla="*/ 2861521 w 3071293"/>
              <a:gd name="connsiteY0" fmla="*/ 209772 h 1432414"/>
              <a:gd name="connsiteX1" fmla="*/ 3071293 w 3071293"/>
              <a:gd name="connsiteY1" fmla="*/ 716207 h 1432414"/>
              <a:gd name="connsiteX2" fmla="*/ 3071292 w 3071293"/>
              <a:gd name="connsiteY2" fmla="*/ 716207 h 1432414"/>
              <a:gd name="connsiteX3" fmla="*/ 2355085 w 3071293"/>
              <a:gd name="connsiteY3" fmla="*/ 1432414 h 1432414"/>
              <a:gd name="connsiteX4" fmla="*/ 0 w 3071293"/>
              <a:gd name="connsiteY4" fmla="*/ 1432414 h 1432414"/>
              <a:gd name="connsiteX5" fmla="*/ 1432415 w 3071293"/>
              <a:gd name="connsiteY5" fmla="*/ 0 h 1432414"/>
              <a:gd name="connsiteX6" fmla="*/ 2355086 w 3071293"/>
              <a:gd name="connsiteY6" fmla="*/ 0 h 1432414"/>
              <a:gd name="connsiteX7" fmla="*/ 2861521 w 3071293"/>
              <a:gd name="connsiteY7" fmla="*/ 209772 h 1432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71293" h="1432414">
                <a:moveTo>
                  <a:pt x="2861521" y="209772"/>
                </a:moveTo>
                <a:cubicBezTo>
                  <a:pt x="2991129" y="339380"/>
                  <a:pt x="3071293" y="518432"/>
                  <a:pt x="3071293" y="716207"/>
                </a:cubicBezTo>
                <a:lnTo>
                  <a:pt x="3071292" y="716207"/>
                </a:lnTo>
                <a:cubicBezTo>
                  <a:pt x="3071292" y="1111757"/>
                  <a:pt x="2750635" y="1432414"/>
                  <a:pt x="2355085" y="1432414"/>
                </a:cubicBezTo>
                <a:lnTo>
                  <a:pt x="0" y="1432414"/>
                </a:lnTo>
                <a:lnTo>
                  <a:pt x="1432415" y="0"/>
                </a:lnTo>
                <a:lnTo>
                  <a:pt x="2355086" y="0"/>
                </a:lnTo>
                <a:cubicBezTo>
                  <a:pt x="2552861" y="0"/>
                  <a:pt x="2731913" y="80164"/>
                  <a:pt x="2861521" y="209772"/>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
        <p:nvSpPr>
          <p:cNvPr id="2" name="文本框 1"/>
          <p:cNvSpPr txBox="1"/>
          <p:nvPr/>
        </p:nvSpPr>
        <p:spPr>
          <a:xfrm flipH="1">
            <a:off x="5647582" y="3024188"/>
            <a:ext cx="4644390" cy="2168525"/>
          </a:xfrm>
          <a:prstGeom prst="rect">
            <a:avLst/>
          </a:prstGeom>
          <a:noFill/>
        </p:spPr>
        <p:txBody>
          <a:bodyPr wrap="square" rtlCol="0">
            <a:spAutoFit/>
          </a:bodyPr>
          <a:lstStyle/>
          <a:p>
            <a:pPr algn="ctr">
              <a:lnSpc>
                <a:spcPct val="125000"/>
              </a:lnSpc>
            </a:pPr>
            <a:r>
              <a:rPr lang="zh-CN" altLang="en-US" sz="1200" dirty="0">
                <a:solidFill>
                  <a:schemeClr val="bg1"/>
                </a:solidFill>
                <a:cs typeface="+mn-ea"/>
                <a:sym typeface="+mn-lt"/>
              </a:rPr>
              <a:t>点击文本框即可进行编辑输入相关内容点击文本框即可进行编辑输入相关内容点击文本框即可进行编辑输入相关内容点击文本框即可进行编辑输入相关内容</a:t>
            </a:r>
          </a:p>
          <a:p>
            <a:pPr algn="ctr">
              <a:lnSpc>
                <a:spcPct val="125000"/>
              </a:lnSpc>
            </a:pPr>
            <a:endParaRPr kumimoji="0" lang="zh-CN" altLang="en-US" sz="1200" b="0" i="0" u="none" strike="noStrike" kern="1200" cap="none" spc="0" normalizeH="0" baseline="0" noProof="0" dirty="0">
              <a:ln>
                <a:noFill/>
              </a:ln>
              <a:solidFill>
                <a:schemeClr val="bg1"/>
              </a:solidFill>
              <a:effectLst/>
              <a:uLnTx/>
              <a:uFillTx/>
              <a:cs typeface="+mn-ea"/>
              <a:sym typeface="+mn-lt"/>
            </a:endParaRPr>
          </a:p>
          <a:p>
            <a:pPr algn="ctr">
              <a:lnSpc>
                <a:spcPct val="125000"/>
              </a:lnSpc>
            </a:pPr>
            <a:r>
              <a:rPr lang="zh-CN" altLang="en-US" sz="1200" dirty="0">
                <a:solidFill>
                  <a:schemeClr val="bg1"/>
                </a:solidFill>
                <a:cs typeface="+mn-ea"/>
                <a:sym typeface="+mn-lt"/>
              </a:rPr>
              <a:t>点击文本框即可进行编辑输入相关内容点击文本框即可进行编辑输入相关内容点击文本框即可进行编辑输入相关内容点击文本框即可进行编辑输入相关内容</a:t>
            </a:r>
          </a:p>
          <a:p>
            <a:pPr algn="ctr">
              <a:lnSpc>
                <a:spcPct val="125000"/>
              </a:lnSpc>
            </a:pPr>
            <a:endParaRPr kumimoji="0" lang="zh-CN" altLang="en-US" sz="1200" b="0" i="0" u="none" strike="noStrike" kern="1200" cap="none" spc="0" normalizeH="0" baseline="0" noProof="0" dirty="0">
              <a:ln>
                <a:noFill/>
              </a:ln>
              <a:solidFill>
                <a:schemeClr val="bg1"/>
              </a:solidFill>
              <a:effectLst/>
              <a:uLnTx/>
              <a:uFillTx/>
              <a:cs typeface="+mn-ea"/>
              <a:sym typeface="+mn-lt"/>
            </a:endParaRPr>
          </a:p>
          <a:p>
            <a:pPr algn="ctr">
              <a:lnSpc>
                <a:spcPct val="125000"/>
              </a:lnSpc>
            </a:pPr>
            <a:endParaRPr kumimoji="0" lang="zh-CN" altLang="en-US" sz="1200" b="0" i="0" u="none" strike="noStrike" kern="1200" cap="none" spc="0" normalizeH="0" baseline="0" noProof="0" dirty="0">
              <a:ln>
                <a:noFill/>
              </a:ln>
              <a:solidFill>
                <a:schemeClr val="bg1"/>
              </a:solidFill>
              <a:effectLst/>
              <a:uLnTx/>
              <a:uFillTx/>
              <a:cs typeface="+mn-ea"/>
              <a:sym typeface="+mn-lt"/>
            </a:endParaRPr>
          </a:p>
        </p:txBody>
      </p:sp>
      <p:sp>
        <p:nvSpPr>
          <p:cNvPr id="3" name="文本框 2"/>
          <p:cNvSpPr txBox="1"/>
          <p:nvPr/>
        </p:nvSpPr>
        <p:spPr>
          <a:xfrm>
            <a:off x="5672347" y="2316302"/>
            <a:ext cx="4460875" cy="64516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0" i="0" u="none" strike="noStrike" kern="1200" cap="none" spc="0" normalizeH="0" baseline="0" noProof="0" dirty="0">
                <a:ln>
                  <a:noFill/>
                </a:ln>
                <a:solidFill>
                  <a:prstClr val="white"/>
                </a:solidFill>
                <a:effectLst/>
                <a:uLnTx/>
                <a:uFillTx/>
                <a:cs typeface="+mn-ea"/>
                <a:sym typeface="+mn-lt"/>
              </a:rPr>
              <a:t>在此添加相关标题</a:t>
            </a:r>
          </a:p>
        </p:txBody>
      </p:sp>
      <p:sp>
        <p:nvSpPr>
          <p:cNvPr id="13" name="任意多边形: 形状 12"/>
          <p:cNvSpPr/>
          <p:nvPr/>
        </p:nvSpPr>
        <p:spPr>
          <a:xfrm rot="18899999">
            <a:off x="10872997" y="3411981"/>
            <a:ext cx="2141855" cy="1431842"/>
          </a:xfrm>
          <a:custGeom>
            <a:avLst/>
            <a:gdLst>
              <a:gd name="connsiteX0" fmla="*/ 2142381 w 2142381"/>
              <a:gd name="connsiteY0" fmla="*/ 0 h 1431842"/>
              <a:gd name="connsiteX1" fmla="*/ 710539 w 2142381"/>
              <a:gd name="connsiteY1" fmla="*/ 1431842 h 1431842"/>
              <a:gd name="connsiteX2" fmla="*/ 571867 w 2142381"/>
              <a:gd name="connsiteY2" fmla="*/ 1417862 h 1431842"/>
              <a:gd name="connsiteX3" fmla="*/ 0 w 2142381"/>
              <a:gd name="connsiteY3" fmla="*/ 716206 h 1431842"/>
              <a:gd name="connsiteX4" fmla="*/ 0 w 2142381"/>
              <a:gd name="connsiteY4" fmla="*/ 716207 h 1431842"/>
              <a:gd name="connsiteX5" fmla="*/ 716207 w 2142381"/>
              <a:gd name="connsiteY5" fmla="*/ 0 h 14318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42381" h="1431842">
                <a:moveTo>
                  <a:pt x="2142381" y="0"/>
                </a:moveTo>
                <a:lnTo>
                  <a:pt x="710539" y="1431842"/>
                </a:lnTo>
                <a:lnTo>
                  <a:pt x="571867" y="1417862"/>
                </a:lnTo>
                <a:cubicBezTo>
                  <a:pt x="245503" y="1351079"/>
                  <a:pt x="0" y="1062313"/>
                  <a:pt x="0" y="716206"/>
                </a:cubicBezTo>
                <a:lnTo>
                  <a:pt x="0" y="716207"/>
                </a:lnTo>
                <a:cubicBezTo>
                  <a:pt x="0" y="320657"/>
                  <a:pt x="320657" y="0"/>
                  <a:pt x="716207" y="0"/>
                </a:cubicBez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pic>
        <p:nvPicPr>
          <p:cNvPr id="5" name="图片 4"/>
          <p:cNvPicPr>
            <a:picLocks noChangeAspect="1"/>
          </p:cNvPicPr>
          <p:nvPr/>
        </p:nvPicPr>
        <p:blipFill>
          <a:blip r:embed="rId4"/>
          <a:stretch>
            <a:fillRect/>
          </a:stretch>
        </p:blipFill>
        <p:spPr>
          <a:xfrm>
            <a:off x="-2548890" y="-216535"/>
            <a:ext cx="5457825" cy="4981575"/>
          </a:xfrm>
          <a:prstGeom prst="rect">
            <a:avLst/>
          </a:prstGeom>
        </p:spPr>
      </p:pic>
      <p:pic>
        <p:nvPicPr>
          <p:cNvPr id="6" name="图片 5"/>
          <p:cNvPicPr>
            <a:picLocks noChangeAspect="1"/>
          </p:cNvPicPr>
          <p:nvPr/>
        </p:nvPicPr>
        <p:blipFill>
          <a:blip r:embed="rId5"/>
          <a:stretch>
            <a:fillRect/>
          </a:stretch>
        </p:blipFill>
        <p:spPr>
          <a:xfrm>
            <a:off x="8022590" y="3263265"/>
            <a:ext cx="5381625" cy="5295900"/>
          </a:xfrm>
          <a:prstGeom prst="rect">
            <a:avLst/>
          </a:prstGeom>
        </p:spPr>
      </p:pic>
      <p:sp>
        <p:nvSpPr>
          <p:cNvPr id="20" name="文本框 19"/>
          <p:cNvSpPr txBox="1"/>
          <p:nvPr/>
        </p:nvSpPr>
        <p:spPr>
          <a:xfrm>
            <a:off x="3121025" y="2194560"/>
            <a:ext cx="5669280" cy="1198880"/>
          </a:xfrm>
          <a:prstGeom prst="rect">
            <a:avLst/>
          </a:prstGeom>
          <a:noFill/>
        </p:spPr>
        <p:txBody>
          <a:bodyPr wrap="none" rtlCol="0">
            <a:spAutoFit/>
          </a:bodyPr>
          <a:lstStyle/>
          <a:p>
            <a:pPr algn="l"/>
            <a:r>
              <a:rPr lang="zh-CN" altLang="en-US" sz="7200">
                <a:solidFill>
                  <a:srgbClr val="8CB271"/>
                </a:solidFill>
                <a:cs typeface="+mn-ea"/>
                <a:sym typeface="+mn-lt"/>
              </a:rPr>
              <a:t>感谢您的</a:t>
            </a:r>
            <a:r>
              <a:rPr lang="zh-CN" altLang="en-US" sz="7200">
                <a:solidFill>
                  <a:schemeClr val="tx1">
                    <a:lumMod val="75000"/>
                    <a:lumOff val="25000"/>
                  </a:schemeClr>
                </a:solidFill>
                <a:cs typeface="+mn-ea"/>
                <a:sym typeface="+mn-lt"/>
              </a:rPr>
              <a:t>观看</a:t>
            </a:r>
          </a:p>
        </p:txBody>
      </p:sp>
      <p:sp>
        <p:nvSpPr>
          <p:cNvPr id="88" name="文本框 87"/>
          <p:cNvSpPr txBox="1"/>
          <p:nvPr/>
        </p:nvSpPr>
        <p:spPr>
          <a:xfrm>
            <a:off x="3691573" y="1555750"/>
            <a:ext cx="4704715" cy="583565"/>
          </a:xfrm>
          <a:prstGeom prst="rect">
            <a:avLst/>
          </a:prstGeom>
          <a:noFill/>
        </p:spPr>
        <p:txBody>
          <a:bodyPr wrap="square" rtlCol="0" anchor="t">
            <a:spAutoFit/>
          </a:bodyPr>
          <a:lstStyle/>
          <a:p>
            <a:pPr algn="ctr"/>
            <a:r>
              <a:rPr sz="3200">
                <a:solidFill>
                  <a:schemeClr val="tx1">
                    <a:lumMod val="50000"/>
                    <a:lumOff val="50000"/>
                  </a:schemeClr>
                </a:solidFill>
                <a:cs typeface="+mn-ea"/>
                <a:sym typeface="+mn-lt"/>
              </a:rPr>
              <a:t>Practice </a:t>
            </a:r>
            <a:r>
              <a:rPr lang="en-US" sz="3200">
                <a:solidFill>
                  <a:schemeClr val="tx1">
                    <a:lumMod val="50000"/>
                    <a:lumOff val="50000"/>
                  </a:schemeClr>
                </a:solidFill>
                <a:cs typeface="+mn-ea"/>
                <a:sym typeface="+mn-lt"/>
              </a:rPr>
              <a:t>C</a:t>
            </a:r>
            <a:r>
              <a:rPr sz="3200">
                <a:solidFill>
                  <a:schemeClr val="tx1">
                    <a:lumMod val="50000"/>
                    <a:lumOff val="50000"/>
                  </a:schemeClr>
                </a:solidFill>
                <a:cs typeface="+mn-ea"/>
                <a:sym typeface="+mn-lt"/>
              </a:rPr>
              <a:t>ourseware</a:t>
            </a:r>
          </a:p>
        </p:txBody>
      </p:sp>
      <p:sp>
        <p:nvSpPr>
          <p:cNvPr id="89" name="文本框 88"/>
          <p:cNvSpPr txBox="1"/>
          <p:nvPr/>
        </p:nvSpPr>
        <p:spPr>
          <a:xfrm>
            <a:off x="3150553" y="4124960"/>
            <a:ext cx="5786755" cy="398780"/>
          </a:xfrm>
          <a:prstGeom prst="rect">
            <a:avLst/>
          </a:prstGeom>
          <a:noFill/>
        </p:spPr>
        <p:txBody>
          <a:bodyPr wrap="square" rtlCol="0" anchor="t">
            <a:spAutoFit/>
          </a:bodyPr>
          <a:lstStyle/>
          <a:p>
            <a:pPr algn="ctr"/>
            <a:r>
              <a:rPr lang="zh-CN" altLang="en-US" sz="1000">
                <a:solidFill>
                  <a:schemeClr val="tx1">
                    <a:lumMod val="50000"/>
                    <a:lumOff val="50000"/>
                  </a:schemeClr>
                </a:solidFill>
                <a:cs typeface="+mn-ea"/>
                <a:sym typeface="+mn-lt"/>
              </a:rPr>
              <a:t>Every second brings a fresh beginning, every hour holds a new promise, every night dreams can bring hope, and every day is what we choose to make it</a:t>
            </a:r>
          </a:p>
        </p:txBody>
      </p:sp>
      <p:cxnSp>
        <p:nvCxnSpPr>
          <p:cNvPr id="90" name="直接连接符 89"/>
          <p:cNvCxnSpPr/>
          <p:nvPr/>
        </p:nvCxnSpPr>
        <p:spPr>
          <a:xfrm>
            <a:off x="5534343" y="3923030"/>
            <a:ext cx="1019175" cy="0"/>
          </a:xfrm>
          <a:prstGeom prst="line">
            <a:avLst/>
          </a:prstGeom>
          <a:ln w="317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91" name="圆角矩形 90"/>
          <p:cNvSpPr/>
          <p:nvPr/>
        </p:nvSpPr>
        <p:spPr>
          <a:xfrm>
            <a:off x="5194618" y="4871720"/>
            <a:ext cx="1698625" cy="360680"/>
          </a:xfrm>
          <a:prstGeom prst="roundRect">
            <a:avLst>
              <a:gd name="adj" fmla="val 50000"/>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92" name="文本框 91"/>
          <p:cNvSpPr txBox="1"/>
          <p:nvPr/>
        </p:nvSpPr>
        <p:spPr>
          <a:xfrm>
            <a:off x="5148536" y="4883150"/>
            <a:ext cx="1816523" cy="338554"/>
          </a:xfrm>
          <a:prstGeom prst="rect">
            <a:avLst/>
          </a:prstGeom>
          <a:noFill/>
        </p:spPr>
        <p:txBody>
          <a:bodyPr wrap="none" rtlCol="0">
            <a:spAutoFit/>
          </a:bodyPr>
          <a:lstStyle/>
          <a:p>
            <a:pPr algn="ctr"/>
            <a:r>
              <a:rPr lang="zh-CN" altLang="en-US" sz="1600" dirty="0">
                <a:solidFill>
                  <a:schemeClr val="bg1"/>
                </a:solidFill>
                <a:cs typeface="+mn-ea"/>
                <a:sym typeface="+mn-lt"/>
              </a:rPr>
              <a:t>汇报人：第一</a:t>
            </a:r>
            <a:r>
              <a:rPr lang="en-US" altLang="zh-CN" sz="1600" dirty="0">
                <a:solidFill>
                  <a:schemeClr val="bg1"/>
                </a:solidFill>
                <a:cs typeface="+mn-ea"/>
                <a:sym typeface="+mn-lt"/>
              </a:rPr>
              <a:t>PPT</a:t>
            </a:r>
            <a:endParaRPr lang="zh-CN" altLang="en-US" sz="1600" dirty="0">
              <a:solidFill>
                <a:schemeClr val="bg1"/>
              </a:solidFill>
              <a:cs typeface="+mn-ea"/>
              <a:sym typeface="+mn-lt"/>
            </a:endParaRPr>
          </a:p>
        </p:txBody>
      </p:sp>
      <p:grpSp>
        <p:nvGrpSpPr>
          <p:cNvPr id="12" name="组合 11"/>
          <p:cNvGrpSpPr/>
          <p:nvPr/>
        </p:nvGrpSpPr>
        <p:grpSpPr>
          <a:xfrm>
            <a:off x="3114675" y="3337560"/>
            <a:ext cx="5859145" cy="400050"/>
            <a:chOff x="4905" y="5256"/>
            <a:chExt cx="9227" cy="630"/>
          </a:xfrm>
        </p:grpSpPr>
        <p:sp>
          <p:nvSpPr>
            <p:cNvPr id="93" name="文本框 92"/>
            <p:cNvSpPr txBox="1"/>
            <p:nvPr/>
          </p:nvSpPr>
          <p:spPr>
            <a:xfrm>
              <a:off x="7087" y="5256"/>
              <a:ext cx="5115" cy="630"/>
            </a:xfrm>
            <a:prstGeom prst="rect">
              <a:avLst/>
            </a:prstGeom>
            <a:noFill/>
          </p:spPr>
          <p:txBody>
            <a:bodyPr wrap="none" rtlCol="0">
              <a:spAutoFit/>
            </a:bodyPr>
            <a:lstStyle/>
            <a:p>
              <a:pPr algn="l"/>
              <a:r>
                <a:rPr lang="zh-CN" altLang="en-US" sz="2000" dirty="0">
                  <a:solidFill>
                    <a:schemeClr val="tx1">
                      <a:lumMod val="50000"/>
                      <a:lumOff val="50000"/>
                    </a:schemeClr>
                  </a:solidFill>
                  <a:cs typeface="+mn-ea"/>
                  <a:sym typeface="+mn-lt"/>
                </a:rPr>
                <a:t>绿色清新植物叶子</a:t>
              </a:r>
              <a:r>
                <a:rPr lang="en-US" altLang="zh-CN" sz="2000" dirty="0">
                  <a:solidFill>
                    <a:schemeClr val="tx1">
                      <a:lumMod val="50000"/>
                      <a:lumOff val="50000"/>
                    </a:schemeClr>
                  </a:solidFill>
                  <a:cs typeface="+mn-ea"/>
                  <a:sym typeface="+mn-lt"/>
                </a:rPr>
                <a:t>PPT</a:t>
              </a:r>
              <a:r>
                <a:rPr lang="zh-CN" altLang="en-US" sz="2000" dirty="0">
                  <a:solidFill>
                    <a:schemeClr val="tx1">
                      <a:lumMod val="50000"/>
                      <a:lumOff val="50000"/>
                    </a:schemeClr>
                  </a:solidFill>
                  <a:cs typeface="+mn-ea"/>
                  <a:sym typeface="+mn-lt"/>
                </a:rPr>
                <a:t>模板</a:t>
              </a:r>
            </a:p>
          </p:txBody>
        </p:sp>
        <p:cxnSp>
          <p:nvCxnSpPr>
            <p:cNvPr id="95" name="直接连接符 94"/>
            <p:cNvCxnSpPr/>
            <p:nvPr/>
          </p:nvCxnSpPr>
          <p:spPr>
            <a:xfrm>
              <a:off x="4905" y="5521"/>
              <a:ext cx="1950"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a:off x="12127" y="5521"/>
              <a:ext cx="2005" cy="0"/>
            </a:xfrm>
            <a:prstGeom prst="line">
              <a:avLst/>
            </a:prstGeom>
            <a:ln w="1270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rot="5400000">
            <a:off x="10698233" y="1506845"/>
            <a:ext cx="1317744" cy="164718"/>
            <a:chOff x="2566815" y="1366060"/>
            <a:chExt cx="1317744" cy="164718"/>
          </a:xfrm>
        </p:grpSpPr>
        <p:sp>
          <p:nvSpPr>
            <p:cNvPr id="14" name="椭圆 13"/>
            <p:cNvSpPr/>
            <p:nvPr/>
          </p:nvSpPr>
          <p:spPr>
            <a:xfrm>
              <a:off x="2566815"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2797420"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椭圆 15"/>
            <p:cNvSpPr/>
            <p:nvPr/>
          </p:nvSpPr>
          <p:spPr>
            <a:xfrm>
              <a:off x="3028024" y="1366060"/>
              <a:ext cx="164718" cy="164718"/>
            </a:xfrm>
            <a:prstGeom prst="ellipse">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椭圆 16"/>
            <p:cNvSpPr/>
            <p:nvPr/>
          </p:nvSpPr>
          <p:spPr>
            <a:xfrm>
              <a:off x="3258629"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3489234"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719841" y="1366060"/>
              <a:ext cx="164718" cy="164718"/>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down)">
                                      <p:cBhvr>
                                        <p:cTn id="7"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0"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071664" y="4437112"/>
            <a:ext cx="6768752" cy="21602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2"/>
              </a:rPr>
              <a:t>www.1ppt.com/moban/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行业</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3"/>
              </a:rPr>
              <a:t>www.1ppt.com/hangye/</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节日</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4"/>
              </a:rPr>
              <a:t>www.1ppt.com/jieri/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素材：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5"/>
              </a:rPr>
              <a:t>www.1ppt.com/sucai/</a:t>
            </a:r>
            <a:endParaRPr lang="en-US" altLang="zh-CN" sz="1100" dirty="0">
              <a:solidFill>
                <a:srgbClr val="EEECE1">
                  <a:lumMod val="25000"/>
                </a:srgbClr>
              </a:solidFill>
              <a:latin typeface="微软雅黑" panose="020B0503020204020204" pitchFamily="34" charset="-122"/>
              <a:ea typeface="微软雅黑" panose="020B0503020204020204" pitchFamily="34" charset="-122"/>
            </a:endParaRP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6"/>
              </a:rPr>
              <a:t>www.1ppt.com/beijing/</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图表：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7"/>
              </a:rPr>
              <a:t>www.1ppt.com/tubiao/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优秀</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下载：</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8"/>
              </a:rPr>
              <a:t>www.1ppt.com/xiazai/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教程：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9"/>
              </a:rPr>
              <a:t>www.1ppt.com/powerpoint/</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en-US" altLang="zh-CN" sz="1100" dirty="0">
                <a:solidFill>
                  <a:srgbClr val="EEECE1">
                    <a:lumMod val="25000"/>
                  </a:srgbClr>
                </a:solidFill>
                <a:latin typeface="微软雅黑" panose="020B0503020204020204" pitchFamily="34" charset="-122"/>
                <a:ea typeface="微软雅黑" panose="020B0503020204020204" pitchFamily="34" charset="-122"/>
              </a:rPr>
              <a:t>Word</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0"/>
              </a:rPr>
              <a:t>www.1ppt.com/word/</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Excel</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模板：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1"/>
              </a:rPr>
              <a:t>www.1ppt.com/excel/</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个人简历：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2"/>
              </a:rPr>
              <a:t>www.1ppt.com/jianli/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PPT</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课件：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3"/>
              </a:rPr>
              <a:t>www.1ppt.com/kejian/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手抄报：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4"/>
              </a:rPr>
              <a:t>www.1ppt.com/shouchaobao/</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试题下载：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5"/>
              </a:rPr>
              <a:t>www.1ppt.com/shiti/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p>
          <a:p>
            <a:r>
              <a:rPr lang="zh-CN" altLang="en-US" sz="1100" dirty="0">
                <a:solidFill>
                  <a:srgbClr val="EEECE1">
                    <a:lumMod val="25000"/>
                  </a:srgbClr>
                </a:solidFill>
                <a:latin typeface="微软雅黑" panose="020B0503020204020204" pitchFamily="34" charset="-122"/>
                <a:ea typeface="微软雅黑" panose="020B0503020204020204" pitchFamily="34" charset="-122"/>
              </a:rPr>
              <a:t>教案下载：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6"/>
              </a:rPr>
              <a:t>www.1ppt.com/jiaoan/</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r>
              <a:rPr lang="zh-CN" altLang="en-US" sz="1100" dirty="0">
                <a:solidFill>
                  <a:srgbClr val="EEECE1">
                    <a:lumMod val="25000"/>
                  </a:srgbClr>
                </a:solidFill>
                <a:latin typeface="微软雅黑" panose="020B0503020204020204" pitchFamily="34" charset="-122"/>
                <a:ea typeface="微软雅黑" panose="020B0503020204020204" pitchFamily="34" charset="-122"/>
              </a:rPr>
              <a:t>字体下载：      </a:t>
            </a:r>
            <a:r>
              <a:rPr lang="en-US" altLang="zh-CN" sz="1100" dirty="0">
                <a:solidFill>
                  <a:srgbClr val="EEECE1">
                    <a:lumMod val="25000"/>
                  </a:srgbClr>
                </a:solidFill>
                <a:latin typeface="微软雅黑" panose="020B0503020204020204" pitchFamily="34" charset="-122"/>
                <a:ea typeface="微软雅黑" panose="020B0503020204020204" pitchFamily="34" charset="-122"/>
                <a:hlinkClick r:id="rId17"/>
              </a:rPr>
              <a:t>www.1ppt.com/ziti/</a:t>
            </a:r>
            <a:r>
              <a:rPr lang="en-US" altLang="zh-CN" sz="1100" dirty="0">
                <a:solidFill>
                  <a:srgbClr val="EEECE1">
                    <a:lumMod val="25000"/>
                  </a:srgbClr>
                </a:solidFill>
                <a:latin typeface="微软雅黑" panose="020B0503020204020204" pitchFamily="34" charset="-122"/>
                <a:ea typeface="微软雅黑" panose="020B0503020204020204" pitchFamily="34" charset="-122"/>
              </a:rPr>
              <a:t>              </a:t>
            </a:r>
            <a:endParaRPr lang="zh-CN" altLang="en-US" sz="1100" dirty="0">
              <a:solidFill>
                <a:srgbClr val="EEECE1">
                  <a:lumMod val="25000"/>
                </a:srgbClr>
              </a:solidFill>
              <a:latin typeface="微软雅黑" panose="020B0503020204020204" pitchFamily="34" charset="-122"/>
              <a:ea typeface="微软雅黑" panose="020B0503020204020204" pitchFamily="34" charset="-122"/>
            </a:endParaRPr>
          </a:p>
        </p:txBody>
      </p:sp>
      <p:sp>
        <p:nvSpPr>
          <p:cNvPr id="3" name="Rectangle 17"/>
          <p:cNvSpPr>
            <a:spLocks noChangeArrowheads="1"/>
          </p:cNvSpPr>
          <p:nvPr/>
        </p:nvSpPr>
        <p:spPr bwMode="gray">
          <a:xfrm>
            <a:off x="1524000" y="2998276"/>
            <a:ext cx="9144000" cy="1366829"/>
          </a:xfrm>
          <a:prstGeom prst="rect">
            <a:avLst/>
          </a:prstGeom>
          <a:solidFill>
            <a:schemeClr val="tx2">
              <a:lumMod val="75000"/>
            </a:schemeClr>
          </a:solidFill>
          <a:ln w="9525">
            <a:noFill/>
            <a:miter lim="800000"/>
            <a:headEnd/>
            <a:tailEnd/>
          </a:ln>
        </p:spPr>
        <p:txBody>
          <a:bodyPr wrap="none" anchor="ctr"/>
          <a:lstStyle/>
          <a:p>
            <a:pPr>
              <a:defRPr/>
            </a:pPr>
            <a:endParaRPr lang="zh-CN" altLang="en-US" kern="0" dirty="0">
              <a:solidFill>
                <a:srgbClr val="005397"/>
              </a:solidFill>
              <a:latin typeface="Arial"/>
              <a:ea typeface="微软雅黑"/>
            </a:endParaRPr>
          </a:p>
        </p:txBody>
      </p:sp>
      <p:sp>
        <p:nvSpPr>
          <p:cNvPr id="15" name="Rectangle 3"/>
          <p:cNvSpPr>
            <a:spLocks noChangeArrowheads="1"/>
          </p:cNvSpPr>
          <p:nvPr/>
        </p:nvSpPr>
        <p:spPr bwMode="auto">
          <a:xfrm>
            <a:off x="1920306" y="3097346"/>
            <a:ext cx="4103687"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defRPr/>
            </a:pPr>
            <a:r>
              <a:rPr lang="zh-CN" altLang="en-US" sz="2000" b="1" kern="0" dirty="0">
                <a:solidFill>
                  <a:prstClr val="white"/>
                </a:solidFill>
                <a:latin typeface="微软雅黑" pitchFamily="34" charset="-122"/>
                <a:ea typeface="微软雅黑" pitchFamily="34" charset="-122"/>
              </a:rPr>
              <a:t>可以在下列情况使用</a:t>
            </a:r>
            <a:endParaRPr lang="zh-CN" altLang="en-US" sz="1200"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个人学习、研究。</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拷贝模板中的内容用于其它幻灯片母版中使用。</a:t>
            </a:r>
          </a:p>
        </p:txBody>
      </p:sp>
      <p:sp>
        <p:nvSpPr>
          <p:cNvPr id="16" name="Rectangle 4"/>
          <p:cNvSpPr>
            <a:spLocks noChangeArrowheads="1"/>
          </p:cNvSpPr>
          <p:nvPr/>
        </p:nvSpPr>
        <p:spPr bwMode="auto">
          <a:xfrm>
            <a:off x="6096000" y="3097346"/>
            <a:ext cx="4103688" cy="1195751"/>
          </a:xfrm>
          <a:prstGeom prst="rect">
            <a:avLst/>
          </a:prstGeom>
          <a:noFill/>
          <a:ln w="3175" algn="ctr">
            <a:no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a:spcBef>
                <a:spcPct val="20000"/>
              </a:spcBef>
              <a:buClr>
                <a:srgbClr val="5B8CC1"/>
              </a:buClr>
              <a:defRPr/>
            </a:pPr>
            <a:r>
              <a:rPr lang="zh-CN" altLang="en-US" sz="2000" b="1" kern="0" dirty="0">
                <a:solidFill>
                  <a:prstClr val="white"/>
                </a:solidFill>
                <a:latin typeface="微软雅黑" pitchFamily="34" charset="-122"/>
                <a:ea typeface="微软雅黑" pitchFamily="34" charset="-122"/>
              </a:rPr>
              <a:t>不可以在以下情况使用</a:t>
            </a:r>
            <a:endParaRPr lang="zh-CN" altLang="en-US" sz="1050" b="1" kern="0" dirty="0">
              <a:solidFill>
                <a:prstClr val="white"/>
              </a:solidFill>
              <a:latin typeface="微软雅黑" pitchFamily="34" charset="-122"/>
              <a:ea typeface="微软雅黑" pitchFamily="34" charset="-122"/>
            </a:endParaRP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任何形式的在线付费下载。</a:t>
            </a:r>
          </a:p>
          <a:p>
            <a:pPr>
              <a:lnSpc>
                <a:spcPct val="150000"/>
              </a:lnSpc>
              <a:buClr>
                <a:srgbClr val="5B8CC1"/>
              </a:buClr>
              <a:buFont typeface="Wingdings" pitchFamily="2" charset="2"/>
              <a:buChar char="n"/>
              <a:defRPr/>
            </a:pPr>
            <a:r>
              <a:rPr lang="zh-CN" altLang="en-US" sz="1200" kern="0" dirty="0">
                <a:solidFill>
                  <a:prstClr val="white"/>
                </a:solidFill>
                <a:latin typeface="微软雅黑" pitchFamily="34" charset="-122"/>
                <a:ea typeface="微软雅黑" pitchFamily="34" charset="-122"/>
              </a:rPr>
              <a:t>网络转</a:t>
            </a:r>
            <a:r>
              <a:rPr lang="zh-CN" altLang="en-US" sz="1200" kern="0">
                <a:solidFill>
                  <a:prstClr val="white"/>
                </a:solidFill>
                <a:latin typeface="微软雅黑" pitchFamily="34" charset="-122"/>
                <a:ea typeface="微软雅黑" pitchFamily="34" charset="-122"/>
              </a:rPr>
              <a:t>载、线上线下传</a:t>
            </a:r>
            <a:r>
              <a:rPr lang="zh-CN" altLang="en-US" sz="1200" kern="0" dirty="0">
                <a:solidFill>
                  <a:prstClr val="white"/>
                </a:solidFill>
                <a:latin typeface="微软雅黑" pitchFamily="34" charset="-122"/>
                <a:ea typeface="微软雅黑" pitchFamily="34" charset="-122"/>
              </a:rPr>
              <a:t>播。</a:t>
            </a:r>
            <a:endParaRPr lang="zh-CN" altLang="en-GB" sz="1200" kern="0" dirty="0">
              <a:solidFill>
                <a:prstClr val="white"/>
              </a:solidFill>
              <a:latin typeface="微软雅黑" pitchFamily="34" charset="-122"/>
              <a:ea typeface="微软雅黑" pitchFamily="34" charset="-122"/>
            </a:endParaRPr>
          </a:p>
        </p:txBody>
      </p:sp>
      <p:pic>
        <p:nvPicPr>
          <p:cNvPr id="1027" name="Picture 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984526" y="356246"/>
            <a:ext cx="5919787" cy="2352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31410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pic>
        <p:nvPicPr>
          <p:cNvPr id="5" name="图片 4"/>
          <p:cNvPicPr>
            <a:picLocks noChangeAspect="1"/>
          </p:cNvPicPr>
          <p:nvPr/>
        </p:nvPicPr>
        <p:blipFill>
          <a:blip r:embed="rId4"/>
          <a:stretch>
            <a:fillRect/>
          </a:stretch>
        </p:blipFill>
        <p:spPr>
          <a:xfrm>
            <a:off x="-1863090" y="-216535"/>
            <a:ext cx="5457825" cy="4981575"/>
          </a:xfrm>
          <a:prstGeom prst="rect">
            <a:avLst/>
          </a:prstGeom>
        </p:spPr>
      </p:pic>
      <p:pic>
        <p:nvPicPr>
          <p:cNvPr id="6" name="图片 5"/>
          <p:cNvPicPr>
            <a:picLocks noChangeAspect="1"/>
          </p:cNvPicPr>
          <p:nvPr/>
        </p:nvPicPr>
        <p:blipFill>
          <a:blip r:embed="rId5"/>
          <a:stretch>
            <a:fillRect/>
          </a:stretch>
        </p:blipFill>
        <p:spPr>
          <a:xfrm>
            <a:off x="8022590" y="3263265"/>
            <a:ext cx="5381625" cy="5295900"/>
          </a:xfrm>
          <a:prstGeom prst="rect">
            <a:avLst/>
          </a:prstGeom>
        </p:spPr>
      </p:pic>
      <p:sp>
        <p:nvSpPr>
          <p:cNvPr id="3" name="文本框 3"/>
          <p:cNvSpPr>
            <a:spLocks noGrp="1"/>
          </p:cNvSpPr>
          <p:nvPr>
            <p:ph type="title"/>
          </p:nvPr>
        </p:nvSpPr>
        <p:spPr>
          <a:xfrm>
            <a:off x="3540125" y="3234690"/>
            <a:ext cx="7190105" cy="895350"/>
          </a:xfrm>
        </p:spPr>
        <p:txBody>
          <a:bodyPr>
            <a:noAutofit/>
          </a:bodyPr>
          <a:lstStyle/>
          <a:p>
            <a:pPr algn="l"/>
            <a:r>
              <a:rPr lang="zh-CN" altLang="en-US" sz="6600" dirty="0">
                <a:solidFill>
                  <a:srgbClr val="8CB271"/>
                </a:solidFill>
                <a:latin typeface="+mn-lt"/>
                <a:ea typeface="+mn-ea"/>
                <a:cs typeface="+mn-ea"/>
                <a:sym typeface="+mn-lt"/>
              </a:rPr>
              <a:t>请输入您的标题</a:t>
            </a:r>
          </a:p>
        </p:txBody>
      </p:sp>
      <p:sp>
        <p:nvSpPr>
          <p:cNvPr id="7" name="文本框 2"/>
          <p:cNvSpPr>
            <a:spLocks noGrp="1"/>
          </p:cNvSpPr>
          <p:nvPr>
            <p:ph type="body" idx="1"/>
          </p:nvPr>
        </p:nvSpPr>
        <p:spPr>
          <a:xfrm>
            <a:off x="3540125" y="4034790"/>
            <a:ext cx="6866255" cy="1015365"/>
          </a:xfrm>
        </p:spPr>
        <p:txBody>
          <a:bodyPr/>
          <a:lstStyle/>
          <a:p>
            <a:pPr lvl="0" algn="l"/>
            <a:r>
              <a:rPr lang="zh-CN" altLang="en-US" sz="1400" dirty="0">
                <a:solidFill>
                  <a:schemeClr val="tx1">
                    <a:lumMod val="50000"/>
                    <a:lumOff val="50000"/>
                  </a:schemeClr>
                </a:solidFill>
                <a:latin typeface="+mn-lt"/>
                <a:ea typeface="+mn-ea"/>
                <a:cs typeface="+mn-ea"/>
                <a:sym typeface="+mn-lt"/>
              </a:rPr>
              <a:t>此处添加详细文本描述，建议与标题相关并符合整体语言风格</a:t>
            </a:r>
          </a:p>
          <a:p>
            <a:pPr lvl="0" algn="l"/>
            <a:r>
              <a:rPr lang="zh-CN" altLang="en-US" sz="1400" dirty="0">
                <a:solidFill>
                  <a:schemeClr val="tx1">
                    <a:lumMod val="50000"/>
                    <a:lumOff val="50000"/>
                  </a:schemeClr>
                </a:solidFill>
                <a:latin typeface="+mn-lt"/>
                <a:ea typeface="+mn-ea"/>
                <a:cs typeface="+mn-ea"/>
                <a:sym typeface="+mn-lt"/>
              </a:rPr>
              <a:t>，语言描述尽量简洁生动。</a:t>
            </a:r>
          </a:p>
        </p:txBody>
      </p:sp>
      <p:sp>
        <p:nvSpPr>
          <p:cNvPr id="9" name="文本框 8"/>
          <p:cNvSpPr txBox="1"/>
          <p:nvPr/>
        </p:nvSpPr>
        <p:spPr>
          <a:xfrm>
            <a:off x="3619477" y="1687066"/>
            <a:ext cx="1322798" cy="1323439"/>
          </a:xfrm>
          <a:prstGeom prst="rect">
            <a:avLst/>
          </a:prstGeom>
          <a:noFill/>
        </p:spPr>
        <p:txBody>
          <a:bodyPr wrap="none" rtlCol="0">
            <a:spAutoFit/>
          </a:bodyPr>
          <a:lstStyle/>
          <a:p>
            <a:r>
              <a:rPr lang="en-US" altLang="zh-CN" sz="8000" dirty="0">
                <a:solidFill>
                  <a:schemeClr val="tx1">
                    <a:lumMod val="50000"/>
                    <a:lumOff val="50000"/>
                  </a:schemeClr>
                </a:solidFill>
                <a:cs typeface="+mn-ea"/>
                <a:sym typeface="+mn-lt"/>
              </a:rPr>
              <a:t>01</a:t>
            </a:r>
            <a:r>
              <a:rPr lang="en-US" altLang="zh-CN" sz="4800" dirty="0">
                <a:solidFill>
                  <a:schemeClr val="tx1">
                    <a:lumMod val="50000"/>
                    <a:lumOff val="50000"/>
                  </a:schemeClr>
                </a:solidFill>
                <a:cs typeface="+mn-ea"/>
                <a:sym typeface="+mn-lt"/>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5"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12" name="MH_Other_2"/>
          <p:cNvSpPr/>
          <p:nvPr>
            <p:custDataLst>
              <p:tags r:id="rId2"/>
            </p:custDataLst>
          </p:nvPr>
        </p:nvSpPr>
        <p:spPr>
          <a:xfrm>
            <a:off x="2262188" y="1805443"/>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sp>
        <p:nvSpPr>
          <p:cNvPr id="13" name="MH_Other_4"/>
          <p:cNvSpPr/>
          <p:nvPr>
            <p:custDataLst>
              <p:tags r:id="rId3"/>
            </p:custDataLst>
          </p:nvPr>
        </p:nvSpPr>
        <p:spPr>
          <a:xfrm>
            <a:off x="6538913" y="3624718"/>
            <a:ext cx="304800" cy="304800"/>
          </a:xfrm>
          <a:custGeom>
            <a:avLst/>
            <a:gdLst>
              <a:gd name="connsiteX0" fmla="*/ 0 w 495300"/>
              <a:gd name="connsiteY0" fmla="*/ 0 h 495300"/>
              <a:gd name="connsiteX1" fmla="*/ 495300 w 495300"/>
              <a:gd name="connsiteY1" fmla="*/ 0 h 495300"/>
              <a:gd name="connsiteX2" fmla="*/ 495300 w 495300"/>
              <a:gd name="connsiteY2" fmla="*/ 85725 h 495300"/>
              <a:gd name="connsiteX3" fmla="*/ 85725 w 495300"/>
              <a:gd name="connsiteY3" fmla="*/ 85725 h 495300"/>
              <a:gd name="connsiteX4" fmla="*/ 85725 w 495300"/>
              <a:gd name="connsiteY4" fmla="*/ 495300 h 495300"/>
              <a:gd name="connsiteX5" fmla="*/ 0 w 495300"/>
              <a:gd name="connsiteY5" fmla="*/ 4953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5300" h="495300">
                <a:moveTo>
                  <a:pt x="0" y="0"/>
                </a:moveTo>
                <a:lnTo>
                  <a:pt x="495300" y="0"/>
                </a:lnTo>
                <a:lnTo>
                  <a:pt x="495300" y="85725"/>
                </a:lnTo>
                <a:lnTo>
                  <a:pt x="85725" y="85725"/>
                </a:lnTo>
                <a:lnTo>
                  <a:pt x="85725" y="495300"/>
                </a:lnTo>
                <a:lnTo>
                  <a:pt x="0" y="495300"/>
                </a:lnTo>
                <a:close/>
              </a:path>
            </a:pathLst>
          </a:cu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cs typeface="+mn-ea"/>
              <a:sym typeface="+mn-lt"/>
            </a:endParaRPr>
          </a:p>
        </p:txBody>
      </p:sp>
      <p:grpSp>
        <p:nvGrpSpPr>
          <p:cNvPr id="24" name="组合 23"/>
          <p:cNvGrpSpPr/>
          <p:nvPr/>
        </p:nvGrpSpPr>
        <p:grpSpPr>
          <a:xfrm>
            <a:off x="6233034" y="2017568"/>
            <a:ext cx="4913937" cy="1231856"/>
            <a:chOff x="7483989" y="3375179"/>
            <a:chExt cx="4913937" cy="1231856"/>
          </a:xfrm>
        </p:grpSpPr>
        <p:sp>
          <p:nvSpPr>
            <p:cNvPr id="25" name="矩形 24"/>
            <p:cNvSpPr/>
            <p:nvPr/>
          </p:nvSpPr>
          <p:spPr>
            <a:xfrm>
              <a:off x="7483989" y="3761547"/>
              <a:ext cx="4913937" cy="8454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lnSpc>
                  <a:spcPct val="120000"/>
                </a:lnSpc>
              </a:pPr>
              <a:r>
                <a:rPr lang="zh-CN" altLang="en-US" sz="1400" dirty="0">
                  <a:solidFill>
                    <a:schemeClr val="tx1">
                      <a:lumMod val="50000"/>
                      <a:lumOff val="50000"/>
                    </a:schemeClr>
                  </a:solidFill>
                  <a:cs typeface="+mn-ea"/>
                  <a:sym typeface="+mn-lt"/>
                </a:rPr>
                <a:t>用户可以在投影仪或者计算机上进行演示也可以将演示文稿打印出来制作成胶片用户可以在投影仪或者计算机上进行演示也可以将演示文稿打印出来制作成胶片</a:t>
              </a:r>
            </a:p>
          </p:txBody>
        </p:sp>
        <p:sp>
          <p:nvSpPr>
            <p:cNvPr id="26" name="矩形 25"/>
            <p:cNvSpPr/>
            <p:nvPr/>
          </p:nvSpPr>
          <p:spPr>
            <a:xfrm>
              <a:off x="7483989" y="3375179"/>
              <a:ext cx="2050552" cy="368300"/>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solidFill>
                    <a:schemeClr val="tx1">
                      <a:lumMod val="75000"/>
                      <a:lumOff val="25000"/>
                    </a:schemeClr>
                  </a:solidFill>
                  <a:cs typeface="+mn-ea"/>
                  <a:sym typeface="+mn-lt"/>
                </a:rPr>
                <a:t>请输入您的标题</a:t>
              </a:r>
              <a:endParaRPr lang="zh-CN" altLang="en-US" b="1" dirty="0">
                <a:solidFill>
                  <a:schemeClr val="tx1">
                    <a:lumMod val="65000"/>
                    <a:lumOff val="35000"/>
                  </a:schemeClr>
                </a:solidFill>
                <a:cs typeface="+mn-ea"/>
                <a:sym typeface="+mn-lt"/>
              </a:endParaRPr>
            </a:p>
          </p:txBody>
        </p:sp>
      </p:grpSp>
      <p:grpSp>
        <p:nvGrpSpPr>
          <p:cNvPr id="27" name="组合 26"/>
          <p:cNvGrpSpPr/>
          <p:nvPr/>
        </p:nvGrpSpPr>
        <p:grpSpPr>
          <a:xfrm>
            <a:off x="1065948" y="4530515"/>
            <a:ext cx="4913937" cy="1231856"/>
            <a:chOff x="7483989" y="3375179"/>
            <a:chExt cx="4913937" cy="1231856"/>
          </a:xfrm>
        </p:grpSpPr>
        <p:sp>
          <p:nvSpPr>
            <p:cNvPr id="28" name="矩形 27"/>
            <p:cNvSpPr/>
            <p:nvPr/>
          </p:nvSpPr>
          <p:spPr>
            <a:xfrm>
              <a:off x="7483989" y="3761547"/>
              <a:ext cx="4913937" cy="845488"/>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sz="1400" dirty="0">
                  <a:solidFill>
                    <a:schemeClr val="tx1">
                      <a:lumMod val="50000"/>
                      <a:lumOff val="50000"/>
                    </a:schemeClr>
                  </a:solidFill>
                  <a:cs typeface="+mn-ea"/>
                  <a:sym typeface="+mn-lt"/>
                </a:rPr>
                <a:t>用户可以在投影仪或者计算机上进行演示也可以将演示文稿打印出来制作成胶片用户可以在投影仪或者计算机上进行演示也可以将演示文稿打印出来制作成胶片</a:t>
              </a:r>
            </a:p>
          </p:txBody>
        </p:sp>
        <p:sp>
          <p:nvSpPr>
            <p:cNvPr id="29" name="矩形 28"/>
            <p:cNvSpPr/>
            <p:nvPr/>
          </p:nvSpPr>
          <p:spPr>
            <a:xfrm>
              <a:off x="10347374" y="3375179"/>
              <a:ext cx="2050552" cy="393569"/>
            </a:xfrm>
            <a:prstGeom prst="rect">
              <a:avLst/>
            </a:prstGeom>
            <a:ln>
              <a:noFill/>
            </a:ln>
          </p:spPr>
          <p:txBody>
            <a:bodyPr wrap="square">
              <a:spAutoFit/>
              <a:scene3d>
                <a:camera prst="orthographicFront"/>
                <a:lightRig rig="threePt" dir="t"/>
              </a:scene3d>
              <a:sp3d contourW="127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20000"/>
                </a:lnSpc>
              </a:pPr>
              <a:r>
                <a:rPr lang="zh-CN" altLang="en-US" dirty="0">
                  <a:solidFill>
                    <a:schemeClr val="tx1">
                      <a:lumMod val="75000"/>
                      <a:lumOff val="25000"/>
                    </a:schemeClr>
                  </a:solidFill>
                  <a:cs typeface="+mn-ea"/>
                  <a:sym typeface="+mn-lt"/>
                </a:rPr>
                <a:t>请输入您的标题</a:t>
              </a:r>
              <a:endParaRPr lang="zh-CN" altLang="en-US" b="1" dirty="0">
                <a:solidFill>
                  <a:schemeClr val="tx1">
                    <a:lumMod val="65000"/>
                    <a:lumOff val="35000"/>
                  </a:schemeClr>
                </a:solidFill>
                <a:cs typeface="+mn-ea"/>
                <a:sym typeface="+mn-lt"/>
              </a:endParaRPr>
            </a:p>
          </p:txBody>
        </p:sp>
      </p:grpSp>
      <p:pic>
        <p:nvPicPr>
          <p:cNvPr id="15" name="图片占位符 10" descr="D:\sucai\P-10229629-10215798.jpgP-10229629-10215798"/>
          <p:cNvPicPr>
            <a:picLocks noGrp="1" noChangeAspect="1"/>
          </p:cNvPicPr>
          <p:nvPr/>
        </p:nvPicPr>
        <p:blipFill>
          <a:blip r:embed="rId7" cstate="screen">
            <a:extLst>
              <a:ext uri="{28A0092B-C50C-407E-A947-70E740481C1C}">
                <a14:useLocalDpi xmlns:a14="http://schemas.microsoft.com/office/drawing/2010/main"/>
              </a:ext>
            </a:extLst>
          </a:blip>
          <a:srcRect/>
          <a:stretch>
            <a:fillRect/>
          </a:stretch>
        </p:blipFill>
        <p:spPr>
          <a:xfrm>
            <a:off x="6731953" y="3727906"/>
            <a:ext cx="3242945"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pic>
      <p:pic>
        <p:nvPicPr>
          <p:cNvPr id="16" name="图片占位符 10" descr="D:\sucai\P-10290266-10267319.jpgP-10290266-10267319"/>
          <p:cNvPicPr>
            <a:picLocks noGrp="1" noChangeAspect="1"/>
          </p:cNvPicPr>
          <p:nvPr/>
        </p:nvPicPr>
        <p:blipFill>
          <a:blip r:embed="rId8" cstate="screen">
            <a:extLst>
              <a:ext uri="{28A0092B-C50C-407E-A947-70E740481C1C}">
                <a14:useLocalDpi xmlns:a14="http://schemas.microsoft.com/office/drawing/2010/main"/>
              </a:ext>
            </a:extLst>
          </a:blip>
          <a:srcRect/>
          <a:stretch>
            <a:fillRect/>
          </a:stretch>
        </p:blipFill>
        <p:spPr>
          <a:xfrm>
            <a:off x="2598738" y="1989276"/>
            <a:ext cx="3242945" cy="2162175"/>
          </a:xfrm>
          <a:custGeom>
            <a:avLst/>
            <a:gdLst>
              <a:gd name="connsiteX0" fmla="*/ 0 w 3448050"/>
              <a:gd name="connsiteY0" fmla="*/ 0 h 2162175"/>
              <a:gd name="connsiteX1" fmla="*/ 3448050 w 3448050"/>
              <a:gd name="connsiteY1" fmla="*/ 0 h 2162175"/>
              <a:gd name="connsiteX2" fmla="*/ 3448050 w 3448050"/>
              <a:gd name="connsiteY2" fmla="*/ 2162175 h 2162175"/>
              <a:gd name="connsiteX3" fmla="*/ 0 w 3448050"/>
              <a:gd name="connsiteY3" fmla="*/ 2162175 h 2162175"/>
            </a:gdLst>
            <a:ahLst/>
            <a:cxnLst>
              <a:cxn ang="0">
                <a:pos x="connsiteX0" y="connsiteY0"/>
              </a:cxn>
              <a:cxn ang="0">
                <a:pos x="connsiteX1" y="connsiteY1"/>
              </a:cxn>
              <a:cxn ang="0">
                <a:pos x="connsiteX2" y="connsiteY2"/>
              </a:cxn>
              <a:cxn ang="0">
                <a:pos x="connsiteX3" y="connsiteY3"/>
              </a:cxn>
            </a:cxnLst>
            <a:rect l="l" t="t" r="r" b="b"/>
            <a:pathLst>
              <a:path w="3448050" h="2162175">
                <a:moveTo>
                  <a:pt x="0" y="0"/>
                </a:moveTo>
                <a:lnTo>
                  <a:pt x="3448050" y="0"/>
                </a:lnTo>
                <a:lnTo>
                  <a:pt x="3448050" y="2162175"/>
                </a:lnTo>
                <a:lnTo>
                  <a:pt x="0" y="2162175"/>
                </a:lnTo>
                <a:close/>
              </a:path>
            </a:pathLst>
          </a:cu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fade">
                                      <p:cBhvr>
                                        <p:cTn id="16" dur="500"/>
                                        <p:tgtEl>
                                          <p:spTgt spid="13"/>
                                        </p:tgtEl>
                                      </p:cBhvr>
                                    </p:animEffect>
                                  </p:childTnLst>
                                </p:cTn>
                              </p:par>
                            </p:childTnLst>
                          </p:cTn>
                        </p:par>
                        <p:par>
                          <p:cTn id="17" fill="hold">
                            <p:stCondLst>
                              <p:cond delay="1000"/>
                            </p:stCondLst>
                            <p:childTnLst>
                              <p:par>
                                <p:cTn id="18" presetID="2" presetClass="entr" presetSubtype="2" fill="hold" nodeType="afterEffect">
                                  <p:stCondLst>
                                    <p:cond delay="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500" fill="hold"/>
                                        <p:tgtEl>
                                          <p:spTgt spid="24"/>
                                        </p:tgtEl>
                                        <p:attrNameLst>
                                          <p:attrName>ppt_x</p:attrName>
                                        </p:attrNameLst>
                                      </p:cBhvr>
                                      <p:tavLst>
                                        <p:tav tm="0">
                                          <p:val>
                                            <p:strVal val="1+#ppt_w/2"/>
                                          </p:val>
                                        </p:tav>
                                        <p:tav tm="100000">
                                          <p:val>
                                            <p:strVal val="#ppt_x"/>
                                          </p:val>
                                        </p:tav>
                                      </p:tavLst>
                                    </p:anim>
                                    <p:anim calcmode="lin" valueType="num">
                                      <p:cBhvr additive="base">
                                        <p:cTn id="21" dur="500" fill="hold"/>
                                        <p:tgtEl>
                                          <p:spTgt spid="24"/>
                                        </p:tgtEl>
                                        <p:attrNameLst>
                                          <p:attrName>ppt_y</p:attrName>
                                        </p:attrNameLst>
                                      </p:cBhvr>
                                      <p:tavLst>
                                        <p:tav tm="0">
                                          <p:val>
                                            <p:strVal val="#ppt_y"/>
                                          </p:val>
                                        </p:tav>
                                        <p:tav tm="100000">
                                          <p:val>
                                            <p:strVal val="#ppt_y"/>
                                          </p:val>
                                        </p:tav>
                                      </p:tavLst>
                                    </p:anim>
                                  </p:childTnLst>
                                </p:cTn>
                              </p:par>
                              <p:par>
                                <p:cTn id="22" presetID="2" presetClass="entr" presetSubtype="8"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 calcmode="lin" valueType="num">
                                      <p:cBhvr additive="base">
                                        <p:cTn id="24" dur="500" fill="hold"/>
                                        <p:tgtEl>
                                          <p:spTgt spid="27"/>
                                        </p:tgtEl>
                                        <p:attrNameLst>
                                          <p:attrName>ppt_x</p:attrName>
                                        </p:attrNameLst>
                                      </p:cBhvr>
                                      <p:tavLst>
                                        <p:tav tm="0">
                                          <p:val>
                                            <p:strVal val="0-#ppt_w/2"/>
                                          </p:val>
                                        </p:tav>
                                        <p:tav tm="100000">
                                          <p:val>
                                            <p:strVal val="#ppt_x"/>
                                          </p:val>
                                        </p:tav>
                                      </p:tavLst>
                                    </p:anim>
                                    <p:anim calcmode="lin" valueType="num">
                                      <p:cBhvr additive="base">
                                        <p:cTn id="25" dur="500" fill="hold"/>
                                        <p:tgtEl>
                                          <p:spTgt spid="27"/>
                                        </p:tgtEl>
                                        <p:attrNameLst>
                                          <p:attrName>ppt_y</p:attrName>
                                        </p:attrNameLst>
                                      </p:cBhvr>
                                      <p:tavLst>
                                        <p:tav tm="0">
                                          <p:val>
                                            <p:strVal val="#ppt_y"/>
                                          </p:val>
                                        </p:tav>
                                        <p:tav tm="100000">
                                          <p:val>
                                            <p:strVal val="#ppt_y"/>
                                          </p:val>
                                        </p:tav>
                                      </p:tavLst>
                                    </p:anim>
                                  </p:childTnLst>
                                </p:cTn>
                              </p:par>
                              <p:par>
                                <p:cTn id="26" presetID="53" presetClass="entr" presetSubtype="16" fill="hold"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p:cTn id="28" dur="500" fill="hold"/>
                                        <p:tgtEl>
                                          <p:spTgt spid="16"/>
                                        </p:tgtEl>
                                        <p:attrNameLst>
                                          <p:attrName>ppt_w</p:attrName>
                                        </p:attrNameLst>
                                      </p:cBhvr>
                                      <p:tavLst>
                                        <p:tav tm="0">
                                          <p:val>
                                            <p:fltVal val="0"/>
                                          </p:val>
                                        </p:tav>
                                        <p:tav tm="100000">
                                          <p:val>
                                            <p:strVal val="#ppt_w"/>
                                          </p:val>
                                        </p:tav>
                                      </p:tavLst>
                                    </p:anim>
                                    <p:anim calcmode="lin" valueType="num">
                                      <p:cBhvr>
                                        <p:cTn id="29" dur="500" fill="hold"/>
                                        <p:tgtEl>
                                          <p:spTgt spid="16"/>
                                        </p:tgtEl>
                                        <p:attrNameLst>
                                          <p:attrName>ppt_h</p:attrName>
                                        </p:attrNameLst>
                                      </p:cBhvr>
                                      <p:tavLst>
                                        <p:tav tm="0">
                                          <p:val>
                                            <p:fltVal val="0"/>
                                          </p:val>
                                        </p:tav>
                                        <p:tav tm="100000">
                                          <p:val>
                                            <p:strVal val="#ppt_h"/>
                                          </p:val>
                                        </p:tav>
                                      </p:tavLst>
                                    </p:anim>
                                    <p:animEffect transition="in" filter="fade">
                                      <p:cBhvr>
                                        <p:cTn id="3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3"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5" name="Freeform 83"/>
          <p:cNvSpPr/>
          <p:nvPr/>
        </p:nvSpPr>
        <p:spPr bwMode="auto">
          <a:xfrm>
            <a:off x="4666518" y="1650923"/>
            <a:ext cx="2858964" cy="1846609"/>
          </a:xfrm>
          <a:custGeom>
            <a:avLst/>
            <a:gdLst>
              <a:gd name="T0" fmla="*/ 1268 w 1491"/>
              <a:gd name="T1" fmla="*/ 373 h 964"/>
              <a:gd name="T2" fmla="*/ 995 w 1491"/>
              <a:gd name="T3" fmla="*/ 413 h 964"/>
              <a:gd name="T4" fmla="*/ 603 w 1491"/>
              <a:gd name="T5" fmla="*/ 265 h 964"/>
              <a:gd name="T6" fmla="*/ 424 w 1491"/>
              <a:gd name="T7" fmla="*/ 56 h 964"/>
              <a:gd name="T8" fmla="*/ 56 w 1491"/>
              <a:gd name="T9" fmla="*/ 223 h 964"/>
              <a:gd name="T10" fmla="*/ 223 w 1491"/>
              <a:gd name="T11" fmla="*/ 591 h 964"/>
              <a:gd name="T12" fmla="*/ 496 w 1491"/>
              <a:gd name="T13" fmla="*/ 552 h 964"/>
              <a:gd name="T14" fmla="*/ 888 w 1491"/>
              <a:gd name="T15" fmla="*/ 699 h 964"/>
              <a:gd name="T16" fmla="*/ 1067 w 1491"/>
              <a:gd name="T17" fmla="*/ 909 h 964"/>
              <a:gd name="T18" fmla="*/ 1436 w 1491"/>
              <a:gd name="T19" fmla="*/ 741 h 964"/>
              <a:gd name="T20" fmla="*/ 1268 w 1491"/>
              <a:gd name="T21" fmla="*/ 373 h 9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91" h="964">
                <a:moveTo>
                  <a:pt x="1268" y="373"/>
                </a:moveTo>
                <a:cubicBezTo>
                  <a:pt x="1173" y="337"/>
                  <a:pt x="1071" y="356"/>
                  <a:pt x="995" y="413"/>
                </a:cubicBezTo>
                <a:cubicBezTo>
                  <a:pt x="603" y="265"/>
                  <a:pt x="603" y="265"/>
                  <a:pt x="603" y="265"/>
                </a:cubicBezTo>
                <a:cubicBezTo>
                  <a:pt x="584" y="173"/>
                  <a:pt x="519" y="92"/>
                  <a:pt x="424" y="56"/>
                </a:cubicBezTo>
                <a:cubicBezTo>
                  <a:pt x="276" y="0"/>
                  <a:pt x="111" y="75"/>
                  <a:pt x="56" y="223"/>
                </a:cubicBezTo>
                <a:cubicBezTo>
                  <a:pt x="0" y="371"/>
                  <a:pt x="75" y="536"/>
                  <a:pt x="223" y="591"/>
                </a:cubicBezTo>
                <a:cubicBezTo>
                  <a:pt x="318" y="627"/>
                  <a:pt x="420" y="609"/>
                  <a:pt x="496" y="552"/>
                </a:cubicBezTo>
                <a:cubicBezTo>
                  <a:pt x="888" y="699"/>
                  <a:pt x="888" y="699"/>
                  <a:pt x="888" y="699"/>
                </a:cubicBezTo>
                <a:cubicBezTo>
                  <a:pt x="907" y="792"/>
                  <a:pt x="972" y="873"/>
                  <a:pt x="1067" y="909"/>
                </a:cubicBezTo>
                <a:cubicBezTo>
                  <a:pt x="1215" y="964"/>
                  <a:pt x="1380" y="889"/>
                  <a:pt x="1436" y="741"/>
                </a:cubicBezTo>
                <a:cubicBezTo>
                  <a:pt x="1491" y="594"/>
                  <a:pt x="1416" y="429"/>
                  <a:pt x="1268" y="373"/>
                </a:cubicBezTo>
                <a:close/>
              </a:path>
            </a:pathLst>
          </a:custGeom>
          <a:solidFill>
            <a:srgbClr val="8CB271"/>
          </a:solidFill>
          <a:ln>
            <a:noFill/>
          </a:ln>
        </p:spPr>
        <p:txBody>
          <a:bodyPr vert="horz" wrap="square" lIns="91440" tIns="45720" rIns="91440" bIns="45720" numCol="1" anchor="t" anchorCtr="0" compatLnSpc="1"/>
          <a:lstStyle/>
          <a:p>
            <a:endParaRPr lang="en-US">
              <a:cs typeface="+mn-ea"/>
              <a:sym typeface="+mn-lt"/>
            </a:endParaRPr>
          </a:p>
        </p:txBody>
      </p:sp>
      <p:sp>
        <p:nvSpPr>
          <p:cNvPr id="2" name="Freeform 84"/>
          <p:cNvSpPr>
            <a:spLocks noEditPoints="1"/>
          </p:cNvSpPr>
          <p:nvPr/>
        </p:nvSpPr>
        <p:spPr bwMode="auto">
          <a:xfrm>
            <a:off x="4659488" y="1643893"/>
            <a:ext cx="2874196" cy="1861842"/>
          </a:xfrm>
          <a:custGeom>
            <a:avLst/>
            <a:gdLst>
              <a:gd name="T0" fmla="*/ 1070 w 1499"/>
              <a:gd name="T1" fmla="*/ 916 h 972"/>
              <a:gd name="T2" fmla="*/ 888 w 1499"/>
              <a:gd name="T3" fmla="*/ 706 h 972"/>
              <a:gd name="T4" fmla="*/ 500 w 1499"/>
              <a:gd name="T5" fmla="*/ 560 h 972"/>
              <a:gd name="T6" fmla="*/ 225 w 1499"/>
              <a:gd name="T7" fmla="*/ 599 h 972"/>
              <a:gd name="T8" fmla="*/ 56 w 1499"/>
              <a:gd name="T9" fmla="*/ 226 h 972"/>
              <a:gd name="T10" fmla="*/ 429 w 1499"/>
              <a:gd name="T11" fmla="*/ 56 h 972"/>
              <a:gd name="T12" fmla="*/ 611 w 1499"/>
              <a:gd name="T13" fmla="*/ 267 h 972"/>
              <a:gd name="T14" fmla="*/ 999 w 1499"/>
              <a:gd name="T15" fmla="*/ 412 h 972"/>
              <a:gd name="T16" fmla="*/ 1274 w 1499"/>
              <a:gd name="T17" fmla="*/ 373 h 972"/>
              <a:gd name="T18" fmla="*/ 1443 w 1499"/>
              <a:gd name="T19" fmla="*/ 747 h 972"/>
              <a:gd name="T20" fmla="*/ 1070 w 1499"/>
              <a:gd name="T21" fmla="*/ 916 h 972"/>
              <a:gd name="T22" fmla="*/ 499 w 1499"/>
              <a:gd name="T23" fmla="*/ 551 h 972"/>
              <a:gd name="T24" fmla="*/ 895 w 1499"/>
              <a:gd name="T25" fmla="*/ 700 h 972"/>
              <a:gd name="T26" fmla="*/ 896 w 1499"/>
              <a:gd name="T27" fmla="*/ 702 h 972"/>
              <a:gd name="T28" fmla="*/ 1073 w 1499"/>
              <a:gd name="T29" fmla="*/ 909 h 972"/>
              <a:gd name="T30" fmla="*/ 1436 w 1499"/>
              <a:gd name="T31" fmla="*/ 744 h 972"/>
              <a:gd name="T32" fmla="*/ 1271 w 1499"/>
              <a:gd name="T33" fmla="*/ 381 h 972"/>
              <a:gd name="T34" fmla="*/ 1002 w 1499"/>
              <a:gd name="T35" fmla="*/ 420 h 972"/>
              <a:gd name="T36" fmla="*/ 1000 w 1499"/>
              <a:gd name="T37" fmla="*/ 421 h 972"/>
              <a:gd name="T38" fmla="*/ 604 w 1499"/>
              <a:gd name="T39" fmla="*/ 272 h 972"/>
              <a:gd name="T40" fmla="*/ 604 w 1499"/>
              <a:gd name="T41" fmla="*/ 270 h 972"/>
              <a:gd name="T42" fmla="*/ 427 w 1499"/>
              <a:gd name="T43" fmla="*/ 64 h 972"/>
              <a:gd name="T44" fmla="*/ 63 w 1499"/>
              <a:gd name="T45" fmla="*/ 228 h 972"/>
              <a:gd name="T46" fmla="*/ 228 w 1499"/>
              <a:gd name="T47" fmla="*/ 592 h 972"/>
              <a:gd name="T48" fmla="*/ 497 w 1499"/>
              <a:gd name="T49" fmla="*/ 553 h 972"/>
              <a:gd name="T50" fmla="*/ 499 w 1499"/>
              <a:gd name="T51" fmla="*/ 551 h 9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99" h="972">
                <a:moveTo>
                  <a:pt x="1070" y="916"/>
                </a:moveTo>
                <a:cubicBezTo>
                  <a:pt x="977" y="881"/>
                  <a:pt x="909" y="803"/>
                  <a:pt x="888" y="706"/>
                </a:cubicBezTo>
                <a:cubicBezTo>
                  <a:pt x="500" y="560"/>
                  <a:pt x="500" y="560"/>
                  <a:pt x="500" y="560"/>
                </a:cubicBezTo>
                <a:cubicBezTo>
                  <a:pt x="421" y="619"/>
                  <a:pt x="318" y="634"/>
                  <a:pt x="225" y="599"/>
                </a:cubicBezTo>
                <a:cubicBezTo>
                  <a:pt x="76" y="543"/>
                  <a:pt x="0" y="375"/>
                  <a:pt x="56" y="226"/>
                </a:cubicBezTo>
                <a:cubicBezTo>
                  <a:pt x="112" y="76"/>
                  <a:pt x="280" y="0"/>
                  <a:pt x="429" y="56"/>
                </a:cubicBezTo>
                <a:cubicBezTo>
                  <a:pt x="522" y="91"/>
                  <a:pt x="590" y="170"/>
                  <a:pt x="611" y="267"/>
                </a:cubicBezTo>
                <a:cubicBezTo>
                  <a:pt x="999" y="412"/>
                  <a:pt x="999" y="412"/>
                  <a:pt x="999" y="412"/>
                </a:cubicBezTo>
                <a:cubicBezTo>
                  <a:pt x="1078" y="353"/>
                  <a:pt x="1181" y="339"/>
                  <a:pt x="1274" y="373"/>
                </a:cubicBezTo>
                <a:cubicBezTo>
                  <a:pt x="1423" y="430"/>
                  <a:pt x="1499" y="597"/>
                  <a:pt x="1443" y="747"/>
                </a:cubicBezTo>
                <a:cubicBezTo>
                  <a:pt x="1387" y="896"/>
                  <a:pt x="1219" y="972"/>
                  <a:pt x="1070" y="916"/>
                </a:cubicBezTo>
                <a:close/>
                <a:moveTo>
                  <a:pt x="499" y="551"/>
                </a:moveTo>
                <a:cubicBezTo>
                  <a:pt x="895" y="700"/>
                  <a:pt x="895" y="700"/>
                  <a:pt x="895" y="700"/>
                </a:cubicBezTo>
                <a:cubicBezTo>
                  <a:pt x="896" y="702"/>
                  <a:pt x="896" y="702"/>
                  <a:pt x="896" y="702"/>
                </a:cubicBezTo>
                <a:cubicBezTo>
                  <a:pt x="915" y="797"/>
                  <a:pt x="982" y="875"/>
                  <a:pt x="1073" y="909"/>
                </a:cubicBezTo>
                <a:cubicBezTo>
                  <a:pt x="1218" y="964"/>
                  <a:pt x="1381" y="890"/>
                  <a:pt x="1436" y="744"/>
                </a:cubicBezTo>
                <a:cubicBezTo>
                  <a:pt x="1491" y="599"/>
                  <a:pt x="1417" y="436"/>
                  <a:pt x="1271" y="381"/>
                </a:cubicBezTo>
                <a:cubicBezTo>
                  <a:pt x="1180" y="347"/>
                  <a:pt x="1079" y="361"/>
                  <a:pt x="1002" y="420"/>
                </a:cubicBezTo>
                <a:cubicBezTo>
                  <a:pt x="1000" y="421"/>
                  <a:pt x="1000" y="421"/>
                  <a:pt x="1000" y="421"/>
                </a:cubicBezTo>
                <a:cubicBezTo>
                  <a:pt x="604" y="272"/>
                  <a:pt x="604" y="272"/>
                  <a:pt x="604" y="272"/>
                </a:cubicBezTo>
                <a:cubicBezTo>
                  <a:pt x="604" y="270"/>
                  <a:pt x="604" y="270"/>
                  <a:pt x="604" y="270"/>
                </a:cubicBezTo>
                <a:cubicBezTo>
                  <a:pt x="584" y="175"/>
                  <a:pt x="518" y="98"/>
                  <a:pt x="427" y="64"/>
                </a:cubicBezTo>
                <a:cubicBezTo>
                  <a:pt x="281" y="9"/>
                  <a:pt x="118" y="83"/>
                  <a:pt x="63" y="228"/>
                </a:cubicBezTo>
                <a:cubicBezTo>
                  <a:pt x="9" y="374"/>
                  <a:pt x="83" y="537"/>
                  <a:pt x="228" y="592"/>
                </a:cubicBezTo>
                <a:cubicBezTo>
                  <a:pt x="319" y="626"/>
                  <a:pt x="420" y="611"/>
                  <a:pt x="497" y="553"/>
                </a:cubicBezTo>
                <a:lnTo>
                  <a:pt x="499" y="551"/>
                </a:ln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sp>
        <p:nvSpPr>
          <p:cNvPr id="7" name="Oval 94"/>
          <p:cNvSpPr>
            <a:spLocks noChangeArrowheads="1"/>
          </p:cNvSpPr>
          <p:nvPr/>
        </p:nvSpPr>
        <p:spPr bwMode="auto">
          <a:xfrm>
            <a:off x="4875666" y="1857143"/>
            <a:ext cx="827223" cy="826053"/>
          </a:xfrm>
          <a:prstGeom prst="ellipse">
            <a:avLst/>
          </a:prstGeom>
          <a:solidFill>
            <a:schemeClr val="bg1"/>
          </a:solidFill>
          <a:ln w="9525">
            <a:solidFill>
              <a:schemeClr val="bg1"/>
            </a:solidFill>
            <a:round/>
          </a:ln>
        </p:spPr>
        <p:txBody>
          <a:bodyPr vert="horz" wrap="square" lIns="91440" tIns="45720" rIns="91440" bIns="45720" numCol="1" anchor="t" anchorCtr="0" compatLnSpc="1"/>
          <a:lstStyle/>
          <a:p>
            <a:endParaRPr lang="en-US">
              <a:cs typeface="+mn-ea"/>
              <a:sym typeface="+mn-lt"/>
            </a:endParaRPr>
          </a:p>
        </p:txBody>
      </p:sp>
      <p:sp>
        <p:nvSpPr>
          <p:cNvPr id="8" name="Freeform 105"/>
          <p:cNvSpPr/>
          <p:nvPr/>
        </p:nvSpPr>
        <p:spPr bwMode="auto">
          <a:xfrm>
            <a:off x="5078958" y="2117262"/>
            <a:ext cx="406582" cy="342139"/>
          </a:xfrm>
          <a:custGeom>
            <a:avLst/>
            <a:gdLst>
              <a:gd name="T0" fmla="*/ 207 w 212"/>
              <a:gd name="T1" fmla="*/ 102 h 179"/>
              <a:gd name="T2" fmla="*/ 169 w 212"/>
              <a:gd name="T3" fmla="*/ 18 h 179"/>
              <a:gd name="T4" fmla="*/ 136 w 212"/>
              <a:gd name="T5" fmla="*/ 6 h 179"/>
              <a:gd name="T6" fmla="*/ 123 w 212"/>
              <a:gd name="T7" fmla="*/ 39 h 179"/>
              <a:gd name="T8" fmla="*/ 132 w 212"/>
              <a:gd name="T9" fmla="*/ 57 h 179"/>
              <a:gd name="T10" fmla="*/ 50 w 212"/>
              <a:gd name="T11" fmla="*/ 26 h 179"/>
              <a:gd name="T12" fmla="*/ 7 w 212"/>
              <a:gd name="T13" fmla="*/ 46 h 179"/>
              <a:gd name="T14" fmla="*/ 26 w 212"/>
              <a:gd name="T15" fmla="*/ 89 h 179"/>
              <a:gd name="T16" fmla="*/ 108 w 212"/>
              <a:gd name="T17" fmla="*/ 120 h 179"/>
              <a:gd name="T18" fmla="*/ 90 w 212"/>
              <a:gd name="T19" fmla="*/ 128 h 179"/>
              <a:gd name="T20" fmla="*/ 77 w 212"/>
              <a:gd name="T21" fmla="*/ 161 h 179"/>
              <a:gd name="T22" fmla="*/ 110 w 212"/>
              <a:gd name="T23" fmla="*/ 173 h 179"/>
              <a:gd name="T24" fmla="*/ 194 w 212"/>
              <a:gd name="T25" fmla="*/ 135 h 179"/>
              <a:gd name="T26" fmla="*/ 207 w 212"/>
              <a:gd name="T27" fmla="*/ 102 h 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12" h="179">
                <a:moveTo>
                  <a:pt x="207" y="102"/>
                </a:moveTo>
                <a:cubicBezTo>
                  <a:pt x="169" y="18"/>
                  <a:pt x="169" y="18"/>
                  <a:pt x="169" y="18"/>
                </a:cubicBezTo>
                <a:cubicBezTo>
                  <a:pt x="163" y="6"/>
                  <a:pt x="148" y="0"/>
                  <a:pt x="136" y="6"/>
                </a:cubicBezTo>
                <a:cubicBezTo>
                  <a:pt x="123" y="12"/>
                  <a:pt x="118" y="26"/>
                  <a:pt x="123" y="39"/>
                </a:cubicBezTo>
                <a:cubicBezTo>
                  <a:pt x="132" y="57"/>
                  <a:pt x="132" y="57"/>
                  <a:pt x="132" y="57"/>
                </a:cubicBezTo>
                <a:cubicBezTo>
                  <a:pt x="50" y="26"/>
                  <a:pt x="50" y="26"/>
                  <a:pt x="50" y="26"/>
                </a:cubicBezTo>
                <a:cubicBezTo>
                  <a:pt x="32" y="20"/>
                  <a:pt x="13" y="29"/>
                  <a:pt x="7" y="46"/>
                </a:cubicBezTo>
                <a:cubicBezTo>
                  <a:pt x="0" y="63"/>
                  <a:pt x="9" y="82"/>
                  <a:pt x="26" y="89"/>
                </a:cubicBezTo>
                <a:cubicBezTo>
                  <a:pt x="108" y="120"/>
                  <a:pt x="108" y="120"/>
                  <a:pt x="108" y="120"/>
                </a:cubicBezTo>
                <a:cubicBezTo>
                  <a:pt x="90" y="128"/>
                  <a:pt x="90" y="128"/>
                  <a:pt x="90" y="128"/>
                </a:cubicBezTo>
                <a:cubicBezTo>
                  <a:pt x="77" y="134"/>
                  <a:pt x="72" y="148"/>
                  <a:pt x="77" y="161"/>
                </a:cubicBezTo>
                <a:cubicBezTo>
                  <a:pt x="83" y="173"/>
                  <a:pt x="98" y="179"/>
                  <a:pt x="110" y="173"/>
                </a:cubicBezTo>
                <a:cubicBezTo>
                  <a:pt x="194" y="135"/>
                  <a:pt x="194" y="135"/>
                  <a:pt x="194" y="135"/>
                </a:cubicBezTo>
                <a:cubicBezTo>
                  <a:pt x="207" y="129"/>
                  <a:pt x="212" y="115"/>
                  <a:pt x="207" y="102"/>
                </a:cubicBezTo>
                <a:close/>
              </a:path>
            </a:pathLst>
          </a:custGeom>
          <a:solidFill>
            <a:srgbClr val="ABC4A3"/>
          </a:solidFill>
          <a:ln>
            <a:noFill/>
          </a:ln>
        </p:spPr>
        <p:txBody>
          <a:bodyPr vert="horz" wrap="square" lIns="91440" tIns="45720" rIns="91440" bIns="45720" numCol="1" anchor="t" anchorCtr="0" compatLnSpc="1"/>
          <a:lstStyle/>
          <a:p>
            <a:endParaRPr lang="en-US">
              <a:cs typeface="+mn-ea"/>
              <a:sym typeface="+mn-lt"/>
            </a:endParaRPr>
          </a:p>
        </p:txBody>
      </p:sp>
      <p:sp>
        <p:nvSpPr>
          <p:cNvPr id="9" name="Oval 74"/>
          <p:cNvSpPr/>
          <p:nvPr/>
        </p:nvSpPr>
        <p:spPr>
          <a:xfrm>
            <a:off x="8409482" y="2515192"/>
            <a:ext cx="492507" cy="492507"/>
          </a:xfrm>
          <a:prstGeom prst="ellipse">
            <a:avLst/>
          </a:prstGeom>
          <a:solidFill>
            <a:srgbClr val="BFBFB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cs typeface="+mn-ea"/>
              <a:sym typeface="+mn-lt"/>
            </a:endParaRPr>
          </a:p>
        </p:txBody>
      </p:sp>
      <p:sp>
        <p:nvSpPr>
          <p:cNvPr id="3" name="Oval 78"/>
          <p:cNvSpPr/>
          <p:nvPr/>
        </p:nvSpPr>
        <p:spPr>
          <a:xfrm>
            <a:off x="8409482" y="3857718"/>
            <a:ext cx="492507" cy="492507"/>
          </a:xfrm>
          <a:prstGeom prst="ellipse">
            <a:avLst/>
          </a:prstGeom>
          <a:solidFill>
            <a:srgbClr val="8CB2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cs typeface="+mn-ea"/>
              <a:sym typeface="+mn-lt"/>
            </a:endParaRPr>
          </a:p>
        </p:txBody>
      </p:sp>
      <p:sp>
        <p:nvSpPr>
          <p:cNvPr id="12" name="Oval 82"/>
          <p:cNvSpPr/>
          <p:nvPr/>
        </p:nvSpPr>
        <p:spPr>
          <a:xfrm>
            <a:off x="990600" y="3266705"/>
            <a:ext cx="492507" cy="492507"/>
          </a:xfrm>
          <a:prstGeom prst="ellipse">
            <a:avLst/>
          </a:prstGeom>
          <a:solidFill>
            <a:srgbClr val="8CB27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cs typeface="+mn-ea"/>
              <a:sym typeface="+mn-lt"/>
            </a:endParaRPr>
          </a:p>
        </p:txBody>
      </p:sp>
      <p:sp>
        <p:nvSpPr>
          <p:cNvPr id="14" name="Oval 86"/>
          <p:cNvSpPr/>
          <p:nvPr/>
        </p:nvSpPr>
        <p:spPr>
          <a:xfrm>
            <a:off x="990600" y="4609231"/>
            <a:ext cx="492507" cy="492507"/>
          </a:xfrm>
          <a:prstGeom prst="ellipse">
            <a:avLst/>
          </a:prstGeom>
          <a:solidFill>
            <a:srgbClr val="BFBFBF"/>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cs typeface="+mn-ea"/>
              <a:sym typeface="+mn-lt"/>
            </a:endParaRPr>
          </a:p>
        </p:txBody>
      </p:sp>
      <p:sp>
        <p:nvSpPr>
          <p:cNvPr id="15" name="Freeform 44"/>
          <p:cNvSpPr>
            <a:spLocks noChangeAspect="1" noChangeArrowheads="1"/>
          </p:cNvSpPr>
          <p:nvPr/>
        </p:nvSpPr>
        <p:spPr bwMode="auto">
          <a:xfrm>
            <a:off x="8519160" y="3980193"/>
            <a:ext cx="273152" cy="247556"/>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bg1"/>
          </a:solidFill>
          <a:ln>
            <a:noFill/>
          </a:ln>
          <a:effectLst/>
        </p:spPr>
        <p:txBody>
          <a:bodyPr wrap="square" anchor="ctr">
            <a:noAutofit/>
          </a:bodyPr>
          <a:lstStyle/>
          <a:p>
            <a:pPr>
              <a:defRPr/>
            </a:pPr>
            <a:endParaRPr lang="en-US" sz="1050" dirty="0">
              <a:cs typeface="+mn-ea"/>
              <a:sym typeface="+mn-lt"/>
            </a:endParaRPr>
          </a:p>
        </p:txBody>
      </p:sp>
      <p:sp>
        <p:nvSpPr>
          <p:cNvPr id="16" name="Freeform 16"/>
          <p:cNvSpPr>
            <a:spLocks noChangeAspect="1" noChangeArrowheads="1"/>
          </p:cNvSpPr>
          <p:nvPr/>
        </p:nvSpPr>
        <p:spPr bwMode="auto">
          <a:xfrm>
            <a:off x="8553424" y="2600727"/>
            <a:ext cx="204622" cy="321437"/>
          </a:xfrm>
          <a:custGeom>
            <a:avLst/>
            <a:gdLst>
              <a:gd name="T0" fmla="*/ 406 w 657"/>
              <a:gd name="T1" fmla="*/ 947 h 1032"/>
              <a:gd name="T2" fmla="*/ 333 w 657"/>
              <a:gd name="T3" fmla="*/ 1031 h 1032"/>
              <a:gd name="T4" fmla="*/ 250 w 657"/>
              <a:gd name="T5" fmla="*/ 947 h 1032"/>
              <a:gd name="T6" fmla="*/ 448 w 657"/>
              <a:gd name="T7" fmla="*/ 916 h 1032"/>
              <a:gd name="T8" fmla="*/ 198 w 657"/>
              <a:gd name="T9" fmla="*/ 833 h 1032"/>
              <a:gd name="T10" fmla="*/ 656 w 657"/>
              <a:gd name="T11" fmla="*/ 333 h 1032"/>
              <a:gd name="T12" fmla="*/ 562 w 657"/>
              <a:gd name="T13" fmla="*/ 562 h 1032"/>
              <a:gd name="T14" fmla="*/ 531 w 657"/>
              <a:gd name="T15" fmla="*/ 635 h 1032"/>
              <a:gd name="T16" fmla="*/ 500 w 657"/>
              <a:gd name="T17" fmla="*/ 708 h 1032"/>
              <a:gd name="T18" fmla="*/ 500 w 657"/>
              <a:gd name="T19" fmla="*/ 729 h 1032"/>
              <a:gd name="T20" fmla="*/ 166 w 657"/>
              <a:gd name="T21" fmla="*/ 791 h 1032"/>
              <a:gd name="T22" fmla="*/ 156 w 657"/>
              <a:gd name="T23" fmla="*/ 708 h 1032"/>
              <a:gd name="T24" fmla="*/ 135 w 657"/>
              <a:gd name="T25" fmla="*/ 635 h 1032"/>
              <a:gd name="T26" fmla="*/ 93 w 657"/>
              <a:gd name="T27" fmla="*/ 552 h 1032"/>
              <a:gd name="T28" fmla="*/ 0 w 657"/>
              <a:gd name="T29" fmla="*/ 333 h 1032"/>
              <a:gd name="T30" fmla="*/ 333 w 657"/>
              <a:gd name="T31" fmla="*/ 0 h 1032"/>
              <a:gd name="T32" fmla="*/ 656 w 657"/>
              <a:gd name="T33" fmla="*/ 333 h 1032"/>
              <a:gd name="T34" fmla="*/ 510 w 657"/>
              <a:gd name="T35" fmla="*/ 156 h 1032"/>
              <a:gd name="T36" fmla="*/ 156 w 657"/>
              <a:gd name="T37" fmla="*/ 156 h 1032"/>
              <a:gd name="T38" fmla="*/ 146 w 657"/>
              <a:gd name="T39" fmla="*/ 499 h 1032"/>
              <a:gd name="T40" fmla="*/ 166 w 657"/>
              <a:gd name="T41" fmla="*/ 541 h 1032"/>
              <a:gd name="T42" fmla="*/ 229 w 657"/>
              <a:gd name="T43" fmla="*/ 666 h 1032"/>
              <a:gd name="T44" fmla="*/ 427 w 657"/>
              <a:gd name="T45" fmla="*/ 718 h 1032"/>
              <a:gd name="T46" fmla="*/ 458 w 657"/>
              <a:gd name="T47" fmla="*/ 604 h 1032"/>
              <a:gd name="T48" fmla="*/ 510 w 657"/>
              <a:gd name="T49" fmla="*/ 520 h 1032"/>
              <a:gd name="T50" fmla="*/ 583 w 657"/>
              <a:gd name="T51" fmla="*/ 333 h 1032"/>
              <a:gd name="T52" fmla="*/ 354 w 657"/>
              <a:gd name="T53" fmla="*/ 354 h 1032"/>
              <a:gd name="T54" fmla="*/ 302 w 657"/>
              <a:gd name="T55" fmla="*/ 354 h 1032"/>
              <a:gd name="T56" fmla="*/ 239 w 657"/>
              <a:gd name="T57" fmla="*/ 354 h 1032"/>
              <a:gd name="T58" fmla="*/ 250 w 657"/>
              <a:gd name="T59" fmla="*/ 499 h 1032"/>
              <a:gd name="T60" fmla="*/ 302 w 657"/>
              <a:gd name="T61" fmla="*/ 499 h 1032"/>
              <a:gd name="T62" fmla="*/ 364 w 657"/>
              <a:gd name="T63" fmla="*/ 499 h 1032"/>
              <a:gd name="T64" fmla="*/ 416 w 657"/>
              <a:gd name="T65" fmla="*/ 499 h 1032"/>
              <a:gd name="T66" fmla="*/ 427 w 657"/>
              <a:gd name="T67" fmla="*/ 354 h 1032"/>
              <a:gd name="T68" fmla="*/ 385 w 657"/>
              <a:gd name="T69" fmla="*/ 416 h 10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57" h="1032">
                <a:moveTo>
                  <a:pt x="250" y="947"/>
                </a:moveTo>
                <a:cubicBezTo>
                  <a:pt x="406" y="947"/>
                  <a:pt x="406" y="947"/>
                  <a:pt x="406" y="947"/>
                </a:cubicBezTo>
                <a:cubicBezTo>
                  <a:pt x="406" y="968"/>
                  <a:pt x="396" y="989"/>
                  <a:pt x="385" y="1010"/>
                </a:cubicBezTo>
                <a:cubicBezTo>
                  <a:pt x="364" y="1020"/>
                  <a:pt x="354" y="1031"/>
                  <a:pt x="333" y="1031"/>
                </a:cubicBezTo>
                <a:cubicBezTo>
                  <a:pt x="312" y="1031"/>
                  <a:pt x="291" y="1020"/>
                  <a:pt x="281" y="1010"/>
                </a:cubicBezTo>
                <a:cubicBezTo>
                  <a:pt x="260" y="989"/>
                  <a:pt x="250" y="968"/>
                  <a:pt x="250" y="947"/>
                </a:cubicBezTo>
                <a:close/>
                <a:moveTo>
                  <a:pt x="208" y="916"/>
                </a:moveTo>
                <a:cubicBezTo>
                  <a:pt x="448" y="916"/>
                  <a:pt x="448" y="916"/>
                  <a:pt x="448" y="916"/>
                </a:cubicBezTo>
                <a:cubicBezTo>
                  <a:pt x="458" y="833"/>
                  <a:pt x="458" y="833"/>
                  <a:pt x="458" y="833"/>
                </a:cubicBezTo>
                <a:cubicBezTo>
                  <a:pt x="198" y="833"/>
                  <a:pt x="198" y="833"/>
                  <a:pt x="198" y="833"/>
                </a:cubicBezTo>
                <a:lnTo>
                  <a:pt x="208" y="916"/>
                </a:lnTo>
                <a:close/>
                <a:moveTo>
                  <a:pt x="656" y="333"/>
                </a:moveTo>
                <a:cubicBezTo>
                  <a:pt x="656" y="416"/>
                  <a:pt x="625" y="489"/>
                  <a:pt x="573" y="552"/>
                </a:cubicBezTo>
                <a:lnTo>
                  <a:pt x="562" y="562"/>
                </a:lnTo>
                <a:cubicBezTo>
                  <a:pt x="562" y="562"/>
                  <a:pt x="562" y="572"/>
                  <a:pt x="552" y="572"/>
                </a:cubicBezTo>
                <a:cubicBezTo>
                  <a:pt x="541" y="593"/>
                  <a:pt x="541" y="614"/>
                  <a:pt x="531" y="635"/>
                </a:cubicBezTo>
                <a:cubicBezTo>
                  <a:pt x="521" y="656"/>
                  <a:pt x="510" y="677"/>
                  <a:pt x="510" y="697"/>
                </a:cubicBezTo>
                <a:cubicBezTo>
                  <a:pt x="500" y="697"/>
                  <a:pt x="500" y="697"/>
                  <a:pt x="500" y="708"/>
                </a:cubicBezTo>
                <a:lnTo>
                  <a:pt x="500" y="718"/>
                </a:lnTo>
                <a:cubicBezTo>
                  <a:pt x="500" y="729"/>
                  <a:pt x="500" y="729"/>
                  <a:pt x="500" y="729"/>
                </a:cubicBezTo>
                <a:cubicBezTo>
                  <a:pt x="500" y="791"/>
                  <a:pt x="500" y="791"/>
                  <a:pt x="500" y="791"/>
                </a:cubicBezTo>
                <a:cubicBezTo>
                  <a:pt x="166" y="791"/>
                  <a:pt x="166" y="791"/>
                  <a:pt x="166" y="791"/>
                </a:cubicBezTo>
                <a:cubicBezTo>
                  <a:pt x="166" y="729"/>
                  <a:pt x="166" y="729"/>
                  <a:pt x="166" y="729"/>
                </a:cubicBezTo>
                <a:cubicBezTo>
                  <a:pt x="166" y="718"/>
                  <a:pt x="156" y="718"/>
                  <a:pt x="156" y="708"/>
                </a:cubicBezTo>
                <a:lnTo>
                  <a:pt x="156" y="697"/>
                </a:lnTo>
                <a:cubicBezTo>
                  <a:pt x="146" y="677"/>
                  <a:pt x="146" y="656"/>
                  <a:pt x="135" y="635"/>
                </a:cubicBezTo>
                <a:cubicBezTo>
                  <a:pt x="125" y="614"/>
                  <a:pt x="114" y="593"/>
                  <a:pt x="104" y="572"/>
                </a:cubicBezTo>
                <a:cubicBezTo>
                  <a:pt x="93" y="562"/>
                  <a:pt x="93" y="562"/>
                  <a:pt x="93" y="552"/>
                </a:cubicBezTo>
                <a:lnTo>
                  <a:pt x="83" y="552"/>
                </a:lnTo>
                <a:cubicBezTo>
                  <a:pt x="31" y="489"/>
                  <a:pt x="0" y="416"/>
                  <a:pt x="0" y="333"/>
                </a:cubicBezTo>
                <a:cubicBezTo>
                  <a:pt x="0" y="239"/>
                  <a:pt x="31" y="166"/>
                  <a:pt x="104" y="104"/>
                </a:cubicBezTo>
                <a:cubicBezTo>
                  <a:pt x="166" y="31"/>
                  <a:pt x="239" y="0"/>
                  <a:pt x="333" y="0"/>
                </a:cubicBezTo>
                <a:cubicBezTo>
                  <a:pt x="416" y="0"/>
                  <a:pt x="500" y="31"/>
                  <a:pt x="562" y="104"/>
                </a:cubicBezTo>
                <a:cubicBezTo>
                  <a:pt x="625" y="166"/>
                  <a:pt x="656" y="239"/>
                  <a:pt x="656" y="333"/>
                </a:cubicBezTo>
                <a:close/>
                <a:moveTo>
                  <a:pt x="583" y="333"/>
                </a:moveTo>
                <a:cubicBezTo>
                  <a:pt x="583" y="260"/>
                  <a:pt x="562" y="198"/>
                  <a:pt x="510" y="156"/>
                </a:cubicBezTo>
                <a:cubicBezTo>
                  <a:pt x="458" y="104"/>
                  <a:pt x="396" y="83"/>
                  <a:pt x="333" y="83"/>
                </a:cubicBezTo>
                <a:cubicBezTo>
                  <a:pt x="260" y="83"/>
                  <a:pt x="198" y="104"/>
                  <a:pt x="156" y="156"/>
                </a:cubicBezTo>
                <a:cubicBezTo>
                  <a:pt x="104" y="198"/>
                  <a:pt x="73" y="260"/>
                  <a:pt x="73" y="333"/>
                </a:cubicBezTo>
                <a:cubicBezTo>
                  <a:pt x="73" y="396"/>
                  <a:pt x="93" y="448"/>
                  <a:pt x="146" y="499"/>
                </a:cubicBezTo>
                <a:cubicBezTo>
                  <a:pt x="146" y="499"/>
                  <a:pt x="146" y="510"/>
                  <a:pt x="156" y="510"/>
                </a:cubicBezTo>
                <a:cubicBezTo>
                  <a:pt x="156" y="520"/>
                  <a:pt x="166" y="531"/>
                  <a:pt x="166" y="541"/>
                </a:cubicBezTo>
                <a:cubicBezTo>
                  <a:pt x="177" y="562"/>
                  <a:pt x="187" y="583"/>
                  <a:pt x="198" y="604"/>
                </a:cubicBezTo>
                <a:cubicBezTo>
                  <a:pt x="208" y="624"/>
                  <a:pt x="218" y="645"/>
                  <a:pt x="229" y="666"/>
                </a:cubicBezTo>
                <a:cubicBezTo>
                  <a:pt x="229" y="697"/>
                  <a:pt x="239" y="708"/>
                  <a:pt x="239" y="718"/>
                </a:cubicBezTo>
                <a:cubicBezTo>
                  <a:pt x="427" y="718"/>
                  <a:pt x="427" y="718"/>
                  <a:pt x="427" y="718"/>
                </a:cubicBezTo>
                <a:cubicBezTo>
                  <a:pt x="427" y="708"/>
                  <a:pt x="427" y="697"/>
                  <a:pt x="437" y="666"/>
                </a:cubicBezTo>
                <a:cubicBezTo>
                  <a:pt x="437" y="645"/>
                  <a:pt x="448" y="624"/>
                  <a:pt x="458" y="604"/>
                </a:cubicBezTo>
                <a:cubicBezTo>
                  <a:pt x="468" y="583"/>
                  <a:pt x="479" y="562"/>
                  <a:pt x="489" y="541"/>
                </a:cubicBezTo>
                <a:cubicBezTo>
                  <a:pt x="489" y="531"/>
                  <a:pt x="500" y="520"/>
                  <a:pt x="510" y="520"/>
                </a:cubicBezTo>
                <a:cubicBezTo>
                  <a:pt x="510" y="510"/>
                  <a:pt x="510" y="499"/>
                  <a:pt x="521" y="499"/>
                </a:cubicBezTo>
                <a:cubicBezTo>
                  <a:pt x="562" y="448"/>
                  <a:pt x="583" y="396"/>
                  <a:pt x="583" y="333"/>
                </a:cubicBezTo>
                <a:close/>
                <a:moveTo>
                  <a:pt x="385" y="416"/>
                </a:moveTo>
                <a:cubicBezTo>
                  <a:pt x="354" y="354"/>
                  <a:pt x="354" y="354"/>
                  <a:pt x="354" y="354"/>
                </a:cubicBezTo>
                <a:cubicBezTo>
                  <a:pt x="333" y="302"/>
                  <a:pt x="333" y="302"/>
                  <a:pt x="333" y="302"/>
                </a:cubicBezTo>
                <a:cubicBezTo>
                  <a:pt x="302" y="354"/>
                  <a:pt x="302" y="354"/>
                  <a:pt x="302" y="354"/>
                </a:cubicBezTo>
                <a:cubicBezTo>
                  <a:pt x="271" y="416"/>
                  <a:pt x="271" y="416"/>
                  <a:pt x="271" y="416"/>
                </a:cubicBezTo>
                <a:cubicBezTo>
                  <a:pt x="239" y="354"/>
                  <a:pt x="239" y="354"/>
                  <a:pt x="239" y="354"/>
                </a:cubicBezTo>
                <a:cubicBezTo>
                  <a:pt x="187" y="385"/>
                  <a:pt x="187" y="385"/>
                  <a:pt x="187" y="385"/>
                </a:cubicBezTo>
                <a:cubicBezTo>
                  <a:pt x="250" y="499"/>
                  <a:pt x="250" y="499"/>
                  <a:pt x="250" y="499"/>
                </a:cubicBezTo>
                <a:cubicBezTo>
                  <a:pt x="271" y="552"/>
                  <a:pt x="271" y="552"/>
                  <a:pt x="271" y="552"/>
                </a:cubicBezTo>
                <a:cubicBezTo>
                  <a:pt x="302" y="499"/>
                  <a:pt x="302" y="499"/>
                  <a:pt x="302" y="499"/>
                </a:cubicBezTo>
                <a:cubicBezTo>
                  <a:pt x="333" y="437"/>
                  <a:pt x="333" y="437"/>
                  <a:pt x="333" y="437"/>
                </a:cubicBezTo>
                <a:cubicBezTo>
                  <a:pt x="364" y="499"/>
                  <a:pt x="364" y="499"/>
                  <a:pt x="364" y="499"/>
                </a:cubicBezTo>
                <a:cubicBezTo>
                  <a:pt x="385" y="552"/>
                  <a:pt x="385" y="552"/>
                  <a:pt x="385" y="552"/>
                </a:cubicBezTo>
                <a:cubicBezTo>
                  <a:pt x="416" y="499"/>
                  <a:pt x="416" y="499"/>
                  <a:pt x="416" y="499"/>
                </a:cubicBezTo>
                <a:cubicBezTo>
                  <a:pt x="479" y="385"/>
                  <a:pt x="479" y="385"/>
                  <a:pt x="479" y="385"/>
                </a:cubicBezTo>
                <a:cubicBezTo>
                  <a:pt x="427" y="354"/>
                  <a:pt x="427" y="354"/>
                  <a:pt x="427" y="354"/>
                </a:cubicBezTo>
                <a:lnTo>
                  <a:pt x="385" y="416"/>
                </a:lnTo>
                <a:close/>
                <a:moveTo>
                  <a:pt x="385" y="416"/>
                </a:moveTo>
                <a:lnTo>
                  <a:pt x="385" y="416"/>
                </a:lnTo>
                <a:close/>
              </a:path>
            </a:pathLst>
          </a:custGeom>
          <a:solidFill>
            <a:schemeClr val="bg1"/>
          </a:solidFill>
          <a:ln>
            <a:noFill/>
          </a:ln>
          <a:effectLst/>
        </p:spPr>
        <p:txBody>
          <a:bodyPr wrap="none" lIns="182843" tIns="91422" rIns="182843" bIns="91422" anchor="ctr"/>
          <a:lstStyle/>
          <a:p>
            <a:pPr>
              <a:defRPr/>
            </a:pPr>
            <a:endParaRPr lang="en-US" sz="2400" dirty="0">
              <a:cs typeface="+mn-ea"/>
              <a:sym typeface="+mn-lt"/>
            </a:endParaRPr>
          </a:p>
        </p:txBody>
      </p:sp>
      <p:sp>
        <p:nvSpPr>
          <p:cNvPr id="17" name="Freeform 290"/>
          <p:cNvSpPr>
            <a:spLocks noChangeAspect="1" noChangeArrowheads="1"/>
          </p:cNvSpPr>
          <p:nvPr/>
        </p:nvSpPr>
        <p:spPr bwMode="auto">
          <a:xfrm>
            <a:off x="1096650" y="3413855"/>
            <a:ext cx="299862" cy="232254"/>
          </a:xfrm>
          <a:custGeom>
            <a:avLst/>
            <a:gdLst>
              <a:gd name="T0" fmla="*/ 995 w 996"/>
              <a:gd name="T1" fmla="*/ 409 h 770"/>
              <a:gd name="T2" fmla="*/ 836 w 996"/>
              <a:gd name="T3" fmla="*/ 409 h 770"/>
              <a:gd name="T4" fmla="*/ 543 w 996"/>
              <a:gd name="T5" fmla="*/ 192 h 770"/>
              <a:gd name="T6" fmla="*/ 384 w 996"/>
              <a:gd name="T7" fmla="*/ 275 h 770"/>
              <a:gd name="T8" fmla="*/ 360 w 996"/>
              <a:gd name="T9" fmla="*/ 158 h 770"/>
              <a:gd name="T10" fmla="*/ 702 w 996"/>
              <a:gd name="T11" fmla="*/ 33 h 770"/>
              <a:gd name="T12" fmla="*/ 836 w 996"/>
              <a:gd name="T13" fmla="*/ 133 h 770"/>
              <a:gd name="T14" fmla="*/ 334 w 996"/>
              <a:gd name="T15" fmla="*/ 626 h 770"/>
              <a:gd name="T16" fmla="*/ 276 w 996"/>
              <a:gd name="T17" fmla="*/ 551 h 770"/>
              <a:gd name="T18" fmla="*/ 209 w 996"/>
              <a:gd name="T19" fmla="*/ 484 h 770"/>
              <a:gd name="T20" fmla="*/ 109 w 996"/>
              <a:gd name="T21" fmla="*/ 434 h 770"/>
              <a:gd name="T22" fmla="*/ 159 w 996"/>
              <a:gd name="T23" fmla="*/ 535 h 770"/>
              <a:gd name="T24" fmla="*/ 226 w 996"/>
              <a:gd name="T25" fmla="*/ 602 h 770"/>
              <a:gd name="T26" fmla="*/ 293 w 996"/>
              <a:gd name="T27" fmla="*/ 668 h 770"/>
              <a:gd name="T28" fmla="*/ 393 w 996"/>
              <a:gd name="T29" fmla="*/ 727 h 770"/>
              <a:gd name="T30" fmla="*/ 334 w 996"/>
              <a:gd name="T31" fmla="*/ 626 h 770"/>
              <a:gd name="T32" fmla="*/ 594 w 996"/>
              <a:gd name="T33" fmla="*/ 267 h 770"/>
              <a:gd name="T34" fmla="*/ 443 w 996"/>
              <a:gd name="T35" fmla="*/ 301 h 770"/>
              <a:gd name="T36" fmla="*/ 284 w 996"/>
              <a:gd name="T37" fmla="*/ 217 h 770"/>
              <a:gd name="T38" fmla="*/ 460 w 996"/>
              <a:gd name="T39" fmla="*/ 50 h 770"/>
              <a:gd name="T40" fmla="*/ 184 w 996"/>
              <a:gd name="T41" fmla="*/ 100 h 770"/>
              <a:gd name="T42" fmla="*/ 0 w 996"/>
              <a:gd name="T43" fmla="*/ 66 h 770"/>
              <a:gd name="T44" fmla="*/ 50 w 996"/>
              <a:gd name="T45" fmla="*/ 443 h 770"/>
              <a:gd name="T46" fmla="*/ 234 w 996"/>
              <a:gd name="T47" fmla="*/ 392 h 770"/>
              <a:gd name="T48" fmla="*/ 293 w 996"/>
              <a:gd name="T49" fmla="*/ 468 h 770"/>
              <a:gd name="T50" fmla="*/ 360 w 996"/>
              <a:gd name="T51" fmla="*/ 535 h 770"/>
              <a:gd name="T52" fmla="*/ 426 w 996"/>
              <a:gd name="T53" fmla="*/ 610 h 770"/>
              <a:gd name="T54" fmla="*/ 477 w 996"/>
              <a:gd name="T55" fmla="*/ 727 h 770"/>
              <a:gd name="T56" fmla="*/ 543 w 996"/>
              <a:gd name="T57" fmla="*/ 660 h 770"/>
              <a:gd name="T58" fmla="*/ 485 w 996"/>
              <a:gd name="T59" fmla="*/ 585 h 770"/>
              <a:gd name="T60" fmla="*/ 569 w 996"/>
              <a:gd name="T61" fmla="*/ 668 h 770"/>
              <a:gd name="T62" fmla="*/ 627 w 996"/>
              <a:gd name="T63" fmla="*/ 602 h 770"/>
              <a:gd name="T64" fmla="*/ 652 w 996"/>
              <a:gd name="T65" fmla="*/ 610 h 770"/>
              <a:gd name="T66" fmla="*/ 719 w 996"/>
              <a:gd name="T67" fmla="*/ 543 h 770"/>
              <a:gd name="T68" fmla="*/ 727 w 996"/>
              <a:gd name="T69" fmla="*/ 526 h 770"/>
              <a:gd name="T70" fmla="*/ 786 w 996"/>
              <a:gd name="T71" fmla="*/ 535 h 770"/>
              <a:gd name="T72" fmla="*/ 786 w 996"/>
              <a:gd name="T73" fmla="*/ 468 h 7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996" h="770">
                <a:moveTo>
                  <a:pt x="995" y="100"/>
                </a:moveTo>
                <a:cubicBezTo>
                  <a:pt x="995" y="409"/>
                  <a:pt x="995" y="409"/>
                  <a:pt x="995" y="409"/>
                </a:cubicBezTo>
                <a:cubicBezTo>
                  <a:pt x="995" y="409"/>
                  <a:pt x="928" y="426"/>
                  <a:pt x="920" y="426"/>
                </a:cubicBezTo>
                <a:cubicBezTo>
                  <a:pt x="903" y="426"/>
                  <a:pt x="861" y="443"/>
                  <a:pt x="836" y="409"/>
                </a:cubicBezTo>
                <a:cubicBezTo>
                  <a:pt x="786" y="367"/>
                  <a:pt x="619" y="192"/>
                  <a:pt x="619" y="192"/>
                </a:cubicBezTo>
                <a:cubicBezTo>
                  <a:pt x="619" y="192"/>
                  <a:pt x="594" y="167"/>
                  <a:pt x="543" y="192"/>
                </a:cubicBezTo>
                <a:cubicBezTo>
                  <a:pt x="502" y="217"/>
                  <a:pt x="443" y="250"/>
                  <a:pt x="418" y="259"/>
                </a:cubicBezTo>
                <a:cubicBezTo>
                  <a:pt x="410" y="267"/>
                  <a:pt x="393" y="275"/>
                  <a:pt x="384" y="275"/>
                </a:cubicBezTo>
                <a:cubicBezTo>
                  <a:pt x="351" y="275"/>
                  <a:pt x="326" y="242"/>
                  <a:pt x="326" y="209"/>
                </a:cubicBezTo>
                <a:cubicBezTo>
                  <a:pt x="326" y="183"/>
                  <a:pt x="343" y="167"/>
                  <a:pt x="360" y="158"/>
                </a:cubicBezTo>
                <a:cubicBezTo>
                  <a:pt x="426" y="116"/>
                  <a:pt x="552" y="50"/>
                  <a:pt x="602" y="16"/>
                </a:cubicBezTo>
                <a:cubicBezTo>
                  <a:pt x="635" y="0"/>
                  <a:pt x="652" y="0"/>
                  <a:pt x="702" y="33"/>
                </a:cubicBezTo>
                <a:cubicBezTo>
                  <a:pt x="752" y="83"/>
                  <a:pt x="803" y="125"/>
                  <a:pt x="803" y="125"/>
                </a:cubicBezTo>
                <a:cubicBezTo>
                  <a:pt x="803" y="125"/>
                  <a:pt x="819" y="133"/>
                  <a:pt x="836" y="133"/>
                </a:cubicBezTo>
                <a:cubicBezTo>
                  <a:pt x="878" y="125"/>
                  <a:pt x="995" y="100"/>
                  <a:pt x="995" y="100"/>
                </a:cubicBezTo>
                <a:close/>
                <a:moveTo>
                  <a:pt x="334" y="626"/>
                </a:moveTo>
                <a:cubicBezTo>
                  <a:pt x="343" y="610"/>
                  <a:pt x="343" y="585"/>
                  <a:pt x="326" y="568"/>
                </a:cubicBezTo>
                <a:cubicBezTo>
                  <a:pt x="309" y="551"/>
                  <a:pt x="293" y="551"/>
                  <a:pt x="276" y="551"/>
                </a:cubicBezTo>
                <a:cubicBezTo>
                  <a:pt x="276" y="535"/>
                  <a:pt x="276" y="510"/>
                  <a:pt x="259" y="501"/>
                </a:cubicBezTo>
                <a:cubicBezTo>
                  <a:pt x="251" y="484"/>
                  <a:pt x="226" y="476"/>
                  <a:pt x="209" y="484"/>
                </a:cubicBezTo>
                <a:cubicBezTo>
                  <a:pt x="217" y="468"/>
                  <a:pt x="209" y="443"/>
                  <a:pt x="201" y="426"/>
                </a:cubicBezTo>
                <a:cubicBezTo>
                  <a:pt x="176" y="401"/>
                  <a:pt x="134" y="409"/>
                  <a:pt x="109" y="434"/>
                </a:cubicBezTo>
                <a:cubicBezTo>
                  <a:pt x="92" y="451"/>
                  <a:pt x="75" y="501"/>
                  <a:pt x="92" y="526"/>
                </a:cubicBezTo>
                <a:cubicBezTo>
                  <a:pt x="117" y="551"/>
                  <a:pt x="142" y="535"/>
                  <a:pt x="159" y="535"/>
                </a:cubicBezTo>
                <a:cubicBezTo>
                  <a:pt x="159" y="551"/>
                  <a:pt x="142" y="568"/>
                  <a:pt x="159" y="593"/>
                </a:cubicBezTo>
                <a:cubicBezTo>
                  <a:pt x="176" y="618"/>
                  <a:pt x="209" y="602"/>
                  <a:pt x="226" y="602"/>
                </a:cubicBezTo>
                <a:cubicBezTo>
                  <a:pt x="217" y="618"/>
                  <a:pt x="201" y="643"/>
                  <a:pt x="226" y="668"/>
                </a:cubicBezTo>
                <a:cubicBezTo>
                  <a:pt x="242" y="685"/>
                  <a:pt x="276" y="677"/>
                  <a:pt x="293" y="668"/>
                </a:cubicBezTo>
                <a:cubicBezTo>
                  <a:pt x="284" y="693"/>
                  <a:pt x="268" y="710"/>
                  <a:pt x="293" y="744"/>
                </a:cubicBezTo>
                <a:cubicBezTo>
                  <a:pt x="318" y="769"/>
                  <a:pt x="368" y="752"/>
                  <a:pt x="393" y="727"/>
                </a:cubicBezTo>
                <a:cubicBezTo>
                  <a:pt x="418" y="702"/>
                  <a:pt x="418" y="668"/>
                  <a:pt x="393" y="643"/>
                </a:cubicBezTo>
                <a:cubicBezTo>
                  <a:pt x="376" y="626"/>
                  <a:pt x="360" y="626"/>
                  <a:pt x="334" y="626"/>
                </a:cubicBezTo>
                <a:close/>
                <a:moveTo>
                  <a:pt x="786" y="468"/>
                </a:moveTo>
                <a:cubicBezTo>
                  <a:pt x="610" y="284"/>
                  <a:pt x="694" y="367"/>
                  <a:pt x="594" y="267"/>
                </a:cubicBezTo>
                <a:cubicBezTo>
                  <a:pt x="594" y="267"/>
                  <a:pt x="569" y="234"/>
                  <a:pt x="527" y="259"/>
                </a:cubicBezTo>
                <a:cubicBezTo>
                  <a:pt x="502" y="267"/>
                  <a:pt x="468" y="284"/>
                  <a:pt x="443" y="301"/>
                </a:cubicBezTo>
                <a:cubicBezTo>
                  <a:pt x="418" y="309"/>
                  <a:pt x="393" y="317"/>
                  <a:pt x="384" y="317"/>
                </a:cubicBezTo>
                <a:cubicBezTo>
                  <a:pt x="326" y="317"/>
                  <a:pt x="284" y="267"/>
                  <a:pt x="284" y="217"/>
                </a:cubicBezTo>
                <a:cubicBezTo>
                  <a:pt x="284" y="175"/>
                  <a:pt x="301" y="142"/>
                  <a:pt x="334" y="125"/>
                </a:cubicBezTo>
                <a:cubicBezTo>
                  <a:pt x="368" y="100"/>
                  <a:pt x="460" y="50"/>
                  <a:pt x="460" y="50"/>
                </a:cubicBezTo>
                <a:cubicBezTo>
                  <a:pt x="460" y="50"/>
                  <a:pt x="435" y="8"/>
                  <a:pt x="376" y="8"/>
                </a:cubicBezTo>
                <a:cubicBezTo>
                  <a:pt x="309" y="8"/>
                  <a:pt x="184" y="100"/>
                  <a:pt x="184" y="100"/>
                </a:cubicBezTo>
                <a:cubicBezTo>
                  <a:pt x="184" y="100"/>
                  <a:pt x="150" y="116"/>
                  <a:pt x="100" y="100"/>
                </a:cubicBezTo>
                <a:cubicBezTo>
                  <a:pt x="0" y="66"/>
                  <a:pt x="0" y="66"/>
                  <a:pt x="0" y="66"/>
                </a:cubicBezTo>
                <a:cubicBezTo>
                  <a:pt x="0" y="426"/>
                  <a:pt x="0" y="426"/>
                  <a:pt x="0" y="426"/>
                </a:cubicBezTo>
                <a:cubicBezTo>
                  <a:pt x="0" y="426"/>
                  <a:pt x="25" y="434"/>
                  <a:pt x="50" y="443"/>
                </a:cubicBezTo>
                <a:cubicBezTo>
                  <a:pt x="59" y="426"/>
                  <a:pt x="67" y="409"/>
                  <a:pt x="83" y="392"/>
                </a:cubicBezTo>
                <a:cubicBezTo>
                  <a:pt x="125" y="351"/>
                  <a:pt x="192" y="351"/>
                  <a:pt x="234" y="392"/>
                </a:cubicBezTo>
                <a:cubicBezTo>
                  <a:pt x="242" y="409"/>
                  <a:pt x="251" y="417"/>
                  <a:pt x="251" y="434"/>
                </a:cubicBezTo>
                <a:cubicBezTo>
                  <a:pt x="268" y="443"/>
                  <a:pt x="284" y="451"/>
                  <a:pt x="293" y="468"/>
                </a:cubicBezTo>
                <a:cubicBezTo>
                  <a:pt x="309" y="476"/>
                  <a:pt x="318" y="493"/>
                  <a:pt x="318" y="510"/>
                </a:cubicBezTo>
                <a:cubicBezTo>
                  <a:pt x="334" y="510"/>
                  <a:pt x="351" y="518"/>
                  <a:pt x="360" y="535"/>
                </a:cubicBezTo>
                <a:cubicBezTo>
                  <a:pt x="376" y="551"/>
                  <a:pt x="384" y="568"/>
                  <a:pt x="384" y="585"/>
                </a:cubicBezTo>
                <a:cubicBezTo>
                  <a:pt x="401" y="585"/>
                  <a:pt x="418" y="593"/>
                  <a:pt x="426" y="610"/>
                </a:cubicBezTo>
                <a:cubicBezTo>
                  <a:pt x="451" y="635"/>
                  <a:pt x="460" y="668"/>
                  <a:pt x="451" y="702"/>
                </a:cubicBezTo>
                <a:cubicBezTo>
                  <a:pt x="460" y="702"/>
                  <a:pt x="468" y="718"/>
                  <a:pt x="477" y="727"/>
                </a:cubicBezTo>
                <a:cubicBezTo>
                  <a:pt x="493" y="744"/>
                  <a:pt x="527" y="744"/>
                  <a:pt x="543" y="727"/>
                </a:cubicBezTo>
                <a:cubicBezTo>
                  <a:pt x="560" y="710"/>
                  <a:pt x="560" y="677"/>
                  <a:pt x="543" y="660"/>
                </a:cubicBezTo>
                <a:lnTo>
                  <a:pt x="535" y="660"/>
                </a:lnTo>
                <a:cubicBezTo>
                  <a:pt x="485" y="602"/>
                  <a:pt x="477" y="593"/>
                  <a:pt x="485" y="585"/>
                </a:cubicBezTo>
                <a:cubicBezTo>
                  <a:pt x="493" y="585"/>
                  <a:pt x="502" y="593"/>
                  <a:pt x="560" y="660"/>
                </a:cubicBezTo>
                <a:cubicBezTo>
                  <a:pt x="569" y="668"/>
                  <a:pt x="569" y="668"/>
                  <a:pt x="569" y="668"/>
                </a:cubicBezTo>
                <a:cubicBezTo>
                  <a:pt x="585" y="685"/>
                  <a:pt x="610" y="685"/>
                  <a:pt x="627" y="668"/>
                </a:cubicBezTo>
                <a:cubicBezTo>
                  <a:pt x="644" y="652"/>
                  <a:pt x="644" y="618"/>
                  <a:pt x="627" y="602"/>
                </a:cubicBezTo>
                <a:cubicBezTo>
                  <a:pt x="569" y="535"/>
                  <a:pt x="560" y="526"/>
                  <a:pt x="560" y="518"/>
                </a:cubicBezTo>
                <a:cubicBezTo>
                  <a:pt x="569" y="518"/>
                  <a:pt x="594" y="551"/>
                  <a:pt x="652" y="610"/>
                </a:cubicBezTo>
                <a:cubicBezTo>
                  <a:pt x="669" y="626"/>
                  <a:pt x="702" y="626"/>
                  <a:pt x="719" y="610"/>
                </a:cubicBezTo>
                <a:cubicBezTo>
                  <a:pt x="727" y="593"/>
                  <a:pt x="736" y="568"/>
                  <a:pt x="719" y="543"/>
                </a:cubicBezTo>
                <a:cubicBezTo>
                  <a:pt x="644" y="468"/>
                  <a:pt x="644" y="468"/>
                  <a:pt x="652" y="459"/>
                </a:cubicBezTo>
                <a:lnTo>
                  <a:pt x="727" y="526"/>
                </a:lnTo>
                <a:cubicBezTo>
                  <a:pt x="727" y="535"/>
                  <a:pt x="727" y="535"/>
                  <a:pt x="727" y="535"/>
                </a:cubicBezTo>
                <a:cubicBezTo>
                  <a:pt x="744" y="551"/>
                  <a:pt x="769" y="551"/>
                  <a:pt x="786" y="535"/>
                </a:cubicBezTo>
                <a:cubicBezTo>
                  <a:pt x="803" y="510"/>
                  <a:pt x="803" y="484"/>
                  <a:pt x="786" y="468"/>
                </a:cubicBezTo>
                <a:close/>
                <a:moveTo>
                  <a:pt x="786" y="468"/>
                </a:moveTo>
                <a:lnTo>
                  <a:pt x="786" y="468"/>
                </a:lnTo>
                <a:close/>
              </a:path>
            </a:pathLst>
          </a:custGeom>
          <a:solidFill>
            <a:schemeClr val="bg1"/>
          </a:solidFill>
          <a:ln>
            <a:noFill/>
          </a:ln>
          <a:effectLst/>
        </p:spPr>
        <p:txBody>
          <a:bodyPr wrap="none" lIns="182843" tIns="91422" rIns="182843" bIns="91422" anchor="ctr"/>
          <a:lstStyle/>
          <a:p>
            <a:pPr>
              <a:defRPr/>
            </a:pPr>
            <a:endParaRPr lang="en-US" sz="2400" dirty="0">
              <a:cs typeface="+mn-ea"/>
              <a:sym typeface="+mn-lt"/>
            </a:endParaRPr>
          </a:p>
        </p:txBody>
      </p:sp>
      <p:sp>
        <p:nvSpPr>
          <p:cNvPr id="18" name="Freeform 47"/>
          <p:cNvSpPr>
            <a:spLocks noChangeAspect="1" noChangeArrowheads="1"/>
          </p:cNvSpPr>
          <p:nvPr/>
        </p:nvSpPr>
        <p:spPr bwMode="auto">
          <a:xfrm>
            <a:off x="1129235" y="4726681"/>
            <a:ext cx="215236" cy="257606"/>
          </a:xfrm>
          <a:custGeom>
            <a:avLst/>
            <a:gdLst>
              <a:gd name="connsiteX0" fmla="*/ 206367 w 449768"/>
              <a:gd name="connsiteY0" fmla="*/ 423375 h 538305"/>
              <a:gd name="connsiteX1" fmla="*/ 208536 w 449768"/>
              <a:gd name="connsiteY1" fmla="*/ 434347 h 538305"/>
              <a:gd name="connsiteX2" fmla="*/ 136133 w 449768"/>
              <a:gd name="connsiteY2" fmla="*/ 527584 h 538305"/>
              <a:gd name="connsiteX3" fmla="*/ 120760 w 449768"/>
              <a:gd name="connsiteY3" fmla="*/ 517169 h 538305"/>
              <a:gd name="connsiteX4" fmla="*/ 192667 w 449768"/>
              <a:gd name="connsiteY4" fmla="*/ 423933 h 538305"/>
              <a:gd name="connsiteX5" fmla="*/ 206367 w 449768"/>
              <a:gd name="connsiteY5" fmla="*/ 423375 h 538305"/>
              <a:gd name="connsiteX6" fmla="*/ 158371 w 449768"/>
              <a:gd name="connsiteY6" fmla="*/ 386315 h 538305"/>
              <a:gd name="connsiteX7" fmla="*/ 160292 w 449768"/>
              <a:gd name="connsiteY7" fmla="*/ 397002 h 538305"/>
              <a:gd name="connsiteX8" fmla="*/ 51725 w 449768"/>
              <a:gd name="connsiteY8" fmla="*/ 536376 h 538305"/>
              <a:gd name="connsiteX9" fmla="*/ 41315 w 449768"/>
              <a:gd name="connsiteY9" fmla="*/ 525997 h 538305"/>
              <a:gd name="connsiteX10" fmla="*/ 144924 w 449768"/>
              <a:gd name="connsiteY10" fmla="*/ 387118 h 538305"/>
              <a:gd name="connsiteX11" fmla="*/ 158371 w 449768"/>
              <a:gd name="connsiteY11" fmla="*/ 386315 h 538305"/>
              <a:gd name="connsiteX12" fmla="*/ 112005 w 449768"/>
              <a:gd name="connsiteY12" fmla="*/ 349971 h 538305"/>
              <a:gd name="connsiteX13" fmla="*/ 113740 w 449768"/>
              <a:gd name="connsiteY13" fmla="*/ 362927 h 538305"/>
              <a:gd name="connsiteX14" fmla="*/ 41338 w 449768"/>
              <a:gd name="connsiteY14" fmla="*/ 455221 h 538305"/>
              <a:gd name="connsiteX15" fmla="*/ 25965 w 449768"/>
              <a:gd name="connsiteY15" fmla="*/ 444857 h 538305"/>
              <a:gd name="connsiteX16" fmla="*/ 98367 w 449768"/>
              <a:gd name="connsiteY16" fmla="*/ 352562 h 538305"/>
              <a:gd name="connsiteX17" fmla="*/ 112005 w 449768"/>
              <a:gd name="connsiteY17" fmla="*/ 349971 h 538305"/>
              <a:gd name="connsiteX18" fmla="*/ 287508 w 449768"/>
              <a:gd name="connsiteY18" fmla="*/ 153269 h 538305"/>
              <a:gd name="connsiteX19" fmla="*/ 261020 w 449768"/>
              <a:gd name="connsiteY19" fmla="*/ 165441 h 538305"/>
              <a:gd name="connsiteX20" fmla="*/ 255548 w 449768"/>
              <a:gd name="connsiteY20" fmla="*/ 175874 h 538305"/>
              <a:gd name="connsiteX21" fmla="*/ 276441 w 449768"/>
              <a:gd name="connsiteY21" fmla="*/ 232511 h 538305"/>
              <a:gd name="connsiteX22" fmla="*/ 328174 w 449768"/>
              <a:gd name="connsiteY22" fmla="*/ 227543 h 538305"/>
              <a:gd name="connsiteX23" fmla="*/ 333645 w 449768"/>
              <a:gd name="connsiteY23" fmla="*/ 217110 h 538305"/>
              <a:gd name="connsiteX24" fmla="*/ 317727 w 449768"/>
              <a:gd name="connsiteY24" fmla="*/ 160472 h 538305"/>
              <a:gd name="connsiteX25" fmla="*/ 287508 w 449768"/>
              <a:gd name="connsiteY25" fmla="*/ 153269 h 538305"/>
              <a:gd name="connsiteX26" fmla="*/ 437111 w 449768"/>
              <a:gd name="connsiteY26" fmla="*/ 0 h 538305"/>
              <a:gd name="connsiteX27" fmla="*/ 442086 w 449768"/>
              <a:gd name="connsiteY27" fmla="*/ 0 h 538305"/>
              <a:gd name="connsiteX28" fmla="*/ 447557 w 449768"/>
              <a:gd name="connsiteY28" fmla="*/ 4968 h 538305"/>
              <a:gd name="connsiteX29" fmla="*/ 447557 w 449768"/>
              <a:gd name="connsiteY29" fmla="*/ 9937 h 538305"/>
              <a:gd name="connsiteX30" fmla="*/ 447557 w 449768"/>
              <a:gd name="connsiteY30" fmla="*/ 20370 h 538305"/>
              <a:gd name="connsiteX31" fmla="*/ 447557 w 449768"/>
              <a:gd name="connsiteY31" fmla="*/ 46204 h 538305"/>
              <a:gd name="connsiteX32" fmla="*/ 442086 w 449768"/>
              <a:gd name="connsiteY32" fmla="*/ 103338 h 538305"/>
              <a:gd name="connsiteX33" fmla="*/ 442086 w 449768"/>
              <a:gd name="connsiteY33" fmla="*/ 113771 h 538305"/>
              <a:gd name="connsiteX34" fmla="*/ 437111 w 449768"/>
              <a:gd name="connsiteY34" fmla="*/ 134141 h 538305"/>
              <a:gd name="connsiteX35" fmla="*/ 421194 w 449768"/>
              <a:gd name="connsiteY35" fmla="*/ 175874 h 538305"/>
              <a:gd name="connsiteX36" fmla="*/ 354040 w 449768"/>
              <a:gd name="connsiteY36" fmla="*/ 289645 h 538305"/>
              <a:gd name="connsiteX37" fmla="*/ 344091 w 449768"/>
              <a:gd name="connsiteY37" fmla="*/ 325913 h 538305"/>
              <a:gd name="connsiteX38" fmla="*/ 276441 w 449768"/>
              <a:gd name="connsiteY38" fmla="*/ 506754 h 538305"/>
              <a:gd name="connsiteX39" fmla="*/ 261020 w 449768"/>
              <a:gd name="connsiteY39" fmla="*/ 496321 h 538305"/>
              <a:gd name="connsiteX40" fmla="*/ 17278 w 449768"/>
              <a:gd name="connsiteY40" fmla="*/ 310511 h 538305"/>
              <a:gd name="connsiteX41" fmla="*/ 1858 w 449768"/>
              <a:gd name="connsiteY41" fmla="*/ 289645 h 538305"/>
              <a:gd name="connsiteX42" fmla="*/ 162528 w 449768"/>
              <a:gd name="connsiteY42" fmla="*/ 186307 h 538305"/>
              <a:gd name="connsiteX43" fmla="*/ 193369 w 449768"/>
              <a:gd name="connsiteY43" fmla="*/ 165441 h 538305"/>
              <a:gd name="connsiteX44" fmla="*/ 312753 w 449768"/>
              <a:gd name="connsiteY44" fmla="*/ 51669 h 538305"/>
              <a:gd name="connsiteX45" fmla="*/ 400799 w 449768"/>
              <a:gd name="connsiteY45" fmla="*/ 9937 h 538305"/>
              <a:gd name="connsiteX46" fmla="*/ 426665 w 449768"/>
              <a:gd name="connsiteY46" fmla="*/ 4968 h 538305"/>
              <a:gd name="connsiteX47" fmla="*/ 437111 w 449768"/>
              <a:gd name="connsiteY47" fmla="*/ 0 h 538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449768" h="538305">
                <a:moveTo>
                  <a:pt x="206367" y="423375"/>
                </a:moveTo>
                <a:cubicBezTo>
                  <a:pt x="209652" y="425297"/>
                  <a:pt x="211016" y="429140"/>
                  <a:pt x="208536" y="434347"/>
                </a:cubicBezTo>
                <a:cubicBezTo>
                  <a:pt x="198122" y="460136"/>
                  <a:pt x="172335" y="506754"/>
                  <a:pt x="136133" y="527584"/>
                </a:cubicBezTo>
                <a:cubicBezTo>
                  <a:pt x="125719" y="532543"/>
                  <a:pt x="115305" y="527584"/>
                  <a:pt x="120760" y="517169"/>
                </a:cubicBezTo>
                <a:cubicBezTo>
                  <a:pt x="130678" y="491380"/>
                  <a:pt x="151507" y="450217"/>
                  <a:pt x="192667" y="423933"/>
                </a:cubicBezTo>
                <a:cubicBezTo>
                  <a:pt x="197874" y="421453"/>
                  <a:pt x="203081" y="421453"/>
                  <a:pt x="206367" y="423375"/>
                </a:cubicBezTo>
                <a:close/>
                <a:moveTo>
                  <a:pt x="158371" y="386315"/>
                </a:moveTo>
                <a:cubicBezTo>
                  <a:pt x="161532" y="388230"/>
                  <a:pt x="162771" y="392060"/>
                  <a:pt x="160292" y="397002"/>
                </a:cubicBezTo>
                <a:cubicBezTo>
                  <a:pt x="144924" y="433081"/>
                  <a:pt x="113693" y="500297"/>
                  <a:pt x="51725" y="536376"/>
                </a:cubicBezTo>
                <a:cubicBezTo>
                  <a:pt x="41315" y="541318"/>
                  <a:pt x="36357" y="536376"/>
                  <a:pt x="41315" y="525997"/>
                </a:cubicBezTo>
                <a:cubicBezTo>
                  <a:pt x="51725" y="489918"/>
                  <a:pt x="82957" y="422702"/>
                  <a:pt x="144924" y="387118"/>
                </a:cubicBezTo>
                <a:cubicBezTo>
                  <a:pt x="150130" y="384399"/>
                  <a:pt x="155211" y="384399"/>
                  <a:pt x="158371" y="386315"/>
                </a:cubicBezTo>
                <a:close/>
                <a:moveTo>
                  <a:pt x="112005" y="349971"/>
                </a:moveTo>
                <a:cubicBezTo>
                  <a:pt x="115228" y="352562"/>
                  <a:pt x="116468" y="357744"/>
                  <a:pt x="113740" y="362927"/>
                </a:cubicBezTo>
                <a:cubicBezTo>
                  <a:pt x="103326" y="388591"/>
                  <a:pt x="77539" y="429556"/>
                  <a:pt x="41338" y="455221"/>
                </a:cubicBezTo>
                <a:cubicBezTo>
                  <a:pt x="25965" y="460157"/>
                  <a:pt x="21006" y="455221"/>
                  <a:pt x="25965" y="444857"/>
                </a:cubicBezTo>
                <a:cubicBezTo>
                  <a:pt x="36379" y="419192"/>
                  <a:pt x="57207" y="378227"/>
                  <a:pt x="98367" y="352562"/>
                </a:cubicBezTo>
                <a:cubicBezTo>
                  <a:pt x="103574" y="347380"/>
                  <a:pt x="108781" y="347380"/>
                  <a:pt x="112005" y="349971"/>
                </a:cubicBezTo>
                <a:close/>
                <a:moveTo>
                  <a:pt x="287508" y="153269"/>
                </a:moveTo>
                <a:cubicBezTo>
                  <a:pt x="277809" y="153890"/>
                  <a:pt x="268730" y="157740"/>
                  <a:pt x="261020" y="165441"/>
                </a:cubicBezTo>
                <a:cubicBezTo>
                  <a:pt x="261020" y="170409"/>
                  <a:pt x="261020" y="170409"/>
                  <a:pt x="255548" y="175874"/>
                </a:cubicBezTo>
                <a:cubicBezTo>
                  <a:pt x="245600" y="196243"/>
                  <a:pt x="250574" y="222575"/>
                  <a:pt x="276441" y="232511"/>
                </a:cubicBezTo>
                <a:cubicBezTo>
                  <a:pt x="291861" y="242944"/>
                  <a:pt x="317727" y="242944"/>
                  <a:pt x="328174" y="227543"/>
                </a:cubicBezTo>
                <a:cubicBezTo>
                  <a:pt x="333645" y="222575"/>
                  <a:pt x="333645" y="222575"/>
                  <a:pt x="333645" y="217110"/>
                </a:cubicBezTo>
                <a:cubicBezTo>
                  <a:pt x="349066" y="196243"/>
                  <a:pt x="338620" y="170409"/>
                  <a:pt x="317727" y="160472"/>
                </a:cubicBezTo>
                <a:cubicBezTo>
                  <a:pt x="307530" y="155256"/>
                  <a:pt x="297208" y="152648"/>
                  <a:pt x="287508" y="153269"/>
                </a:cubicBezTo>
                <a:close/>
                <a:moveTo>
                  <a:pt x="437111" y="0"/>
                </a:moveTo>
                <a:lnTo>
                  <a:pt x="442086" y="0"/>
                </a:lnTo>
                <a:cubicBezTo>
                  <a:pt x="447557" y="0"/>
                  <a:pt x="452532" y="0"/>
                  <a:pt x="447557" y="4968"/>
                </a:cubicBezTo>
                <a:lnTo>
                  <a:pt x="447557" y="9937"/>
                </a:lnTo>
                <a:cubicBezTo>
                  <a:pt x="452532" y="15402"/>
                  <a:pt x="447557" y="15402"/>
                  <a:pt x="447557" y="20370"/>
                </a:cubicBezTo>
                <a:cubicBezTo>
                  <a:pt x="447557" y="25835"/>
                  <a:pt x="447557" y="36268"/>
                  <a:pt x="447557" y="46204"/>
                </a:cubicBezTo>
                <a:cubicBezTo>
                  <a:pt x="447557" y="62102"/>
                  <a:pt x="447557" y="82472"/>
                  <a:pt x="442086" y="103338"/>
                </a:cubicBezTo>
                <a:cubicBezTo>
                  <a:pt x="442086" y="108306"/>
                  <a:pt x="442086" y="108306"/>
                  <a:pt x="442086" y="113771"/>
                </a:cubicBezTo>
                <a:cubicBezTo>
                  <a:pt x="437111" y="124205"/>
                  <a:pt x="437111" y="129173"/>
                  <a:pt x="437111" y="134141"/>
                </a:cubicBezTo>
                <a:cubicBezTo>
                  <a:pt x="431640" y="150039"/>
                  <a:pt x="426665" y="165441"/>
                  <a:pt x="421194" y="175874"/>
                </a:cubicBezTo>
                <a:cubicBezTo>
                  <a:pt x="406271" y="212141"/>
                  <a:pt x="385378" y="248409"/>
                  <a:pt x="354040" y="289645"/>
                </a:cubicBezTo>
                <a:cubicBezTo>
                  <a:pt x="349066" y="294613"/>
                  <a:pt x="344091" y="315479"/>
                  <a:pt x="344091" y="325913"/>
                </a:cubicBezTo>
                <a:cubicBezTo>
                  <a:pt x="354040" y="367148"/>
                  <a:pt x="359512" y="460053"/>
                  <a:pt x="276441" y="506754"/>
                </a:cubicBezTo>
                <a:cubicBezTo>
                  <a:pt x="265994" y="517187"/>
                  <a:pt x="255548" y="512219"/>
                  <a:pt x="261020" y="496321"/>
                </a:cubicBezTo>
                <a:cubicBezTo>
                  <a:pt x="261020" y="439684"/>
                  <a:pt x="240128" y="305046"/>
                  <a:pt x="17278" y="310511"/>
                </a:cubicBezTo>
                <a:cubicBezTo>
                  <a:pt x="1858" y="310511"/>
                  <a:pt x="-3117" y="300078"/>
                  <a:pt x="1858" y="289645"/>
                </a:cubicBezTo>
                <a:cubicBezTo>
                  <a:pt x="17278" y="253377"/>
                  <a:pt x="59062" y="180842"/>
                  <a:pt x="162528" y="186307"/>
                </a:cubicBezTo>
                <a:cubicBezTo>
                  <a:pt x="172975" y="186307"/>
                  <a:pt x="188395" y="175874"/>
                  <a:pt x="193369" y="165441"/>
                </a:cubicBezTo>
                <a:cubicBezTo>
                  <a:pt x="214261" y="139606"/>
                  <a:pt x="250574" y="87937"/>
                  <a:pt x="312753" y="51669"/>
                </a:cubicBezTo>
                <a:cubicBezTo>
                  <a:pt x="349066" y="25835"/>
                  <a:pt x="379907" y="15402"/>
                  <a:pt x="400799" y="9937"/>
                </a:cubicBezTo>
                <a:cubicBezTo>
                  <a:pt x="416219" y="9937"/>
                  <a:pt x="426665" y="9937"/>
                  <a:pt x="426665" y="4968"/>
                </a:cubicBezTo>
                <a:cubicBezTo>
                  <a:pt x="431640" y="4968"/>
                  <a:pt x="431640" y="0"/>
                  <a:pt x="437111" y="0"/>
                </a:cubicBezTo>
                <a:close/>
              </a:path>
            </a:pathLst>
          </a:custGeom>
          <a:solidFill>
            <a:schemeClr val="bg1"/>
          </a:solidFill>
          <a:ln>
            <a:noFill/>
          </a:ln>
          <a:effectLst/>
        </p:spPr>
        <p:txBody>
          <a:bodyPr wrap="square" anchor="ctr">
            <a:noAutofit/>
          </a:bodyPr>
          <a:lstStyle/>
          <a:p>
            <a:pPr>
              <a:defRPr/>
            </a:pPr>
            <a:endParaRPr lang="en-US" sz="2400" dirty="0">
              <a:cs typeface="+mn-ea"/>
              <a:sym typeface="+mn-lt"/>
            </a:endParaRPr>
          </a:p>
        </p:txBody>
      </p:sp>
      <p:sp>
        <p:nvSpPr>
          <p:cNvPr id="20" name="Freeform 86"/>
          <p:cNvSpPr/>
          <p:nvPr/>
        </p:nvSpPr>
        <p:spPr bwMode="auto">
          <a:xfrm>
            <a:off x="4674720" y="2410189"/>
            <a:ext cx="2692581" cy="1720065"/>
          </a:xfrm>
          <a:custGeom>
            <a:avLst/>
            <a:gdLst>
              <a:gd name="T0" fmla="*/ 605 w 1404"/>
              <a:gd name="T1" fmla="*/ 628 h 898"/>
              <a:gd name="T2" fmla="*/ 1075 w 1404"/>
              <a:gd name="T3" fmla="*/ 442 h 898"/>
              <a:gd name="T4" fmla="*/ 1239 w 1404"/>
              <a:gd name="T5" fmla="*/ 445 h 898"/>
              <a:gd name="T6" fmla="*/ 1360 w 1404"/>
              <a:gd name="T7" fmla="*/ 165 h 898"/>
              <a:gd name="T8" fmla="*/ 1081 w 1404"/>
              <a:gd name="T9" fmla="*/ 44 h 898"/>
              <a:gd name="T10" fmla="*/ 962 w 1404"/>
              <a:gd name="T11" fmla="*/ 158 h 898"/>
              <a:gd name="T12" fmla="*/ 493 w 1404"/>
              <a:gd name="T13" fmla="*/ 343 h 898"/>
              <a:gd name="T14" fmla="*/ 219 w 1404"/>
              <a:gd name="T15" fmla="*/ 308 h 898"/>
              <a:gd name="T16" fmla="*/ 58 w 1404"/>
              <a:gd name="T17" fmla="*/ 679 h 898"/>
              <a:gd name="T18" fmla="*/ 429 w 1404"/>
              <a:gd name="T19" fmla="*/ 840 h 898"/>
              <a:gd name="T20" fmla="*/ 605 w 1404"/>
              <a:gd name="T21" fmla="*/ 62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4" h="898">
                <a:moveTo>
                  <a:pt x="605" y="628"/>
                </a:moveTo>
                <a:cubicBezTo>
                  <a:pt x="1075" y="442"/>
                  <a:pt x="1075" y="442"/>
                  <a:pt x="1075" y="442"/>
                </a:cubicBezTo>
                <a:cubicBezTo>
                  <a:pt x="1125" y="464"/>
                  <a:pt x="1184" y="467"/>
                  <a:pt x="1239" y="445"/>
                </a:cubicBezTo>
                <a:cubicBezTo>
                  <a:pt x="1349" y="401"/>
                  <a:pt x="1404" y="276"/>
                  <a:pt x="1360" y="165"/>
                </a:cubicBezTo>
                <a:cubicBezTo>
                  <a:pt x="1317" y="55"/>
                  <a:pt x="1191" y="0"/>
                  <a:pt x="1081" y="44"/>
                </a:cubicBezTo>
                <a:cubicBezTo>
                  <a:pt x="1026" y="66"/>
                  <a:pt x="984" y="108"/>
                  <a:pt x="962" y="158"/>
                </a:cubicBezTo>
                <a:cubicBezTo>
                  <a:pt x="493" y="343"/>
                  <a:pt x="493" y="343"/>
                  <a:pt x="493" y="343"/>
                </a:cubicBezTo>
                <a:cubicBezTo>
                  <a:pt x="416" y="287"/>
                  <a:pt x="314" y="271"/>
                  <a:pt x="219" y="308"/>
                </a:cubicBezTo>
                <a:cubicBezTo>
                  <a:pt x="72" y="366"/>
                  <a:pt x="0" y="532"/>
                  <a:pt x="58" y="679"/>
                </a:cubicBezTo>
                <a:cubicBezTo>
                  <a:pt x="116" y="826"/>
                  <a:pt x="282" y="898"/>
                  <a:pt x="429" y="840"/>
                </a:cubicBezTo>
                <a:cubicBezTo>
                  <a:pt x="524" y="803"/>
                  <a:pt x="587" y="721"/>
                  <a:pt x="605" y="628"/>
                </a:cubicBezTo>
                <a:close/>
              </a:path>
            </a:pathLst>
          </a:custGeom>
          <a:solidFill>
            <a:schemeClr val="bg1">
              <a:lumMod val="75000"/>
            </a:schemeClr>
          </a:solidFill>
          <a:ln>
            <a:noFill/>
          </a:ln>
        </p:spPr>
        <p:txBody>
          <a:bodyPr vert="horz" wrap="square" lIns="91440" tIns="45720" rIns="91440" bIns="45720" numCol="1" anchor="t" anchorCtr="0" compatLnSpc="1"/>
          <a:lstStyle/>
          <a:p>
            <a:endParaRPr lang="en-US">
              <a:cs typeface="+mn-ea"/>
              <a:sym typeface="+mn-lt"/>
            </a:endParaRPr>
          </a:p>
        </p:txBody>
      </p:sp>
      <p:sp>
        <p:nvSpPr>
          <p:cNvPr id="21" name="Freeform 87"/>
          <p:cNvSpPr>
            <a:spLocks noEditPoints="1"/>
          </p:cNvSpPr>
          <p:nvPr/>
        </p:nvSpPr>
        <p:spPr bwMode="auto">
          <a:xfrm>
            <a:off x="4666518" y="2401987"/>
            <a:ext cx="2707814" cy="1735298"/>
          </a:xfrm>
          <a:custGeom>
            <a:avLst/>
            <a:gdLst>
              <a:gd name="T0" fmla="*/ 58 w 1412"/>
              <a:gd name="T1" fmla="*/ 684 h 906"/>
              <a:gd name="T2" fmla="*/ 222 w 1412"/>
              <a:gd name="T3" fmla="*/ 308 h 906"/>
              <a:gd name="T4" fmla="*/ 498 w 1412"/>
              <a:gd name="T5" fmla="*/ 343 h 906"/>
              <a:gd name="T6" fmla="*/ 964 w 1412"/>
              <a:gd name="T7" fmla="*/ 159 h 906"/>
              <a:gd name="T8" fmla="*/ 1083 w 1412"/>
              <a:gd name="T9" fmla="*/ 44 h 906"/>
              <a:gd name="T10" fmla="*/ 1368 w 1412"/>
              <a:gd name="T11" fmla="*/ 168 h 906"/>
              <a:gd name="T12" fmla="*/ 1244 w 1412"/>
              <a:gd name="T13" fmla="*/ 453 h 906"/>
              <a:gd name="T14" fmla="*/ 1079 w 1412"/>
              <a:gd name="T15" fmla="*/ 451 h 906"/>
              <a:gd name="T16" fmla="*/ 613 w 1412"/>
              <a:gd name="T17" fmla="*/ 634 h 906"/>
              <a:gd name="T18" fmla="*/ 435 w 1412"/>
              <a:gd name="T19" fmla="*/ 848 h 906"/>
              <a:gd name="T20" fmla="*/ 58 w 1412"/>
              <a:gd name="T21" fmla="*/ 684 h 906"/>
              <a:gd name="T22" fmla="*/ 1361 w 1412"/>
              <a:gd name="T23" fmla="*/ 171 h 906"/>
              <a:gd name="T24" fmla="*/ 1086 w 1412"/>
              <a:gd name="T25" fmla="*/ 52 h 906"/>
              <a:gd name="T26" fmla="*/ 970 w 1412"/>
              <a:gd name="T27" fmla="*/ 163 h 906"/>
              <a:gd name="T28" fmla="*/ 969 w 1412"/>
              <a:gd name="T29" fmla="*/ 165 h 906"/>
              <a:gd name="T30" fmla="*/ 496 w 1412"/>
              <a:gd name="T31" fmla="*/ 351 h 906"/>
              <a:gd name="T32" fmla="*/ 495 w 1412"/>
              <a:gd name="T33" fmla="*/ 350 h 906"/>
              <a:gd name="T34" fmla="*/ 225 w 1412"/>
              <a:gd name="T35" fmla="*/ 315 h 906"/>
              <a:gd name="T36" fmla="*/ 66 w 1412"/>
              <a:gd name="T37" fmla="*/ 681 h 906"/>
              <a:gd name="T38" fmla="*/ 432 w 1412"/>
              <a:gd name="T39" fmla="*/ 840 h 906"/>
              <a:gd name="T40" fmla="*/ 605 w 1412"/>
              <a:gd name="T41" fmla="*/ 631 h 906"/>
              <a:gd name="T42" fmla="*/ 606 w 1412"/>
              <a:gd name="T43" fmla="*/ 629 h 906"/>
              <a:gd name="T44" fmla="*/ 1079 w 1412"/>
              <a:gd name="T45" fmla="*/ 442 h 906"/>
              <a:gd name="T46" fmla="*/ 1080 w 1412"/>
              <a:gd name="T47" fmla="*/ 443 h 906"/>
              <a:gd name="T48" fmla="*/ 1241 w 1412"/>
              <a:gd name="T49" fmla="*/ 445 h 906"/>
              <a:gd name="T50" fmla="*/ 1361 w 1412"/>
              <a:gd name="T51" fmla="*/ 171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2" h="906">
                <a:moveTo>
                  <a:pt x="58" y="684"/>
                </a:moveTo>
                <a:cubicBezTo>
                  <a:pt x="0" y="535"/>
                  <a:pt x="73" y="367"/>
                  <a:pt x="222" y="308"/>
                </a:cubicBezTo>
                <a:cubicBezTo>
                  <a:pt x="314" y="272"/>
                  <a:pt x="417" y="285"/>
                  <a:pt x="498" y="343"/>
                </a:cubicBezTo>
                <a:cubicBezTo>
                  <a:pt x="964" y="159"/>
                  <a:pt x="964" y="159"/>
                  <a:pt x="964" y="159"/>
                </a:cubicBezTo>
                <a:cubicBezTo>
                  <a:pt x="987" y="106"/>
                  <a:pt x="1030" y="66"/>
                  <a:pt x="1083" y="44"/>
                </a:cubicBezTo>
                <a:cubicBezTo>
                  <a:pt x="1196" y="0"/>
                  <a:pt x="1323" y="55"/>
                  <a:pt x="1368" y="168"/>
                </a:cubicBezTo>
                <a:cubicBezTo>
                  <a:pt x="1412" y="281"/>
                  <a:pt x="1357" y="408"/>
                  <a:pt x="1244" y="453"/>
                </a:cubicBezTo>
                <a:cubicBezTo>
                  <a:pt x="1190" y="474"/>
                  <a:pt x="1132" y="473"/>
                  <a:pt x="1079" y="451"/>
                </a:cubicBezTo>
                <a:cubicBezTo>
                  <a:pt x="613" y="634"/>
                  <a:pt x="613" y="634"/>
                  <a:pt x="613" y="634"/>
                </a:cubicBezTo>
                <a:cubicBezTo>
                  <a:pt x="593" y="732"/>
                  <a:pt x="527" y="811"/>
                  <a:pt x="435" y="848"/>
                </a:cubicBezTo>
                <a:cubicBezTo>
                  <a:pt x="286" y="906"/>
                  <a:pt x="117" y="833"/>
                  <a:pt x="58" y="684"/>
                </a:cubicBezTo>
                <a:close/>
                <a:moveTo>
                  <a:pt x="1361" y="171"/>
                </a:moveTo>
                <a:cubicBezTo>
                  <a:pt x="1318" y="62"/>
                  <a:pt x="1195" y="9"/>
                  <a:pt x="1086" y="52"/>
                </a:cubicBezTo>
                <a:cubicBezTo>
                  <a:pt x="1034" y="72"/>
                  <a:pt x="993" y="112"/>
                  <a:pt x="970" y="163"/>
                </a:cubicBezTo>
                <a:cubicBezTo>
                  <a:pt x="969" y="165"/>
                  <a:pt x="969" y="165"/>
                  <a:pt x="969" y="165"/>
                </a:cubicBezTo>
                <a:cubicBezTo>
                  <a:pt x="496" y="351"/>
                  <a:pt x="496" y="351"/>
                  <a:pt x="496" y="351"/>
                </a:cubicBezTo>
                <a:cubicBezTo>
                  <a:pt x="495" y="350"/>
                  <a:pt x="495" y="350"/>
                  <a:pt x="495" y="350"/>
                </a:cubicBezTo>
                <a:cubicBezTo>
                  <a:pt x="416" y="293"/>
                  <a:pt x="315" y="280"/>
                  <a:pt x="225" y="315"/>
                </a:cubicBezTo>
                <a:cubicBezTo>
                  <a:pt x="80" y="373"/>
                  <a:pt x="9" y="537"/>
                  <a:pt x="66" y="681"/>
                </a:cubicBezTo>
                <a:cubicBezTo>
                  <a:pt x="123" y="826"/>
                  <a:pt x="287" y="897"/>
                  <a:pt x="432" y="840"/>
                </a:cubicBezTo>
                <a:cubicBezTo>
                  <a:pt x="522" y="805"/>
                  <a:pt x="587" y="726"/>
                  <a:pt x="605" y="631"/>
                </a:cubicBezTo>
                <a:cubicBezTo>
                  <a:pt x="606" y="629"/>
                  <a:pt x="606" y="629"/>
                  <a:pt x="606" y="629"/>
                </a:cubicBezTo>
                <a:cubicBezTo>
                  <a:pt x="1079" y="442"/>
                  <a:pt x="1079" y="442"/>
                  <a:pt x="1079" y="442"/>
                </a:cubicBezTo>
                <a:cubicBezTo>
                  <a:pt x="1080" y="443"/>
                  <a:pt x="1080" y="443"/>
                  <a:pt x="1080" y="443"/>
                </a:cubicBezTo>
                <a:cubicBezTo>
                  <a:pt x="1132" y="465"/>
                  <a:pt x="1189" y="466"/>
                  <a:pt x="1241" y="445"/>
                </a:cubicBezTo>
                <a:cubicBezTo>
                  <a:pt x="1350" y="403"/>
                  <a:pt x="1403" y="279"/>
                  <a:pt x="1361" y="171"/>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sp>
        <p:nvSpPr>
          <p:cNvPr id="22" name="Freeform 88"/>
          <p:cNvSpPr/>
          <p:nvPr/>
        </p:nvSpPr>
        <p:spPr bwMode="auto">
          <a:xfrm>
            <a:off x="4831728" y="3044082"/>
            <a:ext cx="2692581" cy="1720065"/>
          </a:xfrm>
          <a:custGeom>
            <a:avLst/>
            <a:gdLst>
              <a:gd name="T0" fmla="*/ 799 w 1404"/>
              <a:gd name="T1" fmla="*/ 628 h 898"/>
              <a:gd name="T2" fmla="*/ 329 w 1404"/>
              <a:gd name="T3" fmla="*/ 442 h 898"/>
              <a:gd name="T4" fmla="*/ 165 w 1404"/>
              <a:gd name="T5" fmla="*/ 445 h 898"/>
              <a:gd name="T6" fmla="*/ 44 w 1404"/>
              <a:gd name="T7" fmla="*/ 166 h 898"/>
              <a:gd name="T8" fmla="*/ 323 w 1404"/>
              <a:gd name="T9" fmla="*/ 44 h 898"/>
              <a:gd name="T10" fmla="*/ 441 w 1404"/>
              <a:gd name="T11" fmla="*/ 158 h 898"/>
              <a:gd name="T12" fmla="*/ 911 w 1404"/>
              <a:gd name="T13" fmla="*/ 343 h 898"/>
              <a:gd name="T14" fmla="*/ 1185 w 1404"/>
              <a:gd name="T15" fmla="*/ 308 h 898"/>
              <a:gd name="T16" fmla="*/ 1346 w 1404"/>
              <a:gd name="T17" fmla="*/ 679 h 898"/>
              <a:gd name="T18" fmla="*/ 975 w 1404"/>
              <a:gd name="T19" fmla="*/ 840 h 898"/>
              <a:gd name="T20" fmla="*/ 799 w 1404"/>
              <a:gd name="T21" fmla="*/ 62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4" h="898">
                <a:moveTo>
                  <a:pt x="799" y="628"/>
                </a:moveTo>
                <a:cubicBezTo>
                  <a:pt x="329" y="442"/>
                  <a:pt x="329" y="442"/>
                  <a:pt x="329" y="442"/>
                </a:cubicBezTo>
                <a:cubicBezTo>
                  <a:pt x="279" y="464"/>
                  <a:pt x="220" y="467"/>
                  <a:pt x="165" y="445"/>
                </a:cubicBezTo>
                <a:cubicBezTo>
                  <a:pt x="54" y="401"/>
                  <a:pt x="0" y="276"/>
                  <a:pt x="44" y="166"/>
                </a:cubicBezTo>
                <a:cubicBezTo>
                  <a:pt x="87" y="55"/>
                  <a:pt x="212" y="0"/>
                  <a:pt x="323" y="44"/>
                </a:cubicBezTo>
                <a:cubicBezTo>
                  <a:pt x="378" y="66"/>
                  <a:pt x="419" y="108"/>
                  <a:pt x="441" y="158"/>
                </a:cubicBezTo>
                <a:cubicBezTo>
                  <a:pt x="911" y="343"/>
                  <a:pt x="911" y="343"/>
                  <a:pt x="911" y="343"/>
                </a:cubicBezTo>
                <a:cubicBezTo>
                  <a:pt x="987" y="287"/>
                  <a:pt x="1090" y="271"/>
                  <a:pt x="1185" y="308"/>
                </a:cubicBezTo>
                <a:cubicBezTo>
                  <a:pt x="1332" y="366"/>
                  <a:pt x="1404" y="532"/>
                  <a:pt x="1346" y="679"/>
                </a:cubicBezTo>
                <a:cubicBezTo>
                  <a:pt x="1288" y="826"/>
                  <a:pt x="1122" y="898"/>
                  <a:pt x="975" y="840"/>
                </a:cubicBezTo>
                <a:cubicBezTo>
                  <a:pt x="880" y="803"/>
                  <a:pt x="817" y="721"/>
                  <a:pt x="799" y="628"/>
                </a:cubicBezTo>
                <a:close/>
              </a:path>
            </a:pathLst>
          </a:custGeom>
          <a:solidFill>
            <a:srgbClr val="8CB271"/>
          </a:solidFill>
          <a:ln>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23" name="Freeform 89"/>
          <p:cNvSpPr>
            <a:spLocks noEditPoints="1"/>
          </p:cNvSpPr>
          <p:nvPr/>
        </p:nvSpPr>
        <p:spPr bwMode="auto">
          <a:xfrm>
            <a:off x="4824699" y="3035880"/>
            <a:ext cx="2706642" cy="1735298"/>
          </a:xfrm>
          <a:custGeom>
            <a:avLst/>
            <a:gdLst>
              <a:gd name="T0" fmla="*/ 977 w 1412"/>
              <a:gd name="T1" fmla="*/ 848 h 906"/>
              <a:gd name="T2" fmla="*/ 799 w 1412"/>
              <a:gd name="T3" fmla="*/ 634 h 906"/>
              <a:gd name="T4" fmla="*/ 333 w 1412"/>
              <a:gd name="T5" fmla="*/ 451 h 906"/>
              <a:gd name="T6" fmla="*/ 168 w 1412"/>
              <a:gd name="T7" fmla="*/ 453 h 906"/>
              <a:gd name="T8" fmla="*/ 44 w 1412"/>
              <a:gd name="T9" fmla="*/ 168 h 906"/>
              <a:gd name="T10" fmla="*/ 329 w 1412"/>
              <a:gd name="T11" fmla="*/ 44 h 906"/>
              <a:gd name="T12" fmla="*/ 448 w 1412"/>
              <a:gd name="T13" fmla="*/ 159 h 906"/>
              <a:gd name="T14" fmla="*/ 914 w 1412"/>
              <a:gd name="T15" fmla="*/ 343 h 906"/>
              <a:gd name="T16" fmla="*/ 1190 w 1412"/>
              <a:gd name="T17" fmla="*/ 308 h 906"/>
              <a:gd name="T18" fmla="*/ 1353 w 1412"/>
              <a:gd name="T19" fmla="*/ 684 h 906"/>
              <a:gd name="T20" fmla="*/ 977 w 1412"/>
              <a:gd name="T21" fmla="*/ 848 h 906"/>
              <a:gd name="T22" fmla="*/ 171 w 1412"/>
              <a:gd name="T23" fmla="*/ 445 h 906"/>
              <a:gd name="T24" fmla="*/ 332 w 1412"/>
              <a:gd name="T25" fmla="*/ 443 h 906"/>
              <a:gd name="T26" fmla="*/ 333 w 1412"/>
              <a:gd name="T27" fmla="*/ 442 h 906"/>
              <a:gd name="T28" fmla="*/ 806 w 1412"/>
              <a:gd name="T29" fmla="*/ 629 h 906"/>
              <a:gd name="T30" fmla="*/ 807 w 1412"/>
              <a:gd name="T31" fmla="*/ 631 h 906"/>
              <a:gd name="T32" fmla="*/ 980 w 1412"/>
              <a:gd name="T33" fmla="*/ 840 h 906"/>
              <a:gd name="T34" fmla="*/ 1346 w 1412"/>
              <a:gd name="T35" fmla="*/ 681 h 906"/>
              <a:gd name="T36" fmla="*/ 1187 w 1412"/>
              <a:gd name="T37" fmla="*/ 316 h 906"/>
              <a:gd name="T38" fmla="*/ 917 w 1412"/>
              <a:gd name="T39" fmla="*/ 350 h 906"/>
              <a:gd name="T40" fmla="*/ 916 w 1412"/>
              <a:gd name="T41" fmla="*/ 351 h 906"/>
              <a:gd name="T42" fmla="*/ 442 w 1412"/>
              <a:gd name="T43" fmla="*/ 165 h 906"/>
              <a:gd name="T44" fmla="*/ 442 w 1412"/>
              <a:gd name="T45" fmla="*/ 163 h 906"/>
              <a:gd name="T46" fmla="*/ 326 w 1412"/>
              <a:gd name="T47" fmla="*/ 52 h 906"/>
              <a:gd name="T48" fmla="*/ 51 w 1412"/>
              <a:gd name="T49" fmla="*/ 171 h 906"/>
              <a:gd name="T50" fmla="*/ 171 w 1412"/>
              <a:gd name="T51" fmla="*/ 44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2" h="906">
                <a:moveTo>
                  <a:pt x="977" y="848"/>
                </a:moveTo>
                <a:cubicBezTo>
                  <a:pt x="885" y="811"/>
                  <a:pt x="819" y="732"/>
                  <a:pt x="799" y="634"/>
                </a:cubicBezTo>
                <a:cubicBezTo>
                  <a:pt x="333" y="451"/>
                  <a:pt x="333" y="451"/>
                  <a:pt x="333" y="451"/>
                </a:cubicBezTo>
                <a:cubicBezTo>
                  <a:pt x="280" y="473"/>
                  <a:pt x="221" y="474"/>
                  <a:pt x="168" y="453"/>
                </a:cubicBezTo>
                <a:cubicBezTo>
                  <a:pt x="55" y="408"/>
                  <a:pt x="0" y="281"/>
                  <a:pt x="44" y="168"/>
                </a:cubicBezTo>
                <a:cubicBezTo>
                  <a:pt x="88" y="56"/>
                  <a:pt x="216" y="0"/>
                  <a:pt x="329" y="44"/>
                </a:cubicBezTo>
                <a:cubicBezTo>
                  <a:pt x="382" y="66"/>
                  <a:pt x="425" y="106"/>
                  <a:pt x="448" y="159"/>
                </a:cubicBezTo>
                <a:cubicBezTo>
                  <a:pt x="914" y="343"/>
                  <a:pt x="914" y="343"/>
                  <a:pt x="914" y="343"/>
                </a:cubicBezTo>
                <a:cubicBezTo>
                  <a:pt x="995" y="285"/>
                  <a:pt x="1098" y="272"/>
                  <a:pt x="1190" y="308"/>
                </a:cubicBezTo>
                <a:cubicBezTo>
                  <a:pt x="1339" y="367"/>
                  <a:pt x="1412" y="536"/>
                  <a:pt x="1353" y="684"/>
                </a:cubicBezTo>
                <a:cubicBezTo>
                  <a:pt x="1295" y="833"/>
                  <a:pt x="1126" y="906"/>
                  <a:pt x="977" y="848"/>
                </a:cubicBezTo>
                <a:close/>
                <a:moveTo>
                  <a:pt x="171" y="445"/>
                </a:moveTo>
                <a:cubicBezTo>
                  <a:pt x="223" y="466"/>
                  <a:pt x="280" y="465"/>
                  <a:pt x="332" y="443"/>
                </a:cubicBezTo>
                <a:cubicBezTo>
                  <a:pt x="333" y="442"/>
                  <a:pt x="333" y="442"/>
                  <a:pt x="333" y="442"/>
                </a:cubicBezTo>
                <a:cubicBezTo>
                  <a:pt x="806" y="629"/>
                  <a:pt x="806" y="629"/>
                  <a:pt x="806" y="629"/>
                </a:cubicBezTo>
                <a:cubicBezTo>
                  <a:pt x="807" y="631"/>
                  <a:pt x="807" y="631"/>
                  <a:pt x="807" y="631"/>
                </a:cubicBezTo>
                <a:cubicBezTo>
                  <a:pt x="825" y="726"/>
                  <a:pt x="890" y="805"/>
                  <a:pt x="980" y="840"/>
                </a:cubicBezTo>
                <a:cubicBezTo>
                  <a:pt x="1125" y="897"/>
                  <a:pt x="1289" y="826"/>
                  <a:pt x="1346" y="681"/>
                </a:cubicBezTo>
                <a:cubicBezTo>
                  <a:pt x="1403" y="537"/>
                  <a:pt x="1332" y="373"/>
                  <a:pt x="1187" y="316"/>
                </a:cubicBezTo>
                <a:cubicBezTo>
                  <a:pt x="1097" y="280"/>
                  <a:pt x="996" y="293"/>
                  <a:pt x="917" y="350"/>
                </a:cubicBezTo>
                <a:cubicBezTo>
                  <a:pt x="916" y="351"/>
                  <a:pt x="916" y="351"/>
                  <a:pt x="916" y="351"/>
                </a:cubicBezTo>
                <a:cubicBezTo>
                  <a:pt x="442" y="165"/>
                  <a:pt x="442" y="165"/>
                  <a:pt x="442" y="165"/>
                </a:cubicBezTo>
                <a:cubicBezTo>
                  <a:pt x="442" y="163"/>
                  <a:pt x="442" y="163"/>
                  <a:pt x="442" y="163"/>
                </a:cubicBezTo>
                <a:cubicBezTo>
                  <a:pt x="419" y="112"/>
                  <a:pt x="378" y="72"/>
                  <a:pt x="326" y="52"/>
                </a:cubicBezTo>
                <a:cubicBezTo>
                  <a:pt x="217" y="9"/>
                  <a:pt x="94" y="62"/>
                  <a:pt x="51" y="171"/>
                </a:cubicBezTo>
                <a:cubicBezTo>
                  <a:pt x="9" y="279"/>
                  <a:pt x="62" y="403"/>
                  <a:pt x="171" y="445"/>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sp>
        <p:nvSpPr>
          <p:cNvPr id="24" name="Freeform 90"/>
          <p:cNvSpPr/>
          <p:nvPr/>
        </p:nvSpPr>
        <p:spPr bwMode="auto">
          <a:xfrm>
            <a:off x="4674720" y="3685006"/>
            <a:ext cx="2692581" cy="1720065"/>
          </a:xfrm>
          <a:custGeom>
            <a:avLst/>
            <a:gdLst>
              <a:gd name="T0" fmla="*/ 605 w 1404"/>
              <a:gd name="T1" fmla="*/ 628 h 898"/>
              <a:gd name="T2" fmla="*/ 1075 w 1404"/>
              <a:gd name="T3" fmla="*/ 442 h 898"/>
              <a:gd name="T4" fmla="*/ 1239 w 1404"/>
              <a:gd name="T5" fmla="*/ 445 h 898"/>
              <a:gd name="T6" fmla="*/ 1360 w 1404"/>
              <a:gd name="T7" fmla="*/ 165 h 898"/>
              <a:gd name="T8" fmla="*/ 1081 w 1404"/>
              <a:gd name="T9" fmla="*/ 44 h 898"/>
              <a:gd name="T10" fmla="*/ 962 w 1404"/>
              <a:gd name="T11" fmla="*/ 158 h 898"/>
              <a:gd name="T12" fmla="*/ 493 w 1404"/>
              <a:gd name="T13" fmla="*/ 343 h 898"/>
              <a:gd name="T14" fmla="*/ 219 w 1404"/>
              <a:gd name="T15" fmla="*/ 308 h 898"/>
              <a:gd name="T16" fmla="*/ 58 w 1404"/>
              <a:gd name="T17" fmla="*/ 679 h 898"/>
              <a:gd name="T18" fmla="*/ 429 w 1404"/>
              <a:gd name="T19" fmla="*/ 840 h 898"/>
              <a:gd name="T20" fmla="*/ 605 w 1404"/>
              <a:gd name="T21" fmla="*/ 62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4" h="898">
                <a:moveTo>
                  <a:pt x="605" y="628"/>
                </a:moveTo>
                <a:cubicBezTo>
                  <a:pt x="1075" y="442"/>
                  <a:pt x="1075" y="442"/>
                  <a:pt x="1075" y="442"/>
                </a:cubicBezTo>
                <a:cubicBezTo>
                  <a:pt x="1125" y="464"/>
                  <a:pt x="1184" y="467"/>
                  <a:pt x="1239" y="445"/>
                </a:cubicBezTo>
                <a:cubicBezTo>
                  <a:pt x="1349" y="401"/>
                  <a:pt x="1404" y="276"/>
                  <a:pt x="1360" y="165"/>
                </a:cubicBezTo>
                <a:cubicBezTo>
                  <a:pt x="1317" y="55"/>
                  <a:pt x="1191" y="0"/>
                  <a:pt x="1081" y="44"/>
                </a:cubicBezTo>
                <a:cubicBezTo>
                  <a:pt x="1026" y="66"/>
                  <a:pt x="984" y="108"/>
                  <a:pt x="962" y="158"/>
                </a:cubicBezTo>
                <a:cubicBezTo>
                  <a:pt x="493" y="343"/>
                  <a:pt x="493" y="343"/>
                  <a:pt x="493" y="343"/>
                </a:cubicBezTo>
                <a:cubicBezTo>
                  <a:pt x="416" y="287"/>
                  <a:pt x="314" y="271"/>
                  <a:pt x="219" y="308"/>
                </a:cubicBezTo>
                <a:cubicBezTo>
                  <a:pt x="72" y="366"/>
                  <a:pt x="0" y="532"/>
                  <a:pt x="58" y="679"/>
                </a:cubicBezTo>
                <a:cubicBezTo>
                  <a:pt x="116" y="826"/>
                  <a:pt x="282" y="898"/>
                  <a:pt x="429" y="840"/>
                </a:cubicBezTo>
                <a:cubicBezTo>
                  <a:pt x="524" y="803"/>
                  <a:pt x="587" y="721"/>
                  <a:pt x="605" y="628"/>
                </a:cubicBezTo>
                <a:close/>
              </a:path>
            </a:pathLst>
          </a:custGeom>
          <a:solidFill>
            <a:schemeClr val="bg1">
              <a:lumMod val="75000"/>
            </a:schemeClr>
          </a:solidFill>
          <a:ln w="9525">
            <a:solidFill>
              <a:schemeClr val="bg1"/>
            </a:solidFill>
            <a:round/>
          </a:ln>
        </p:spPr>
        <p:txBody>
          <a:bodyPr vert="horz" wrap="square" lIns="91440" tIns="45720" rIns="91440" bIns="45720" numCol="1" anchor="t" anchorCtr="0" compatLnSpc="1"/>
          <a:lstStyle/>
          <a:p>
            <a:endParaRPr lang="en-US">
              <a:cs typeface="+mn-ea"/>
              <a:sym typeface="+mn-lt"/>
            </a:endParaRPr>
          </a:p>
        </p:txBody>
      </p:sp>
      <p:sp>
        <p:nvSpPr>
          <p:cNvPr id="25" name="Freeform 91"/>
          <p:cNvSpPr>
            <a:spLocks noEditPoints="1"/>
          </p:cNvSpPr>
          <p:nvPr/>
        </p:nvSpPr>
        <p:spPr bwMode="auto">
          <a:xfrm>
            <a:off x="4666518" y="3677975"/>
            <a:ext cx="2707814" cy="1735298"/>
          </a:xfrm>
          <a:custGeom>
            <a:avLst/>
            <a:gdLst>
              <a:gd name="T0" fmla="*/ 58 w 1412"/>
              <a:gd name="T1" fmla="*/ 684 h 906"/>
              <a:gd name="T2" fmla="*/ 222 w 1412"/>
              <a:gd name="T3" fmla="*/ 308 h 906"/>
              <a:gd name="T4" fmla="*/ 498 w 1412"/>
              <a:gd name="T5" fmla="*/ 343 h 906"/>
              <a:gd name="T6" fmla="*/ 964 w 1412"/>
              <a:gd name="T7" fmla="*/ 159 h 906"/>
              <a:gd name="T8" fmla="*/ 1083 w 1412"/>
              <a:gd name="T9" fmla="*/ 44 h 906"/>
              <a:gd name="T10" fmla="*/ 1368 w 1412"/>
              <a:gd name="T11" fmla="*/ 168 h 906"/>
              <a:gd name="T12" fmla="*/ 1244 w 1412"/>
              <a:gd name="T13" fmla="*/ 453 h 906"/>
              <a:gd name="T14" fmla="*/ 1079 w 1412"/>
              <a:gd name="T15" fmla="*/ 451 h 906"/>
              <a:gd name="T16" fmla="*/ 613 w 1412"/>
              <a:gd name="T17" fmla="*/ 634 h 906"/>
              <a:gd name="T18" fmla="*/ 435 w 1412"/>
              <a:gd name="T19" fmla="*/ 848 h 906"/>
              <a:gd name="T20" fmla="*/ 58 w 1412"/>
              <a:gd name="T21" fmla="*/ 684 h 906"/>
              <a:gd name="T22" fmla="*/ 1361 w 1412"/>
              <a:gd name="T23" fmla="*/ 171 h 906"/>
              <a:gd name="T24" fmla="*/ 1086 w 1412"/>
              <a:gd name="T25" fmla="*/ 52 h 906"/>
              <a:gd name="T26" fmla="*/ 970 w 1412"/>
              <a:gd name="T27" fmla="*/ 163 h 906"/>
              <a:gd name="T28" fmla="*/ 969 w 1412"/>
              <a:gd name="T29" fmla="*/ 165 h 906"/>
              <a:gd name="T30" fmla="*/ 496 w 1412"/>
              <a:gd name="T31" fmla="*/ 351 h 906"/>
              <a:gd name="T32" fmla="*/ 495 w 1412"/>
              <a:gd name="T33" fmla="*/ 350 h 906"/>
              <a:gd name="T34" fmla="*/ 225 w 1412"/>
              <a:gd name="T35" fmla="*/ 315 h 906"/>
              <a:gd name="T36" fmla="*/ 66 w 1412"/>
              <a:gd name="T37" fmla="*/ 681 h 906"/>
              <a:gd name="T38" fmla="*/ 432 w 1412"/>
              <a:gd name="T39" fmla="*/ 840 h 906"/>
              <a:gd name="T40" fmla="*/ 605 w 1412"/>
              <a:gd name="T41" fmla="*/ 631 h 906"/>
              <a:gd name="T42" fmla="*/ 606 w 1412"/>
              <a:gd name="T43" fmla="*/ 629 h 906"/>
              <a:gd name="T44" fmla="*/ 1079 w 1412"/>
              <a:gd name="T45" fmla="*/ 442 h 906"/>
              <a:gd name="T46" fmla="*/ 1080 w 1412"/>
              <a:gd name="T47" fmla="*/ 443 h 906"/>
              <a:gd name="T48" fmla="*/ 1241 w 1412"/>
              <a:gd name="T49" fmla="*/ 445 h 906"/>
              <a:gd name="T50" fmla="*/ 1361 w 1412"/>
              <a:gd name="T51" fmla="*/ 171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2" h="906">
                <a:moveTo>
                  <a:pt x="58" y="684"/>
                </a:moveTo>
                <a:cubicBezTo>
                  <a:pt x="0" y="535"/>
                  <a:pt x="73" y="367"/>
                  <a:pt x="222" y="308"/>
                </a:cubicBezTo>
                <a:cubicBezTo>
                  <a:pt x="314" y="272"/>
                  <a:pt x="417" y="285"/>
                  <a:pt x="498" y="343"/>
                </a:cubicBezTo>
                <a:cubicBezTo>
                  <a:pt x="964" y="159"/>
                  <a:pt x="964" y="159"/>
                  <a:pt x="964" y="159"/>
                </a:cubicBezTo>
                <a:cubicBezTo>
                  <a:pt x="987" y="106"/>
                  <a:pt x="1030" y="66"/>
                  <a:pt x="1083" y="44"/>
                </a:cubicBezTo>
                <a:cubicBezTo>
                  <a:pt x="1196" y="0"/>
                  <a:pt x="1323" y="55"/>
                  <a:pt x="1368" y="168"/>
                </a:cubicBezTo>
                <a:cubicBezTo>
                  <a:pt x="1412" y="281"/>
                  <a:pt x="1357" y="408"/>
                  <a:pt x="1244" y="453"/>
                </a:cubicBezTo>
                <a:cubicBezTo>
                  <a:pt x="1190" y="474"/>
                  <a:pt x="1132" y="473"/>
                  <a:pt x="1079" y="451"/>
                </a:cubicBezTo>
                <a:cubicBezTo>
                  <a:pt x="613" y="634"/>
                  <a:pt x="613" y="634"/>
                  <a:pt x="613" y="634"/>
                </a:cubicBezTo>
                <a:cubicBezTo>
                  <a:pt x="593" y="732"/>
                  <a:pt x="527" y="811"/>
                  <a:pt x="435" y="848"/>
                </a:cubicBezTo>
                <a:cubicBezTo>
                  <a:pt x="286" y="906"/>
                  <a:pt x="117" y="833"/>
                  <a:pt x="58" y="684"/>
                </a:cubicBezTo>
                <a:close/>
                <a:moveTo>
                  <a:pt x="1361" y="171"/>
                </a:moveTo>
                <a:cubicBezTo>
                  <a:pt x="1318" y="62"/>
                  <a:pt x="1195" y="9"/>
                  <a:pt x="1086" y="52"/>
                </a:cubicBezTo>
                <a:cubicBezTo>
                  <a:pt x="1034" y="72"/>
                  <a:pt x="993" y="112"/>
                  <a:pt x="970" y="163"/>
                </a:cubicBezTo>
                <a:cubicBezTo>
                  <a:pt x="969" y="165"/>
                  <a:pt x="969" y="165"/>
                  <a:pt x="969" y="165"/>
                </a:cubicBezTo>
                <a:cubicBezTo>
                  <a:pt x="496" y="351"/>
                  <a:pt x="496" y="351"/>
                  <a:pt x="496" y="351"/>
                </a:cubicBezTo>
                <a:cubicBezTo>
                  <a:pt x="495" y="350"/>
                  <a:pt x="495" y="350"/>
                  <a:pt x="495" y="350"/>
                </a:cubicBezTo>
                <a:cubicBezTo>
                  <a:pt x="416" y="293"/>
                  <a:pt x="315" y="280"/>
                  <a:pt x="225" y="315"/>
                </a:cubicBezTo>
                <a:cubicBezTo>
                  <a:pt x="80" y="373"/>
                  <a:pt x="9" y="537"/>
                  <a:pt x="66" y="681"/>
                </a:cubicBezTo>
                <a:cubicBezTo>
                  <a:pt x="123" y="826"/>
                  <a:pt x="287" y="897"/>
                  <a:pt x="432" y="840"/>
                </a:cubicBezTo>
                <a:cubicBezTo>
                  <a:pt x="522" y="805"/>
                  <a:pt x="587" y="726"/>
                  <a:pt x="605" y="631"/>
                </a:cubicBezTo>
                <a:cubicBezTo>
                  <a:pt x="606" y="629"/>
                  <a:pt x="606" y="629"/>
                  <a:pt x="606" y="629"/>
                </a:cubicBezTo>
                <a:cubicBezTo>
                  <a:pt x="1079" y="442"/>
                  <a:pt x="1079" y="442"/>
                  <a:pt x="1079" y="442"/>
                </a:cubicBezTo>
                <a:cubicBezTo>
                  <a:pt x="1080" y="443"/>
                  <a:pt x="1080" y="443"/>
                  <a:pt x="1080" y="443"/>
                </a:cubicBezTo>
                <a:cubicBezTo>
                  <a:pt x="1132" y="465"/>
                  <a:pt x="1189" y="466"/>
                  <a:pt x="1241" y="445"/>
                </a:cubicBezTo>
                <a:cubicBezTo>
                  <a:pt x="1350" y="403"/>
                  <a:pt x="1403" y="279"/>
                  <a:pt x="1361" y="171"/>
                </a:cubicBezTo>
                <a:close/>
              </a:path>
            </a:pathLst>
          </a:custGeom>
          <a:solidFill>
            <a:schemeClr val="bg1"/>
          </a:solidFill>
          <a:ln>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26" name="Freeform 92"/>
          <p:cNvSpPr/>
          <p:nvPr/>
        </p:nvSpPr>
        <p:spPr bwMode="auto">
          <a:xfrm>
            <a:off x="4831728" y="4320071"/>
            <a:ext cx="2692581" cy="1720065"/>
          </a:xfrm>
          <a:custGeom>
            <a:avLst/>
            <a:gdLst>
              <a:gd name="T0" fmla="*/ 799 w 1404"/>
              <a:gd name="T1" fmla="*/ 628 h 898"/>
              <a:gd name="T2" fmla="*/ 329 w 1404"/>
              <a:gd name="T3" fmla="*/ 442 h 898"/>
              <a:gd name="T4" fmla="*/ 165 w 1404"/>
              <a:gd name="T5" fmla="*/ 445 h 898"/>
              <a:gd name="T6" fmla="*/ 44 w 1404"/>
              <a:gd name="T7" fmla="*/ 166 h 898"/>
              <a:gd name="T8" fmla="*/ 323 w 1404"/>
              <a:gd name="T9" fmla="*/ 44 h 898"/>
              <a:gd name="T10" fmla="*/ 441 w 1404"/>
              <a:gd name="T11" fmla="*/ 158 h 898"/>
              <a:gd name="T12" fmla="*/ 911 w 1404"/>
              <a:gd name="T13" fmla="*/ 343 h 898"/>
              <a:gd name="T14" fmla="*/ 1185 w 1404"/>
              <a:gd name="T15" fmla="*/ 308 h 898"/>
              <a:gd name="T16" fmla="*/ 1346 w 1404"/>
              <a:gd name="T17" fmla="*/ 679 h 898"/>
              <a:gd name="T18" fmla="*/ 975 w 1404"/>
              <a:gd name="T19" fmla="*/ 840 h 898"/>
              <a:gd name="T20" fmla="*/ 799 w 1404"/>
              <a:gd name="T21" fmla="*/ 628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404" h="898">
                <a:moveTo>
                  <a:pt x="799" y="628"/>
                </a:moveTo>
                <a:cubicBezTo>
                  <a:pt x="329" y="442"/>
                  <a:pt x="329" y="442"/>
                  <a:pt x="329" y="442"/>
                </a:cubicBezTo>
                <a:cubicBezTo>
                  <a:pt x="279" y="464"/>
                  <a:pt x="220" y="467"/>
                  <a:pt x="165" y="445"/>
                </a:cubicBezTo>
                <a:cubicBezTo>
                  <a:pt x="54" y="401"/>
                  <a:pt x="0" y="276"/>
                  <a:pt x="44" y="166"/>
                </a:cubicBezTo>
                <a:cubicBezTo>
                  <a:pt x="87" y="55"/>
                  <a:pt x="212" y="0"/>
                  <a:pt x="323" y="44"/>
                </a:cubicBezTo>
                <a:cubicBezTo>
                  <a:pt x="378" y="66"/>
                  <a:pt x="419" y="108"/>
                  <a:pt x="441" y="158"/>
                </a:cubicBezTo>
                <a:cubicBezTo>
                  <a:pt x="911" y="343"/>
                  <a:pt x="911" y="343"/>
                  <a:pt x="911" y="343"/>
                </a:cubicBezTo>
                <a:cubicBezTo>
                  <a:pt x="987" y="287"/>
                  <a:pt x="1090" y="271"/>
                  <a:pt x="1185" y="308"/>
                </a:cubicBezTo>
                <a:cubicBezTo>
                  <a:pt x="1332" y="366"/>
                  <a:pt x="1404" y="532"/>
                  <a:pt x="1346" y="679"/>
                </a:cubicBezTo>
                <a:cubicBezTo>
                  <a:pt x="1288" y="826"/>
                  <a:pt x="1122" y="898"/>
                  <a:pt x="975" y="840"/>
                </a:cubicBezTo>
                <a:cubicBezTo>
                  <a:pt x="880" y="803"/>
                  <a:pt x="817" y="721"/>
                  <a:pt x="799" y="628"/>
                </a:cubicBezTo>
                <a:close/>
              </a:path>
            </a:pathLst>
          </a:custGeom>
          <a:solidFill>
            <a:srgbClr val="8CB271"/>
          </a:solidFill>
          <a:ln>
            <a:solidFill>
              <a:schemeClr val="bg1"/>
            </a:solidFill>
          </a:ln>
        </p:spPr>
        <p:txBody>
          <a:bodyPr vert="horz" wrap="square" lIns="91440" tIns="45720" rIns="91440" bIns="45720" numCol="1" anchor="t" anchorCtr="0" compatLnSpc="1"/>
          <a:lstStyle/>
          <a:p>
            <a:endParaRPr lang="en-US">
              <a:cs typeface="+mn-ea"/>
              <a:sym typeface="+mn-lt"/>
            </a:endParaRPr>
          </a:p>
        </p:txBody>
      </p:sp>
      <p:sp>
        <p:nvSpPr>
          <p:cNvPr id="27" name="Freeform 93"/>
          <p:cNvSpPr>
            <a:spLocks noEditPoints="1"/>
          </p:cNvSpPr>
          <p:nvPr/>
        </p:nvSpPr>
        <p:spPr bwMode="auto">
          <a:xfrm>
            <a:off x="4824699" y="4311868"/>
            <a:ext cx="2706642" cy="1735298"/>
          </a:xfrm>
          <a:custGeom>
            <a:avLst/>
            <a:gdLst>
              <a:gd name="T0" fmla="*/ 977 w 1412"/>
              <a:gd name="T1" fmla="*/ 848 h 906"/>
              <a:gd name="T2" fmla="*/ 799 w 1412"/>
              <a:gd name="T3" fmla="*/ 634 h 906"/>
              <a:gd name="T4" fmla="*/ 333 w 1412"/>
              <a:gd name="T5" fmla="*/ 451 h 906"/>
              <a:gd name="T6" fmla="*/ 168 w 1412"/>
              <a:gd name="T7" fmla="*/ 453 h 906"/>
              <a:gd name="T8" fmla="*/ 44 w 1412"/>
              <a:gd name="T9" fmla="*/ 168 h 906"/>
              <a:gd name="T10" fmla="*/ 329 w 1412"/>
              <a:gd name="T11" fmla="*/ 44 h 906"/>
              <a:gd name="T12" fmla="*/ 448 w 1412"/>
              <a:gd name="T13" fmla="*/ 159 h 906"/>
              <a:gd name="T14" fmla="*/ 914 w 1412"/>
              <a:gd name="T15" fmla="*/ 343 h 906"/>
              <a:gd name="T16" fmla="*/ 1190 w 1412"/>
              <a:gd name="T17" fmla="*/ 308 h 906"/>
              <a:gd name="T18" fmla="*/ 1353 w 1412"/>
              <a:gd name="T19" fmla="*/ 684 h 906"/>
              <a:gd name="T20" fmla="*/ 977 w 1412"/>
              <a:gd name="T21" fmla="*/ 848 h 906"/>
              <a:gd name="T22" fmla="*/ 171 w 1412"/>
              <a:gd name="T23" fmla="*/ 445 h 906"/>
              <a:gd name="T24" fmla="*/ 332 w 1412"/>
              <a:gd name="T25" fmla="*/ 443 h 906"/>
              <a:gd name="T26" fmla="*/ 333 w 1412"/>
              <a:gd name="T27" fmla="*/ 442 h 906"/>
              <a:gd name="T28" fmla="*/ 806 w 1412"/>
              <a:gd name="T29" fmla="*/ 629 h 906"/>
              <a:gd name="T30" fmla="*/ 807 w 1412"/>
              <a:gd name="T31" fmla="*/ 631 h 906"/>
              <a:gd name="T32" fmla="*/ 980 w 1412"/>
              <a:gd name="T33" fmla="*/ 840 h 906"/>
              <a:gd name="T34" fmla="*/ 1346 w 1412"/>
              <a:gd name="T35" fmla="*/ 681 h 906"/>
              <a:gd name="T36" fmla="*/ 1187 w 1412"/>
              <a:gd name="T37" fmla="*/ 316 h 906"/>
              <a:gd name="T38" fmla="*/ 917 w 1412"/>
              <a:gd name="T39" fmla="*/ 350 h 906"/>
              <a:gd name="T40" fmla="*/ 916 w 1412"/>
              <a:gd name="T41" fmla="*/ 351 h 906"/>
              <a:gd name="T42" fmla="*/ 442 w 1412"/>
              <a:gd name="T43" fmla="*/ 165 h 906"/>
              <a:gd name="T44" fmla="*/ 442 w 1412"/>
              <a:gd name="T45" fmla="*/ 164 h 906"/>
              <a:gd name="T46" fmla="*/ 326 w 1412"/>
              <a:gd name="T47" fmla="*/ 52 h 906"/>
              <a:gd name="T48" fmla="*/ 51 w 1412"/>
              <a:gd name="T49" fmla="*/ 171 h 906"/>
              <a:gd name="T50" fmla="*/ 171 w 1412"/>
              <a:gd name="T51" fmla="*/ 445 h 9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412" h="906">
                <a:moveTo>
                  <a:pt x="977" y="848"/>
                </a:moveTo>
                <a:cubicBezTo>
                  <a:pt x="885" y="811"/>
                  <a:pt x="819" y="732"/>
                  <a:pt x="799" y="634"/>
                </a:cubicBezTo>
                <a:cubicBezTo>
                  <a:pt x="333" y="451"/>
                  <a:pt x="333" y="451"/>
                  <a:pt x="333" y="451"/>
                </a:cubicBezTo>
                <a:cubicBezTo>
                  <a:pt x="280" y="473"/>
                  <a:pt x="221" y="474"/>
                  <a:pt x="168" y="453"/>
                </a:cubicBezTo>
                <a:cubicBezTo>
                  <a:pt x="55" y="408"/>
                  <a:pt x="0" y="281"/>
                  <a:pt x="44" y="168"/>
                </a:cubicBezTo>
                <a:cubicBezTo>
                  <a:pt x="88" y="56"/>
                  <a:pt x="216" y="0"/>
                  <a:pt x="329" y="44"/>
                </a:cubicBezTo>
                <a:cubicBezTo>
                  <a:pt x="382" y="66"/>
                  <a:pt x="425" y="106"/>
                  <a:pt x="448" y="159"/>
                </a:cubicBezTo>
                <a:cubicBezTo>
                  <a:pt x="914" y="343"/>
                  <a:pt x="914" y="343"/>
                  <a:pt x="914" y="343"/>
                </a:cubicBezTo>
                <a:cubicBezTo>
                  <a:pt x="995" y="285"/>
                  <a:pt x="1098" y="272"/>
                  <a:pt x="1190" y="308"/>
                </a:cubicBezTo>
                <a:cubicBezTo>
                  <a:pt x="1339" y="367"/>
                  <a:pt x="1412" y="536"/>
                  <a:pt x="1353" y="684"/>
                </a:cubicBezTo>
                <a:cubicBezTo>
                  <a:pt x="1295" y="833"/>
                  <a:pt x="1126" y="906"/>
                  <a:pt x="977" y="848"/>
                </a:cubicBezTo>
                <a:close/>
                <a:moveTo>
                  <a:pt x="171" y="445"/>
                </a:moveTo>
                <a:cubicBezTo>
                  <a:pt x="223" y="466"/>
                  <a:pt x="280" y="465"/>
                  <a:pt x="332" y="443"/>
                </a:cubicBezTo>
                <a:cubicBezTo>
                  <a:pt x="333" y="442"/>
                  <a:pt x="333" y="442"/>
                  <a:pt x="333" y="442"/>
                </a:cubicBezTo>
                <a:cubicBezTo>
                  <a:pt x="806" y="629"/>
                  <a:pt x="806" y="629"/>
                  <a:pt x="806" y="629"/>
                </a:cubicBezTo>
                <a:cubicBezTo>
                  <a:pt x="807" y="631"/>
                  <a:pt x="807" y="631"/>
                  <a:pt x="807" y="631"/>
                </a:cubicBezTo>
                <a:cubicBezTo>
                  <a:pt x="825" y="726"/>
                  <a:pt x="890" y="805"/>
                  <a:pt x="980" y="840"/>
                </a:cubicBezTo>
                <a:cubicBezTo>
                  <a:pt x="1125" y="897"/>
                  <a:pt x="1289" y="826"/>
                  <a:pt x="1346" y="681"/>
                </a:cubicBezTo>
                <a:cubicBezTo>
                  <a:pt x="1403" y="537"/>
                  <a:pt x="1332" y="373"/>
                  <a:pt x="1187" y="316"/>
                </a:cubicBezTo>
                <a:cubicBezTo>
                  <a:pt x="1097" y="280"/>
                  <a:pt x="996" y="293"/>
                  <a:pt x="917" y="350"/>
                </a:cubicBezTo>
                <a:cubicBezTo>
                  <a:pt x="916" y="351"/>
                  <a:pt x="916" y="351"/>
                  <a:pt x="916" y="351"/>
                </a:cubicBezTo>
                <a:cubicBezTo>
                  <a:pt x="442" y="165"/>
                  <a:pt x="442" y="165"/>
                  <a:pt x="442" y="165"/>
                </a:cubicBezTo>
                <a:cubicBezTo>
                  <a:pt x="442" y="164"/>
                  <a:pt x="442" y="164"/>
                  <a:pt x="442" y="164"/>
                </a:cubicBezTo>
                <a:cubicBezTo>
                  <a:pt x="419" y="112"/>
                  <a:pt x="378" y="72"/>
                  <a:pt x="326" y="52"/>
                </a:cubicBezTo>
                <a:cubicBezTo>
                  <a:pt x="217" y="9"/>
                  <a:pt x="94" y="62"/>
                  <a:pt x="51" y="171"/>
                </a:cubicBezTo>
                <a:cubicBezTo>
                  <a:pt x="9" y="279"/>
                  <a:pt x="62" y="403"/>
                  <a:pt x="171" y="445"/>
                </a:cubicBezTo>
                <a:close/>
              </a:path>
            </a:pathLst>
          </a:custGeom>
          <a:solidFill>
            <a:schemeClr val="bg1"/>
          </a:solidFill>
          <a:ln>
            <a:noFill/>
          </a:ln>
        </p:spPr>
        <p:txBody>
          <a:bodyPr vert="horz" wrap="square" lIns="91440" tIns="45720" rIns="91440" bIns="45720" numCol="1" anchor="t" anchorCtr="0" compatLnSpc="1"/>
          <a:lstStyle/>
          <a:p>
            <a:endParaRPr lang="en-US">
              <a:cs typeface="+mn-ea"/>
              <a:sym typeface="+mn-lt"/>
            </a:endParaRPr>
          </a:p>
        </p:txBody>
      </p:sp>
      <p:sp>
        <p:nvSpPr>
          <p:cNvPr id="28" name="Oval 94"/>
          <p:cNvSpPr>
            <a:spLocks noChangeArrowheads="1"/>
          </p:cNvSpPr>
          <p:nvPr/>
        </p:nvSpPr>
        <p:spPr bwMode="auto">
          <a:xfrm>
            <a:off x="6492037" y="5006690"/>
            <a:ext cx="827224" cy="826053"/>
          </a:xfrm>
          <a:prstGeom prst="ellipse">
            <a:avLst/>
          </a:prstGeom>
          <a:solidFill>
            <a:schemeClr val="bg1"/>
          </a:solidFill>
          <a:ln>
            <a:noFill/>
          </a:ln>
        </p:spPr>
        <p:txBody>
          <a:bodyPr vert="horz" wrap="square" lIns="91440" tIns="45720" rIns="91440" bIns="45720" numCol="1" anchor="t" anchorCtr="0" compatLnSpc="1"/>
          <a:lstStyle/>
          <a:p>
            <a:endParaRPr lang="en-US">
              <a:solidFill>
                <a:srgbClr val="116EBB"/>
              </a:solidFill>
              <a:cs typeface="+mn-ea"/>
              <a:sym typeface="+mn-lt"/>
            </a:endParaRPr>
          </a:p>
        </p:txBody>
      </p:sp>
      <p:sp>
        <p:nvSpPr>
          <p:cNvPr id="29" name="TextBox 4"/>
          <p:cNvSpPr txBox="1"/>
          <p:nvPr/>
        </p:nvSpPr>
        <p:spPr>
          <a:xfrm>
            <a:off x="6551998" y="2593993"/>
            <a:ext cx="724878" cy="657039"/>
          </a:xfrm>
          <a:prstGeom prst="rect">
            <a:avLst/>
          </a:prstGeom>
          <a:noFill/>
        </p:spPr>
        <p:txBody>
          <a:bodyPr wrap="none" rtlCol="0" anchor="ctr">
            <a:spAutoFit/>
          </a:bodyPr>
          <a:lstStyle/>
          <a:p>
            <a:pPr algn="ctr">
              <a:lnSpc>
                <a:spcPct val="75000"/>
              </a:lnSpc>
            </a:pPr>
            <a:r>
              <a:rPr lang="en-US" sz="1600">
                <a:solidFill>
                  <a:schemeClr val="bg1"/>
                </a:solidFill>
                <a:cs typeface="+mn-ea"/>
                <a:sym typeface="+mn-lt"/>
              </a:rPr>
              <a:t>STEP</a:t>
            </a:r>
          </a:p>
          <a:p>
            <a:pPr algn="ctr">
              <a:lnSpc>
                <a:spcPct val="75000"/>
              </a:lnSpc>
            </a:pPr>
            <a:r>
              <a:rPr lang="en-US" sz="3200">
                <a:solidFill>
                  <a:schemeClr val="bg1"/>
                </a:solidFill>
                <a:cs typeface="+mn-ea"/>
                <a:sym typeface="+mn-lt"/>
              </a:rPr>
              <a:t>01</a:t>
            </a:r>
          </a:p>
        </p:txBody>
      </p:sp>
      <p:sp>
        <p:nvSpPr>
          <p:cNvPr id="30" name="TextBox 69"/>
          <p:cNvSpPr txBox="1"/>
          <p:nvPr/>
        </p:nvSpPr>
        <p:spPr>
          <a:xfrm>
            <a:off x="4926843" y="3218578"/>
            <a:ext cx="724878" cy="657039"/>
          </a:xfrm>
          <a:prstGeom prst="rect">
            <a:avLst/>
          </a:prstGeom>
          <a:noFill/>
        </p:spPr>
        <p:txBody>
          <a:bodyPr wrap="none" rtlCol="0" anchor="ctr">
            <a:spAutoFit/>
          </a:bodyPr>
          <a:lstStyle/>
          <a:p>
            <a:pPr algn="ctr">
              <a:lnSpc>
                <a:spcPct val="75000"/>
              </a:lnSpc>
            </a:pPr>
            <a:r>
              <a:rPr lang="en-US" sz="1600" dirty="0">
                <a:solidFill>
                  <a:schemeClr val="bg1"/>
                </a:solidFill>
                <a:cs typeface="+mn-ea"/>
                <a:sym typeface="+mn-lt"/>
              </a:rPr>
              <a:t>STEP</a:t>
            </a:r>
          </a:p>
          <a:p>
            <a:pPr algn="ctr">
              <a:lnSpc>
                <a:spcPct val="75000"/>
              </a:lnSpc>
            </a:pPr>
            <a:r>
              <a:rPr lang="en-US" sz="3200" dirty="0">
                <a:solidFill>
                  <a:schemeClr val="bg1"/>
                </a:solidFill>
                <a:cs typeface="+mn-ea"/>
                <a:sym typeface="+mn-lt"/>
              </a:rPr>
              <a:t>02</a:t>
            </a:r>
          </a:p>
        </p:txBody>
      </p:sp>
      <p:sp>
        <p:nvSpPr>
          <p:cNvPr id="31" name="TextBox 70"/>
          <p:cNvSpPr txBox="1"/>
          <p:nvPr/>
        </p:nvSpPr>
        <p:spPr>
          <a:xfrm>
            <a:off x="6551998" y="3858709"/>
            <a:ext cx="724878" cy="657039"/>
          </a:xfrm>
          <a:prstGeom prst="rect">
            <a:avLst/>
          </a:prstGeom>
          <a:noFill/>
        </p:spPr>
        <p:txBody>
          <a:bodyPr wrap="none" rtlCol="0" anchor="ctr">
            <a:spAutoFit/>
          </a:bodyPr>
          <a:lstStyle/>
          <a:p>
            <a:pPr algn="ctr">
              <a:lnSpc>
                <a:spcPct val="75000"/>
              </a:lnSpc>
            </a:pPr>
            <a:r>
              <a:rPr lang="en-US" sz="1600">
                <a:solidFill>
                  <a:schemeClr val="bg1"/>
                </a:solidFill>
                <a:cs typeface="+mn-ea"/>
                <a:sym typeface="+mn-lt"/>
              </a:rPr>
              <a:t>STEP</a:t>
            </a:r>
          </a:p>
          <a:p>
            <a:pPr algn="ctr">
              <a:lnSpc>
                <a:spcPct val="75000"/>
              </a:lnSpc>
            </a:pPr>
            <a:r>
              <a:rPr lang="en-US" sz="3200">
                <a:solidFill>
                  <a:schemeClr val="bg1"/>
                </a:solidFill>
                <a:cs typeface="+mn-ea"/>
                <a:sym typeface="+mn-lt"/>
              </a:rPr>
              <a:t>03</a:t>
            </a:r>
          </a:p>
        </p:txBody>
      </p:sp>
      <p:sp>
        <p:nvSpPr>
          <p:cNvPr id="32" name="TextBox 71"/>
          <p:cNvSpPr txBox="1"/>
          <p:nvPr/>
        </p:nvSpPr>
        <p:spPr>
          <a:xfrm>
            <a:off x="4926843" y="4505040"/>
            <a:ext cx="724878" cy="657039"/>
          </a:xfrm>
          <a:prstGeom prst="rect">
            <a:avLst/>
          </a:prstGeom>
          <a:noFill/>
        </p:spPr>
        <p:txBody>
          <a:bodyPr wrap="none" rtlCol="0" anchor="ctr">
            <a:spAutoFit/>
          </a:bodyPr>
          <a:lstStyle/>
          <a:p>
            <a:pPr algn="ctr">
              <a:lnSpc>
                <a:spcPct val="75000"/>
              </a:lnSpc>
            </a:pPr>
            <a:r>
              <a:rPr lang="en-US" sz="1600">
                <a:solidFill>
                  <a:schemeClr val="bg1"/>
                </a:solidFill>
                <a:cs typeface="+mn-ea"/>
                <a:sym typeface="+mn-lt"/>
              </a:rPr>
              <a:t>STEP</a:t>
            </a:r>
          </a:p>
          <a:p>
            <a:pPr algn="ctr">
              <a:lnSpc>
                <a:spcPct val="75000"/>
              </a:lnSpc>
            </a:pPr>
            <a:r>
              <a:rPr lang="en-US" sz="3200">
                <a:solidFill>
                  <a:schemeClr val="bg1"/>
                </a:solidFill>
                <a:cs typeface="+mn-ea"/>
                <a:sym typeface="+mn-lt"/>
              </a:rPr>
              <a:t>04</a:t>
            </a:r>
          </a:p>
        </p:txBody>
      </p:sp>
      <p:sp>
        <p:nvSpPr>
          <p:cNvPr id="33" name="TextBox 5"/>
          <p:cNvSpPr txBox="1"/>
          <p:nvPr/>
        </p:nvSpPr>
        <p:spPr>
          <a:xfrm>
            <a:off x="6421382" y="5286189"/>
            <a:ext cx="968535" cy="261610"/>
          </a:xfrm>
          <a:prstGeom prst="rect">
            <a:avLst/>
          </a:prstGeom>
          <a:noFill/>
        </p:spPr>
        <p:txBody>
          <a:bodyPr wrap="none" rtlCol="0" anchor="ctr">
            <a:spAutoFit/>
          </a:bodyPr>
          <a:lstStyle/>
          <a:p>
            <a:pPr algn="ctr"/>
            <a:r>
              <a:rPr lang="en-US" sz="1100" b="1" dirty="0">
                <a:solidFill>
                  <a:schemeClr val="tx1">
                    <a:lumMod val="50000"/>
                    <a:lumOff val="50000"/>
                  </a:schemeClr>
                </a:solidFill>
                <a:cs typeface="+mn-ea"/>
                <a:sym typeface="+mn-lt"/>
              </a:rPr>
              <a:t>KEY WORD</a:t>
            </a:r>
          </a:p>
        </p:txBody>
      </p:sp>
      <p:sp>
        <p:nvSpPr>
          <p:cNvPr id="40" name="文本框 39"/>
          <p:cNvSpPr txBox="1"/>
          <p:nvPr/>
        </p:nvSpPr>
        <p:spPr>
          <a:xfrm>
            <a:off x="1541448" y="4811957"/>
            <a:ext cx="2744743" cy="875111"/>
          </a:xfrm>
          <a:prstGeom prst="rect">
            <a:avLst/>
          </a:prstGeom>
          <a:noFill/>
        </p:spPr>
        <p:txBody>
          <a:bodyPr wrap="square" rtlCol="0">
            <a:spAutoFit/>
          </a:bodyPr>
          <a:lstStyle/>
          <a:p>
            <a:pPr>
              <a:lnSpc>
                <a:spcPct val="125000"/>
              </a:lnSpc>
            </a:pPr>
            <a:r>
              <a:rPr lang="zh-CN" altLang="en-US" sz="14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41" name="文本框 40"/>
          <p:cNvSpPr txBox="1"/>
          <p:nvPr/>
        </p:nvSpPr>
        <p:spPr>
          <a:xfrm>
            <a:off x="1541448" y="4509997"/>
            <a:ext cx="1337924" cy="398780"/>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编辑标题</a:t>
            </a:r>
          </a:p>
        </p:txBody>
      </p:sp>
      <p:sp>
        <p:nvSpPr>
          <p:cNvPr id="13" name="文本框 12"/>
          <p:cNvSpPr txBox="1"/>
          <p:nvPr/>
        </p:nvSpPr>
        <p:spPr>
          <a:xfrm>
            <a:off x="1560498" y="3012367"/>
            <a:ext cx="2744743" cy="875111"/>
          </a:xfrm>
          <a:prstGeom prst="rect">
            <a:avLst/>
          </a:prstGeom>
          <a:noFill/>
        </p:spPr>
        <p:txBody>
          <a:bodyPr wrap="square" rtlCol="0">
            <a:spAutoFit/>
          </a:bodyPr>
          <a:lstStyle/>
          <a:p>
            <a:pPr>
              <a:lnSpc>
                <a:spcPct val="125000"/>
              </a:lnSpc>
            </a:pPr>
            <a:r>
              <a:rPr lang="zh-CN" altLang="en-US" sz="14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19" name="文本框 18"/>
          <p:cNvSpPr txBox="1"/>
          <p:nvPr/>
        </p:nvSpPr>
        <p:spPr>
          <a:xfrm>
            <a:off x="1560498" y="2710407"/>
            <a:ext cx="1337924" cy="398780"/>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编辑标题</a:t>
            </a:r>
          </a:p>
        </p:txBody>
      </p:sp>
      <p:sp>
        <p:nvSpPr>
          <p:cNvPr id="42" name="文本框 41"/>
          <p:cNvSpPr txBox="1"/>
          <p:nvPr/>
        </p:nvSpPr>
        <p:spPr>
          <a:xfrm>
            <a:off x="9049688" y="2219252"/>
            <a:ext cx="2744743" cy="875111"/>
          </a:xfrm>
          <a:prstGeom prst="rect">
            <a:avLst/>
          </a:prstGeom>
          <a:noFill/>
        </p:spPr>
        <p:txBody>
          <a:bodyPr wrap="square" rtlCol="0">
            <a:spAutoFit/>
          </a:bodyPr>
          <a:lstStyle/>
          <a:p>
            <a:pPr>
              <a:lnSpc>
                <a:spcPct val="125000"/>
              </a:lnSpc>
            </a:pPr>
            <a:r>
              <a:rPr lang="zh-CN" altLang="en-US" sz="14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43" name="文本框 42"/>
          <p:cNvSpPr txBox="1"/>
          <p:nvPr/>
        </p:nvSpPr>
        <p:spPr>
          <a:xfrm>
            <a:off x="9049688" y="1917292"/>
            <a:ext cx="1337924" cy="398780"/>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编辑标题</a:t>
            </a:r>
          </a:p>
        </p:txBody>
      </p:sp>
      <p:sp>
        <p:nvSpPr>
          <p:cNvPr id="44" name="文本框 43"/>
          <p:cNvSpPr txBox="1"/>
          <p:nvPr/>
        </p:nvSpPr>
        <p:spPr>
          <a:xfrm>
            <a:off x="9049688" y="3875967"/>
            <a:ext cx="2744743" cy="875111"/>
          </a:xfrm>
          <a:prstGeom prst="rect">
            <a:avLst/>
          </a:prstGeom>
          <a:noFill/>
        </p:spPr>
        <p:txBody>
          <a:bodyPr wrap="square" rtlCol="0">
            <a:spAutoFit/>
          </a:bodyPr>
          <a:lstStyle/>
          <a:p>
            <a:pPr>
              <a:lnSpc>
                <a:spcPct val="125000"/>
              </a:lnSpc>
            </a:pPr>
            <a:r>
              <a:rPr lang="zh-CN" altLang="en-US" sz="1400" dirty="0">
                <a:solidFill>
                  <a:schemeClr val="tx1">
                    <a:lumMod val="50000"/>
                    <a:lumOff val="50000"/>
                  </a:schemeClr>
                </a:solidFill>
                <a:cs typeface="+mn-ea"/>
                <a:sym typeface="+mn-lt"/>
              </a:rPr>
              <a:t>点击文本框即可进行编辑输入相关内容点击文本框即可进行编辑输入相关内容</a:t>
            </a:r>
          </a:p>
        </p:txBody>
      </p:sp>
      <p:sp>
        <p:nvSpPr>
          <p:cNvPr id="45" name="文本框 44"/>
          <p:cNvSpPr txBox="1"/>
          <p:nvPr/>
        </p:nvSpPr>
        <p:spPr>
          <a:xfrm>
            <a:off x="9049688" y="3574007"/>
            <a:ext cx="1337924" cy="398780"/>
          </a:xfrm>
          <a:prstGeom prst="rect">
            <a:avLst/>
          </a:prstGeom>
          <a:noFill/>
        </p:spPr>
        <p:txBody>
          <a:bodyPr wrap="square" rtlCol="0">
            <a:spAutoFit/>
          </a:bodyPr>
          <a:lstStyle/>
          <a:p>
            <a:r>
              <a:rPr lang="zh-CN" altLang="en-US" sz="2000" dirty="0">
                <a:solidFill>
                  <a:schemeClr val="tx1">
                    <a:lumMod val="75000"/>
                    <a:lumOff val="25000"/>
                  </a:schemeClr>
                </a:solidFill>
                <a:cs typeface="+mn-ea"/>
                <a:sym typeface="+mn-lt"/>
              </a:rPr>
              <a:t>编辑标题</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sp>
        <p:nvSpPr>
          <p:cNvPr id="13313" name="直接连接符 13312"/>
          <p:cNvSpPr/>
          <p:nvPr/>
        </p:nvSpPr>
        <p:spPr>
          <a:xfrm>
            <a:off x="7938" y="4076700"/>
            <a:ext cx="9575800" cy="0"/>
          </a:xfrm>
          <a:prstGeom prst="line">
            <a:avLst/>
          </a:prstGeom>
          <a:ln w="38100" cap="flat" cmpd="sng">
            <a:solidFill>
              <a:srgbClr val="333A1C">
                <a:alpha val="100000"/>
              </a:srgbClr>
            </a:solidFill>
            <a:prstDash val="solid"/>
            <a:round/>
            <a:headEnd type="none" w="med" len="med"/>
            <a:tailEnd type="none" w="med" len="med"/>
          </a:ln>
          <a:effectLst>
            <a:outerShdw dist="38100" dir="10800000" algn="ctr" rotWithShape="0">
              <a:srgbClr val="000000">
                <a:alpha val="39999"/>
              </a:srgbClr>
            </a:outerShdw>
          </a:effectLst>
        </p:spPr>
        <p:txBody>
          <a:bodyPr vert="horz" wrap="square" lIns="45720" tIns="45720" rIns="45720" bIns="45720" anchor="t" anchorCtr="0"/>
          <a:lstStyle/>
          <a:p>
            <a:pPr>
              <a:buNone/>
            </a:pPr>
            <a:endParaRPr baseline="0">
              <a:cs typeface="+mn-ea"/>
              <a:sym typeface="+mn-lt"/>
            </a:endParaRPr>
          </a:p>
        </p:txBody>
      </p:sp>
      <p:sp>
        <p:nvSpPr>
          <p:cNvPr id="13320" name="文本框 13319"/>
          <p:cNvSpPr txBox="1"/>
          <p:nvPr/>
        </p:nvSpPr>
        <p:spPr>
          <a:xfrm>
            <a:off x="622300" y="4852988"/>
            <a:ext cx="3929063" cy="581057"/>
          </a:xfrm>
          <a:prstGeom prst="rect">
            <a:avLst/>
          </a:prstGeom>
          <a:noFill/>
          <a:ln w="12700">
            <a:noFill/>
          </a:ln>
        </p:spPr>
        <p:txBody>
          <a:bodyPr vert="horz" wrap="square" lIns="45720" tIns="45720" rIns="45720" bIns="45720" anchor="t" anchorCtr="0">
            <a:spAutoFit/>
          </a:bodyPr>
          <a:lstStyle/>
          <a:p>
            <a:pPr>
              <a:lnSpc>
                <a:spcPct val="150000"/>
              </a:lnSpc>
              <a:buNone/>
            </a:pPr>
            <a:r>
              <a:rPr lang="zh-CN" altLang="en-US" sz="2400" dirty="0">
                <a:solidFill>
                  <a:schemeClr val="tx1">
                    <a:lumMod val="75000"/>
                    <a:lumOff val="25000"/>
                  </a:schemeClr>
                </a:solidFill>
                <a:cs typeface="+mn-ea"/>
                <a:sym typeface="+mn-lt"/>
              </a:rPr>
              <a:t>请输入您的标题</a:t>
            </a:r>
            <a:endParaRPr lang="zh-CN" altLang="en-US" sz="2400" baseline="0" dirty="0">
              <a:solidFill>
                <a:schemeClr val="tx1">
                  <a:lumMod val="75000"/>
                  <a:lumOff val="25000"/>
                </a:schemeClr>
              </a:solidFill>
              <a:effectLst>
                <a:outerShdw blurRad="38100" dist="38100" dir="2700000">
                  <a:srgbClr val="C0C0C0"/>
                </a:outerShdw>
              </a:effectLst>
              <a:cs typeface="+mn-ea"/>
              <a:sym typeface="+mn-lt"/>
            </a:endParaRPr>
          </a:p>
        </p:txBody>
      </p:sp>
      <p:sp>
        <p:nvSpPr>
          <p:cNvPr id="13322" name="文本框 13321"/>
          <p:cNvSpPr txBox="1"/>
          <p:nvPr/>
        </p:nvSpPr>
        <p:spPr>
          <a:xfrm>
            <a:off x="1008063" y="2247900"/>
            <a:ext cx="5264150" cy="866140"/>
          </a:xfrm>
          <a:prstGeom prst="rect">
            <a:avLst/>
          </a:prstGeom>
          <a:noFill/>
          <a:ln w="12700">
            <a:noFill/>
          </a:ln>
        </p:spPr>
        <p:txBody>
          <a:bodyPr vert="horz" wrap="square" lIns="45720" tIns="45720" rIns="45720" bIns="45720" anchor="t" anchorCtr="0">
            <a:spAutoFit/>
          </a:bodyPr>
          <a:lstStyle/>
          <a:p>
            <a:pPr algn="just">
              <a:lnSpc>
                <a:spcPct val="120000"/>
              </a:lnSpc>
            </a:pPr>
            <a:r>
              <a:rPr lang="zh-CN" altLang="en-US" sz="1400" dirty="0">
                <a:solidFill>
                  <a:schemeClr val="tx1">
                    <a:lumMod val="50000"/>
                    <a:lumOff val="50000"/>
                  </a:schemeClr>
                </a:solidFill>
                <a:cs typeface="+mn-ea"/>
                <a:sym typeface="+mn-lt"/>
              </a:rPr>
              <a:t>用户可以在投影仪或者计算机上进行演示也可以将演示文稿打印出来制作成胶片用户可以在投影仪或者计算机上进行演示也可以将演示文稿打印出来制作成胶片</a:t>
            </a:r>
            <a:endParaRPr lang="zh-CN" altLang="en-US" sz="1400" baseline="0" dirty="0">
              <a:solidFill>
                <a:schemeClr val="tx1">
                  <a:lumMod val="50000"/>
                  <a:lumOff val="50000"/>
                </a:schemeClr>
              </a:solidFill>
              <a:cs typeface="+mn-ea"/>
              <a:sym typeface="+mn-lt"/>
            </a:endParaRPr>
          </a:p>
        </p:txBody>
      </p:sp>
      <p:sp>
        <p:nvSpPr>
          <p:cNvPr id="13323" name="文本框 13322"/>
          <p:cNvSpPr txBox="1"/>
          <p:nvPr/>
        </p:nvSpPr>
        <p:spPr>
          <a:xfrm>
            <a:off x="5511800" y="5215255"/>
            <a:ext cx="3250565" cy="1383030"/>
          </a:xfrm>
          <a:prstGeom prst="rect">
            <a:avLst/>
          </a:prstGeom>
          <a:noFill/>
          <a:ln w="12700">
            <a:noFill/>
          </a:ln>
        </p:spPr>
        <p:txBody>
          <a:bodyPr vert="horz" wrap="square" lIns="45720" tIns="45720" rIns="45720" bIns="45720" anchor="t" anchorCtr="0">
            <a:spAutoFit/>
          </a:bodyPr>
          <a:lstStyle/>
          <a:p>
            <a:pPr algn="just">
              <a:lnSpc>
                <a:spcPct val="120000"/>
              </a:lnSpc>
            </a:pPr>
            <a:r>
              <a:rPr lang="zh-CN" altLang="en-US" sz="1400" dirty="0">
                <a:solidFill>
                  <a:schemeClr val="tx1">
                    <a:lumMod val="50000"/>
                    <a:lumOff val="50000"/>
                  </a:schemeClr>
                </a:solidFill>
                <a:cs typeface="+mn-ea"/>
                <a:sym typeface="+mn-lt"/>
              </a:rPr>
              <a:t>用户可以在投影仪或者计算机上进行演示也可以将演示文稿打印出来制作成胶片用户可以在投影仪或者计算机上进行演示也可以将演示文稿打印出来制作成胶片</a:t>
            </a:r>
            <a:endParaRPr lang="en-US" altLang="zh-CN" sz="1000" baseline="0">
              <a:solidFill>
                <a:srgbClr val="444D26"/>
              </a:solidFill>
              <a:cs typeface="+mn-ea"/>
              <a:sym typeface="+mn-lt"/>
            </a:endParaRPr>
          </a:p>
        </p:txBody>
      </p:sp>
      <p:sp>
        <p:nvSpPr>
          <p:cNvPr id="2" name="文本框 1"/>
          <p:cNvSpPr txBox="1"/>
          <p:nvPr/>
        </p:nvSpPr>
        <p:spPr>
          <a:xfrm>
            <a:off x="623570" y="5474335"/>
            <a:ext cx="4233545" cy="586956"/>
          </a:xfrm>
          <a:prstGeom prst="rect">
            <a:avLst/>
          </a:prstGeom>
          <a:noFill/>
          <a:ln w="12700">
            <a:noFill/>
          </a:ln>
        </p:spPr>
        <p:txBody>
          <a:bodyPr vert="horz" wrap="square" lIns="45720" tIns="45720" rIns="45720" bIns="45720" anchor="t" anchorCtr="0">
            <a:spAutoFit/>
          </a:bodyPr>
          <a:lstStyle/>
          <a:p>
            <a:pPr algn="just">
              <a:lnSpc>
                <a:spcPct val="120000"/>
              </a:lnSpc>
            </a:pPr>
            <a:r>
              <a:rPr lang="zh-CN" altLang="en-US" sz="1400" dirty="0">
                <a:solidFill>
                  <a:schemeClr val="tx1">
                    <a:lumMod val="50000"/>
                    <a:lumOff val="50000"/>
                  </a:schemeClr>
                </a:solidFill>
                <a:cs typeface="+mn-ea"/>
                <a:sym typeface="+mn-lt"/>
              </a:rPr>
              <a:t>用户可以在投影仪或者计算机上进行演示也可以将演示文稿打印出来制作成胶片</a:t>
            </a:r>
            <a:endParaRPr lang="en-US" altLang="zh-CN" sz="1000" baseline="0">
              <a:solidFill>
                <a:srgbClr val="444D26"/>
              </a:solidFill>
              <a:cs typeface="+mn-ea"/>
              <a:sym typeface="+mn-lt"/>
            </a:endParaRPr>
          </a:p>
        </p:txBody>
      </p:sp>
      <p:sp>
        <p:nvSpPr>
          <p:cNvPr id="3" name="椭圆 2"/>
          <p:cNvSpPr/>
          <p:nvPr/>
        </p:nvSpPr>
        <p:spPr>
          <a:xfrm>
            <a:off x="8313420" y="2814955"/>
            <a:ext cx="2438400" cy="2438400"/>
          </a:xfrm>
          <a:prstGeom prst="ellipse">
            <a:avLst/>
          </a:prstGeom>
          <a:blipFill rotWithShape="1">
            <a:blip r:embed="rId5"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15" name="任意多边形 13314"/>
          <p:cNvSpPr/>
          <p:nvPr/>
        </p:nvSpPr>
        <p:spPr>
          <a:xfrm>
            <a:off x="8616950" y="3176588"/>
            <a:ext cx="1797050" cy="1800225"/>
          </a:xfrm>
          <a:custGeom>
            <a:avLst/>
            <a:gdLst/>
            <a:ahLst/>
            <a:cxnLst>
              <a:cxn ang="0">
                <a:pos x="10800" y="10800"/>
              </a:cxn>
              <a:cxn ang="0">
                <a:pos x="10800" y="10800"/>
              </a:cxn>
              <a:cxn ang="0">
                <a:pos x="10800" y="10800"/>
              </a:cxn>
              <a:cxn ang="0">
                <a:pos x="10800" y="1080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875" y="10800"/>
                </a:moveTo>
                <a:cubicBezTo>
                  <a:pt x="3875" y="14624"/>
                  <a:pt x="6976" y="17725"/>
                  <a:pt x="10800" y="17725"/>
                </a:cubicBezTo>
                <a:cubicBezTo>
                  <a:pt x="14624" y="17725"/>
                  <a:pt x="17725" y="14624"/>
                  <a:pt x="17725" y="10800"/>
                </a:cubicBezTo>
                <a:cubicBezTo>
                  <a:pt x="17725" y="6976"/>
                  <a:pt x="14624" y="3875"/>
                  <a:pt x="10800" y="3875"/>
                </a:cubicBezTo>
                <a:cubicBezTo>
                  <a:pt x="6976" y="3875"/>
                  <a:pt x="3875" y="6976"/>
                  <a:pt x="3875" y="10800"/>
                </a:cubicBezTo>
                <a:close/>
              </a:path>
            </a:pathLst>
          </a:custGeom>
          <a:solidFill>
            <a:srgbClr val="FFFFFF">
              <a:alpha val="100000"/>
            </a:srgbClr>
          </a:solidFill>
          <a:ln w="12700">
            <a:noFill/>
          </a:ln>
          <a:effectLst>
            <a:outerShdw algn="ctr" rotWithShape="0">
              <a:srgbClr val="000000">
                <a:alpha val="39999"/>
              </a:srgbClr>
            </a:outerShdw>
          </a:effectLst>
        </p:spPr>
        <p:txBody>
          <a:bodyPr vert="horz" wrap="square" lIns="45720" tIns="45720" rIns="45720" bIns="45720" anchor="ctr" anchorCtr="0"/>
          <a:lstStyle/>
          <a:p>
            <a:pPr algn="ctr">
              <a:buNone/>
            </a:pPr>
            <a:endParaRPr baseline="0">
              <a:cs typeface="+mn-ea"/>
              <a:sym typeface="+mn-lt"/>
            </a:endParaRPr>
          </a:p>
        </p:txBody>
      </p:sp>
      <p:sp>
        <p:nvSpPr>
          <p:cNvPr id="5" name="椭圆 4"/>
          <p:cNvSpPr/>
          <p:nvPr/>
        </p:nvSpPr>
        <p:spPr>
          <a:xfrm>
            <a:off x="5182235" y="3148965"/>
            <a:ext cx="1846580" cy="1846580"/>
          </a:xfrm>
          <a:prstGeom prst="ellipse">
            <a:avLst/>
          </a:prstGeom>
          <a:blipFill rotWithShape="1">
            <a:blip r:embed="rId6"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17" name="任意多边形 13316"/>
          <p:cNvSpPr/>
          <p:nvPr/>
        </p:nvSpPr>
        <p:spPr>
          <a:xfrm>
            <a:off x="5467350" y="3448050"/>
            <a:ext cx="1258888" cy="1258888"/>
          </a:xfrm>
          <a:custGeom>
            <a:avLst/>
            <a:gdLst/>
            <a:ahLst/>
            <a:cxnLst>
              <a:cxn ang="0">
                <a:pos x="10800" y="10800"/>
              </a:cxn>
              <a:cxn ang="0">
                <a:pos x="10800" y="10800"/>
              </a:cxn>
              <a:cxn ang="0">
                <a:pos x="10800" y="10800"/>
              </a:cxn>
              <a:cxn ang="0">
                <a:pos x="10800" y="1080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875" y="10800"/>
                </a:moveTo>
                <a:cubicBezTo>
                  <a:pt x="3875" y="14624"/>
                  <a:pt x="6976" y="17725"/>
                  <a:pt x="10800" y="17725"/>
                </a:cubicBezTo>
                <a:cubicBezTo>
                  <a:pt x="14624" y="17725"/>
                  <a:pt x="17725" y="14624"/>
                  <a:pt x="17725" y="10800"/>
                </a:cubicBezTo>
                <a:cubicBezTo>
                  <a:pt x="17725" y="6976"/>
                  <a:pt x="14624" y="3875"/>
                  <a:pt x="10800" y="3875"/>
                </a:cubicBezTo>
                <a:cubicBezTo>
                  <a:pt x="6976" y="3875"/>
                  <a:pt x="3875" y="6976"/>
                  <a:pt x="3875" y="10800"/>
                </a:cubicBezTo>
                <a:close/>
              </a:path>
            </a:pathLst>
          </a:custGeom>
          <a:solidFill>
            <a:srgbClr val="FFFFFF">
              <a:alpha val="100000"/>
            </a:srgbClr>
          </a:solidFill>
          <a:ln w="12700">
            <a:noFill/>
          </a:ln>
          <a:effectLst>
            <a:outerShdw algn="ctr" rotWithShape="0">
              <a:srgbClr val="000000">
                <a:alpha val="39999"/>
              </a:srgbClr>
            </a:outerShdw>
          </a:effectLst>
        </p:spPr>
        <p:txBody>
          <a:bodyPr vert="horz" wrap="square" lIns="45720" tIns="45720" rIns="45720" bIns="45720" anchor="ctr" anchorCtr="0"/>
          <a:lstStyle/>
          <a:p>
            <a:pPr algn="ctr">
              <a:buNone/>
            </a:pPr>
            <a:endParaRPr baseline="0">
              <a:cs typeface="+mn-ea"/>
              <a:sym typeface="+mn-lt"/>
            </a:endParaRPr>
          </a:p>
        </p:txBody>
      </p:sp>
      <p:sp>
        <p:nvSpPr>
          <p:cNvPr id="7" name="椭圆 6"/>
          <p:cNvSpPr/>
          <p:nvPr/>
        </p:nvSpPr>
        <p:spPr>
          <a:xfrm>
            <a:off x="2526665" y="3409950"/>
            <a:ext cx="1351915" cy="1351915"/>
          </a:xfrm>
          <a:prstGeom prst="ellipse">
            <a:avLst/>
          </a:prstGeom>
          <a:blipFill rotWithShape="1">
            <a:blip r:embed="rId7"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319" name="任意多边形 13318"/>
          <p:cNvSpPr/>
          <p:nvPr/>
        </p:nvSpPr>
        <p:spPr>
          <a:xfrm>
            <a:off x="2849563" y="3717925"/>
            <a:ext cx="719137" cy="717550"/>
          </a:xfrm>
          <a:custGeom>
            <a:avLst/>
            <a:gdLst/>
            <a:ahLst/>
            <a:cxnLst>
              <a:cxn ang="0">
                <a:pos x="10800" y="10800"/>
              </a:cxn>
              <a:cxn ang="0">
                <a:pos x="10800" y="10800"/>
              </a:cxn>
              <a:cxn ang="0">
                <a:pos x="10800" y="10800"/>
              </a:cxn>
              <a:cxn ang="0">
                <a:pos x="10800" y="10800"/>
              </a:cxn>
            </a:cxnLst>
            <a:rect l="0" t="0" r="0" b="0"/>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3875" y="10800"/>
                </a:moveTo>
                <a:cubicBezTo>
                  <a:pt x="3875" y="14624"/>
                  <a:pt x="6976" y="17725"/>
                  <a:pt x="10800" y="17725"/>
                </a:cubicBezTo>
                <a:cubicBezTo>
                  <a:pt x="14624" y="17725"/>
                  <a:pt x="17725" y="14624"/>
                  <a:pt x="17725" y="10800"/>
                </a:cubicBezTo>
                <a:cubicBezTo>
                  <a:pt x="17725" y="6976"/>
                  <a:pt x="14624" y="3875"/>
                  <a:pt x="10800" y="3875"/>
                </a:cubicBezTo>
                <a:cubicBezTo>
                  <a:pt x="6976" y="3875"/>
                  <a:pt x="3875" y="6976"/>
                  <a:pt x="3875" y="10800"/>
                </a:cubicBezTo>
                <a:close/>
              </a:path>
            </a:pathLst>
          </a:custGeom>
          <a:solidFill>
            <a:srgbClr val="FFFFFF">
              <a:alpha val="100000"/>
            </a:srgbClr>
          </a:solidFill>
          <a:ln w="12700">
            <a:noFill/>
          </a:ln>
          <a:effectLst>
            <a:outerShdw algn="ctr" rotWithShape="0">
              <a:srgbClr val="000000">
                <a:alpha val="39999"/>
              </a:srgbClr>
            </a:outerShdw>
          </a:effectLst>
        </p:spPr>
        <p:txBody>
          <a:bodyPr vert="horz" wrap="square" lIns="45720" tIns="45720" rIns="45720" bIns="45720" anchor="ctr" anchorCtr="0"/>
          <a:lstStyle/>
          <a:p>
            <a:pPr algn="ctr">
              <a:buNone/>
            </a:pPr>
            <a:endParaRPr baseline="0">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a:extLst>
              <a:ext uri="{FF2B5EF4-FFF2-40B4-BE49-F238E27FC236}">
                <a16:creationId xmlns:a16="http://schemas.microsoft.com/office/drawing/2014/main" id="{68C7433E-C119-D350-1691-31491072721C}"/>
              </a:ext>
            </a:extLst>
          </p:cNvPr>
          <p:cNvSpPr txBox="1"/>
          <p:nvPr/>
        </p:nvSpPr>
        <p:spPr>
          <a:xfrm>
            <a:off x="1247031" y="6495487"/>
            <a:ext cx="1800200" cy="118430"/>
          </a:xfrm>
          <a:prstGeom prst="rect">
            <a:avLst/>
          </a:prstGeom>
          <a:noFill/>
        </p:spPr>
        <p:txBody>
          <a:bodyPr wrap="square" rtlCol="0">
            <a:spAutoFit/>
          </a:bodyPr>
          <a:lstStyle/>
          <a:p>
            <a:pPr>
              <a:lnSpc>
                <a:spcPct val="200000"/>
              </a:lnSpc>
            </a:pPr>
            <a:r>
              <a:rPr lang="en-US" altLang="zh-CN" sz="100" dirty="0">
                <a:solidFill>
                  <a:schemeClr val="bg1"/>
                </a:solidFill>
                <a:latin typeface="微软雅黑" panose="020B0503020204020204" pitchFamily="34" charset="-122"/>
                <a:ea typeface="微软雅黑" panose="020B0503020204020204" pitchFamily="34" charset="-122"/>
              </a:rPr>
              <a:t>PPT</a:t>
            </a:r>
            <a:r>
              <a:rPr lang="zh-CN" altLang="en-US" sz="100" dirty="0">
                <a:solidFill>
                  <a:schemeClr val="bg1"/>
                </a:solidFill>
                <a:latin typeface="微软雅黑" panose="020B0503020204020204" pitchFamily="34" charset="-122"/>
                <a:ea typeface="微软雅黑" panose="020B0503020204020204" pitchFamily="34" charset="-122"/>
              </a:rPr>
              <a:t>模板 </a:t>
            </a:r>
            <a:r>
              <a:rPr lang="en-US" altLang="zh-CN" sz="100" dirty="0">
                <a:solidFill>
                  <a:schemeClr val="bg1"/>
                </a:solidFill>
                <a:latin typeface="微软雅黑" panose="020B0503020204020204" pitchFamily="34" charset="-122"/>
                <a:ea typeface="微软雅黑" panose="020B0503020204020204" pitchFamily="34" charset="-122"/>
              </a:rPr>
              <a:t>http://www.1ppt.com/moban/</a:t>
            </a:r>
            <a:r>
              <a:rPr lang="zh-CN" altLang="en-US" sz="100" dirty="0">
                <a:solidFill>
                  <a:schemeClr val="bg1"/>
                </a:solidFill>
                <a:latin typeface="微软雅黑" panose="020B0503020204020204" pitchFamily="34" charset="-122"/>
                <a:ea typeface="微软雅黑" panose="020B0503020204020204" pitchFamily="34" charset="-122"/>
              </a:rPr>
              <a:t> </a:t>
            </a:r>
            <a:endParaRPr lang="en-US" altLang="zh-CN" sz="100" dirty="0">
              <a:solidFill>
                <a:schemeClr val="bg1"/>
              </a:solidFill>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grpSp>
        <p:nvGrpSpPr>
          <p:cNvPr id="16" name="组合 15"/>
          <p:cNvGrpSpPr/>
          <p:nvPr/>
        </p:nvGrpSpPr>
        <p:grpSpPr>
          <a:xfrm>
            <a:off x="4759960" y="2766695"/>
            <a:ext cx="2756535" cy="2754630"/>
            <a:chOff x="4454730" y="1663039"/>
            <a:chExt cx="2756583" cy="2754344"/>
          </a:xfrm>
          <a:solidFill>
            <a:srgbClr val="8CB271"/>
          </a:solidFill>
        </p:grpSpPr>
        <p:sp>
          <p:nvSpPr>
            <p:cNvPr id="13" name="任意多边形: 形状 12"/>
            <p:cNvSpPr/>
            <p:nvPr/>
          </p:nvSpPr>
          <p:spPr>
            <a:xfrm rot="5400000">
              <a:off x="4455850" y="1661919"/>
              <a:ext cx="2754344" cy="2756583"/>
            </a:xfrm>
            <a:custGeom>
              <a:avLst/>
              <a:gdLst>
                <a:gd name="connsiteX0" fmla="*/ 1593901 w 2754344"/>
                <a:gd name="connsiteY0" fmla="*/ 159126 h 2756583"/>
                <a:gd name="connsiteX1" fmla="*/ 1618490 w 2754344"/>
                <a:gd name="connsiteY1" fmla="*/ 21512 h 2756583"/>
                <a:gd name="connsiteX2" fmla="*/ 2753752 w 2754344"/>
                <a:gd name="connsiteY2" fmla="*/ 1418443 h 2756583"/>
                <a:gd name="connsiteX3" fmla="*/ 2614651 w 2754344"/>
                <a:gd name="connsiteY3" fmla="*/ 1414391 h 2756583"/>
                <a:gd name="connsiteX4" fmla="*/ 2616474 w 2754344"/>
                <a:gd name="connsiteY4" fmla="*/ 1378292 h 2756583"/>
                <a:gd name="connsiteX5" fmla="*/ 1626934 w 2754344"/>
                <a:gd name="connsiteY5" fmla="*/ 164167 h 2756583"/>
                <a:gd name="connsiteX6" fmla="*/ 319862 w 2754344"/>
                <a:gd name="connsiteY6" fmla="*/ 495462 h 2756583"/>
                <a:gd name="connsiteX7" fmla="*/ 1573165 w 2754344"/>
                <a:gd name="connsiteY7" fmla="*/ 13869 h 2756583"/>
                <a:gd name="connsiteX8" fmla="*/ 1553303 w 2754344"/>
                <a:gd name="connsiteY8" fmla="*/ 152930 h 2756583"/>
                <a:gd name="connsiteX9" fmla="*/ 1503883 w 2754344"/>
                <a:gd name="connsiteY9" fmla="*/ 145387 h 2756583"/>
                <a:gd name="connsiteX10" fmla="*/ 1377172 w 2754344"/>
                <a:gd name="connsiteY10" fmla="*/ 138989 h 2756583"/>
                <a:gd name="connsiteX11" fmla="*/ 500852 w 2754344"/>
                <a:gd name="connsiteY11" fmla="*/ 501972 h 2756583"/>
                <a:gd name="connsiteX12" fmla="*/ 426174 w 2754344"/>
                <a:gd name="connsiteY12" fmla="*/ 584138 h 2756583"/>
                <a:gd name="connsiteX13" fmla="*/ 939 w 2754344"/>
                <a:gd name="connsiteY13" fmla="*/ 1471644 h 2756583"/>
                <a:gd name="connsiteX14" fmla="*/ 142099 w 2754344"/>
                <a:gd name="connsiteY14" fmla="*/ 1462063 h 2756583"/>
                <a:gd name="connsiteX15" fmla="*/ 144267 w 2754344"/>
                <a:gd name="connsiteY15" fmla="*/ 1505003 h 2756583"/>
                <a:gd name="connsiteX16" fmla="*/ 1377172 w 2754344"/>
                <a:gd name="connsiteY16" fmla="*/ 2617595 h 2756583"/>
                <a:gd name="connsiteX17" fmla="*/ 2610076 w 2754344"/>
                <a:gd name="connsiteY17" fmla="*/ 1505003 h 2756583"/>
                <a:gd name="connsiteX18" fmla="*/ 2612463 w 2754344"/>
                <a:gd name="connsiteY18" fmla="*/ 1457722 h 2756583"/>
                <a:gd name="connsiteX19" fmla="*/ 2751502 w 2754344"/>
                <a:gd name="connsiteY19" fmla="*/ 1466653 h 2756583"/>
                <a:gd name="connsiteX20" fmla="*/ 1378557 w 2754344"/>
                <a:gd name="connsiteY20" fmla="*/ 2756581 h 2756583"/>
                <a:gd name="connsiteX21" fmla="*/ 939 w 2754344"/>
                <a:gd name="connsiteY21" fmla="*/ 1471644 h 2756583"/>
                <a:gd name="connsiteX22" fmla="*/ 202 w 2754344"/>
                <a:gd name="connsiteY22" fmla="*/ 1401858 h 2756583"/>
                <a:gd name="connsiteX23" fmla="*/ 275853 w 2754344"/>
                <a:gd name="connsiteY23" fmla="*/ 551070 h 2756583"/>
                <a:gd name="connsiteX24" fmla="*/ 387381 w 2754344"/>
                <a:gd name="connsiteY24" fmla="*/ 634758 h 2756583"/>
                <a:gd name="connsiteX25" fmla="*/ 349522 w 2754344"/>
                <a:gd name="connsiteY25" fmla="*/ 685386 h 2756583"/>
                <a:gd name="connsiteX26" fmla="*/ 137869 w 2754344"/>
                <a:gd name="connsiteY26" fmla="*/ 1378292 h 2756583"/>
                <a:gd name="connsiteX27" fmla="*/ 138939 w 2754344"/>
                <a:gd name="connsiteY27" fmla="*/ 1399487 h 2756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754344" h="2756583">
                  <a:moveTo>
                    <a:pt x="1593901" y="159126"/>
                  </a:moveTo>
                  <a:lnTo>
                    <a:pt x="1618490" y="21512"/>
                  </a:lnTo>
                  <a:cubicBezTo>
                    <a:pt x="2290715" y="141626"/>
                    <a:pt x="2773639" y="735860"/>
                    <a:pt x="2753752" y="1418443"/>
                  </a:cubicBezTo>
                  <a:lnTo>
                    <a:pt x="2614651" y="1414391"/>
                  </a:lnTo>
                  <a:lnTo>
                    <a:pt x="2616474" y="1378292"/>
                  </a:lnTo>
                  <a:cubicBezTo>
                    <a:pt x="2616474" y="779400"/>
                    <a:pt x="2191664" y="279727"/>
                    <a:pt x="1626934" y="164167"/>
                  </a:cubicBezTo>
                  <a:close/>
                  <a:moveTo>
                    <a:pt x="319862" y="495462"/>
                  </a:moveTo>
                  <a:cubicBezTo>
                    <a:pt x="625913" y="128544"/>
                    <a:pt x="1100162" y="-53691"/>
                    <a:pt x="1573165" y="13869"/>
                  </a:cubicBezTo>
                  <a:lnTo>
                    <a:pt x="1553303" y="152930"/>
                  </a:lnTo>
                  <a:lnTo>
                    <a:pt x="1503883" y="145387"/>
                  </a:lnTo>
                  <a:cubicBezTo>
                    <a:pt x="1462221" y="141156"/>
                    <a:pt x="1419950" y="138989"/>
                    <a:pt x="1377172" y="138989"/>
                  </a:cubicBezTo>
                  <a:cubicBezTo>
                    <a:pt x="1034948" y="138989"/>
                    <a:pt x="725122" y="277703"/>
                    <a:pt x="500852" y="501972"/>
                  </a:cubicBezTo>
                  <a:lnTo>
                    <a:pt x="426174" y="584138"/>
                  </a:lnTo>
                  <a:close/>
                  <a:moveTo>
                    <a:pt x="939" y="1471644"/>
                  </a:moveTo>
                  <a:lnTo>
                    <a:pt x="142099" y="1462063"/>
                  </a:lnTo>
                  <a:lnTo>
                    <a:pt x="144267" y="1505003"/>
                  </a:lnTo>
                  <a:cubicBezTo>
                    <a:pt x="207732" y="2129929"/>
                    <a:pt x="735502" y="2617595"/>
                    <a:pt x="1377172" y="2617595"/>
                  </a:cubicBezTo>
                  <a:cubicBezTo>
                    <a:pt x="2018842" y="2617595"/>
                    <a:pt x="2546611" y="2129929"/>
                    <a:pt x="2610076" y="1505003"/>
                  </a:cubicBezTo>
                  <a:lnTo>
                    <a:pt x="2612463" y="1457722"/>
                  </a:lnTo>
                  <a:lnTo>
                    <a:pt x="2751502" y="1466653"/>
                  </a:lnTo>
                  <a:cubicBezTo>
                    <a:pt x="2704968" y="2191098"/>
                    <a:pt x="2104493" y="2755264"/>
                    <a:pt x="1378557" y="2756581"/>
                  </a:cubicBezTo>
                  <a:cubicBezTo>
                    <a:pt x="652620" y="2757898"/>
                    <a:pt x="50102" y="2195915"/>
                    <a:pt x="939" y="1471644"/>
                  </a:cubicBezTo>
                  <a:close/>
                  <a:moveTo>
                    <a:pt x="202" y="1401858"/>
                  </a:moveTo>
                  <a:cubicBezTo>
                    <a:pt x="-5035" y="1095506"/>
                    <a:pt x="91957" y="796144"/>
                    <a:pt x="275853" y="551070"/>
                  </a:cubicBezTo>
                  <a:lnTo>
                    <a:pt x="387381" y="634758"/>
                  </a:lnTo>
                  <a:lnTo>
                    <a:pt x="349522" y="685386"/>
                  </a:lnTo>
                  <a:cubicBezTo>
                    <a:pt x="215895" y="883180"/>
                    <a:pt x="137869" y="1121624"/>
                    <a:pt x="137869" y="1378292"/>
                  </a:cubicBezTo>
                  <a:lnTo>
                    <a:pt x="138939" y="139948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14" name="椭圆 13"/>
            <p:cNvSpPr/>
            <p:nvPr/>
          </p:nvSpPr>
          <p:spPr>
            <a:xfrm>
              <a:off x="4729937" y="1937125"/>
              <a:ext cx="2206171" cy="220617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椭圆 14"/>
            <p:cNvSpPr/>
            <p:nvPr/>
          </p:nvSpPr>
          <p:spPr>
            <a:xfrm>
              <a:off x="4870591" y="2077779"/>
              <a:ext cx="1924863" cy="1924863"/>
            </a:xfrm>
            <a:prstGeom prst="ellipse">
              <a:avLst/>
            </a:prstGeom>
            <a:grpFill/>
            <a:ln>
              <a:solidFill>
                <a:schemeClr val="bg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7" name="1027-797504"/>
          <p:cNvSpPr>
            <a:spLocks noChangeAspect="1"/>
          </p:cNvSpPr>
          <p:nvPr/>
        </p:nvSpPr>
        <p:spPr bwMode="auto">
          <a:xfrm>
            <a:off x="5709285" y="3715385"/>
            <a:ext cx="856615" cy="856615"/>
          </a:xfrm>
          <a:custGeom>
            <a:avLst/>
            <a:gdLst>
              <a:gd name="T0" fmla="*/ 8200 w 8760"/>
              <a:gd name="T1" fmla="*/ 7600 h 8760"/>
              <a:gd name="T2" fmla="*/ 8200 w 8760"/>
              <a:gd name="T3" fmla="*/ 2960 h 8760"/>
              <a:gd name="T4" fmla="*/ 7600 w 8760"/>
              <a:gd name="T5" fmla="*/ 2360 h 8760"/>
              <a:gd name="T6" fmla="*/ 7000 w 8760"/>
              <a:gd name="T7" fmla="*/ 2360 h 8760"/>
              <a:gd name="T8" fmla="*/ 6400 w 8760"/>
              <a:gd name="T9" fmla="*/ 2960 h 8760"/>
              <a:gd name="T10" fmla="*/ 6400 w 8760"/>
              <a:gd name="T11" fmla="*/ 7600 h 8760"/>
              <a:gd name="T12" fmla="*/ 5800 w 8760"/>
              <a:gd name="T13" fmla="*/ 7600 h 8760"/>
              <a:gd name="T14" fmla="*/ 5800 w 8760"/>
              <a:gd name="T15" fmla="*/ 1200 h 8760"/>
              <a:gd name="T16" fmla="*/ 5200 w 8760"/>
              <a:gd name="T17" fmla="*/ 600 h 8760"/>
              <a:gd name="T18" fmla="*/ 4600 w 8760"/>
              <a:gd name="T19" fmla="*/ 600 h 8760"/>
              <a:gd name="T20" fmla="*/ 4000 w 8760"/>
              <a:gd name="T21" fmla="*/ 1200 h 8760"/>
              <a:gd name="T22" fmla="*/ 4000 w 8760"/>
              <a:gd name="T23" fmla="*/ 7600 h 8760"/>
              <a:gd name="T24" fmla="*/ 3400 w 8760"/>
              <a:gd name="T25" fmla="*/ 7600 h 8760"/>
              <a:gd name="T26" fmla="*/ 3400 w 8760"/>
              <a:gd name="T27" fmla="*/ 4120 h 8760"/>
              <a:gd name="T28" fmla="*/ 2800 w 8760"/>
              <a:gd name="T29" fmla="*/ 3520 h 8760"/>
              <a:gd name="T30" fmla="*/ 2200 w 8760"/>
              <a:gd name="T31" fmla="*/ 3520 h 8760"/>
              <a:gd name="T32" fmla="*/ 1600 w 8760"/>
              <a:gd name="T33" fmla="*/ 4120 h 8760"/>
              <a:gd name="T34" fmla="*/ 1600 w 8760"/>
              <a:gd name="T35" fmla="*/ 7600 h 8760"/>
              <a:gd name="T36" fmla="*/ 1200 w 8760"/>
              <a:gd name="T37" fmla="*/ 7600 h 8760"/>
              <a:gd name="T38" fmla="*/ 1200 w 8760"/>
              <a:gd name="T39" fmla="*/ 600 h 8760"/>
              <a:gd name="T40" fmla="*/ 600 w 8760"/>
              <a:gd name="T41" fmla="*/ 0 h 8760"/>
              <a:gd name="T42" fmla="*/ 0 w 8760"/>
              <a:gd name="T43" fmla="*/ 600 h 8760"/>
              <a:gd name="T44" fmla="*/ 0 w 8760"/>
              <a:gd name="T45" fmla="*/ 8160 h 8760"/>
              <a:gd name="T46" fmla="*/ 600 w 8760"/>
              <a:gd name="T47" fmla="*/ 8760 h 8760"/>
              <a:gd name="T48" fmla="*/ 8160 w 8760"/>
              <a:gd name="T49" fmla="*/ 8760 h 8760"/>
              <a:gd name="T50" fmla="*/ 8760 w 8760"/>
              <a:gd name="T51" fmla="*/ 8160 h 8760"/>
              <a:gd name="T52" fmla="*/ 8200 w 8760"/>
              <a:gd name="T53" fmla="*/ 7600 h 8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760" h="8760">
                <a:moveTo>
                  <a:pt x="8200" y="7600"/>
                </a:moveTo>
                <a:lnTo>
                  <a:pt x="8200" y="2960"/>
                </a:lnTo>
                <a:cubicBezTo>
                  <a:pt x="8200" y="2640"/>
                  <a:pt x="7920" y="2360"/>
                  <a:pt x="7600" y="2360"/>
                </a:cubicBezTo>
                <a:lnTo>
                  <a:pt x="7000" y="2360"/>
                </a:lnTo>
                <a:cubicBezTo>
                  <a:pt x="6680" y="2360"/>
                  <a:pt x="6400" y="2640"/>
                  <a:pt x="6400" y="2960"/>
                </a:cubicBezTo>
                <a:lnTo>
                  <a:pt x="6400" y="7600"/>
                </a:lnTo>
                <a:lnTo>
                  <a:pt x="5800" y="7600"/>
                </a:lnTo>
                <a:lnTo>
                  <a:pt x="5800" y="1200"/>
                </a:lnTo>
                <a:cubicBezTo>
                  <a:pt x="5800" y="880"/>
                  <a:pt x="5520" y="600"/>
                  <a:pt x="5200" y="600"/>
                </a:cubicBezTo>
                <a:lnTo>
                  <a:pt x="4600" y="600"/>
                </a:lnTo>
                <a:cubicBezTo>
                  <a:pt x="4280" y="600"/>
                  <a:pt x="4000" y="880"/>
                  <a:pt x="4000" y="1200"/>
                </a:cubicBezTo>
                <a:lnTo>
                  <a:pt x="4000" y="7600"/>
                </a:lnTo>
                <a:lnTo>
                  <a:pt x="3400" y="7600"/>
                </a:lnTo>
                <a:lnTo>
                  <a:pt x="3400" y="4120"/>
                </a:lnTo>
                <a:cubicBezTo>
                  <a:pt x="3400" y="3800"/>
                  <a:pt x="3120" y="3520"/>
                  <a:pt x="2800" y="3520"/>
                </a:cubicBezTo>
                <a:lnTo>
                  <a:pt x="2200" y="3520"/>
                </a:lnTo>
                <a:cubicBezTo>
                  <a:pt x="1880" y="3520"/>
                  <a:pt x="1600" y="3800"/>
                  <a:pt x="1600" y="4120"/>
                </a:cubicBezTo>
                <a:lnTo>
                  <a:pt x="1600" y="7600"/>
                </a:lnTo>
                <a:lnTo>
                  <a:pt x="1200" y="7600"/>
                </a:lnTo>
                <a:lnTo>
                  <a:pt x="1200" y="600"/>
                </a:lnTo>
                <a:cubicBezTo>
                  <a:pt x="1200" y="280"/>
                  <a:pt x="920" y="0"/>
                  <a:pt x="600" y="0"/>
                </a:cubicBezTo>
                <a:cubicBezTo>
                  <a:pt x="280" y="0"/>
                  <a:pt x="0" y="280"/>
                  <a:pt x="0" y="600"/>
                </a:cubicBezTo>
                <a:lnTo>
                  <a:pt x="0" y="8160"/>
                </a:lnTo>
                <a:cubicBezTo>
                  <a:pt x="0" y="8480"/>
                  <a:pt x="280" y="8760"/>
                  <a:pt x="600" y="8760"/>
                </a:cubicBezTo>
                <a:lnTo>
                  <a:pt x="8160" y="8760"/>
                </a:lnTo>
                <a:cubicBezTo>
                  <a:pt x="8480" y="8760"/>
                  <a:pt x="8760" y="8480"/>
                  <a:pt x="8760" y="8160"/>
                </a:cubicBezTo>
                <a:cubicBezTo>
                  <a:pt x="8760" y="7840"/>
                  <a:pt x="8520" y="7600"/>
                  <a:pt x="8200" y="7600"/>
                </a:cubicBezTo>
                <a:close/>
              </a:path>
            </a:pathLst>
          </a:custGeom>
          <a:solidFill>
            <a:schemeClr val="bg1"/>
          </a:solidFill>
          <a:ln>
            <a:noFill/>
          </a:ln>
        </p:spPr>
        <p:txBody>
          <a:bodyPr/>
          <a:lstStyle/>
          <a:p>
            <a:endParaRPr lang="zh-CN" altLang="en-US" dirty="0">
              <a:cs typeface="+mn-ea"/>
              <a:sym typeface="+mn-lt"/>
            </a:endParaRPr>
          </a:p>
        </p:txBody>
      </p:sp>
      <p:grpSp>
        <p:nvGrpSpPr>
          <p:cNvPr id="34" name="组合 33"/>
          <p:cNvGrpSpPr/>
          <p:nvPr/>
        </p:nvGrpSpPr>
        <p:grpSpPr>
          <a:xfrm>
            <a:off x="7264538" y="5233074"/>
            <a:ext cx="901420" cy="281015"/>
            <a:chOff x="7916697" y="1819071"/>
            <a:chExt cx="901420" cy="281015"/>
          </a:xfrm>
          <a:solidFill>
            <a:schemeClr val="bg1">
              <a:lumMod val="65000"/>
            </a:schemeClr>
          </a:solidFill>
        </p:grpSpPr>
        <p:grpSp>
          <p:nvGrpSpPr>
            <p:cNvPr id="35" name="组合 34"/>
            <p:cNvGrpSpPr/>
            <p:nvPr/>
          </p:nvGrpSpPr>
          <p:grpSpPr>
            <a:xfrm>
              <a:off x="7916697" y="1819071"/>
              <a:ext cx="844129" cy="225136"/>
              <a:chOff x="7916697" y="1819071"/>
              <a:chExt cx="844129" cy="225136"/>
            </a:xfrm>
            <a:grpFill/>
          </p:grpSpPr>
          <p:cxnSp>
            <p:nvCxnSpPr>
              <p:cNvPr id="37" name="直接连接符 36"/>
              <p:cNvCxnSpPr/>
              <p:nvPr/>
            </p:nvCxnSpPr>
            <p:spPr>
              <a:xfrm flipV="1">
                <a:off x="8132536" y="2044207"/>
                <a:ext cx="628290" cy="0"/>
              </a:xfrm>
              <a:prstGeom prst="line">
                <a:avLst/>
              </a:prstGeom>
              <a:grpFill/>
              <a:ln w="19050" cap="rnd">
                <a:solidFill>
                  <a:schemeClr val="bg1">
                    <a:lumMod val="8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7916697" y="1819071"/>
                <a:ext cx="215839" cy="215839"/>
              </a:xfrm>
              <a:prstGeom prst="line">
                <a:avLst/>
              </a:prstGeom>
              <a:grpFill/>
              <a:ln w="19050" cap="rnd">
                <a:solidFill>
                  <a:schemeClr val="bg1">
                    <a:lumMod val="85000"/>
                  </a:schemeClr>
                </a:solidFill>
                <a:prstDash val="sysDash"/>
                <a:round/>
              </a:ln>
            </p:spPr>
            <p:style>
              <a:lnRef idx="1">
                <a:schemeClr val="accent1"/>
              </a:lnRef>
              <a:fillRef idx="0">
                <a:schemeClr val="accent1"/>
              </a:fillRef>
              <a:effectRef idx="0">
                <a:schemeClr val="accent1"/>
              </a:effectRef>
              <a:fontRef idx="minor">
                <a:schemeClr val="tx1"/>
              </a:fontRef>
            </p:style>
          </p:cxnSp>
        </p:grpSp>
        <p:sp>
          <p:nvSpPr>
            <p:cNvPr id="36" name="椭圆 35"/>
            <p:cNvSpPr/>
            <p:nvPr/>
          </p:nvSpPr>
          <p:spPr>
            <a:xfrm>
              <a:off x="8703535" y="1985504"/>
              <a:ext cx="114582" cy="114582"/>
            </a:xfrm>
            <a:prstGeom prst="ellipse">
              <a:avLst/>
            </a:prstGeom>
            <a:solidFill>
              <a:srgbClr val="D9D9D9"/>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46" name="文本框 45"/>
          <p:cNvSpPr txBox="1"/>
          <p:nvPr/>
        </p:nvSpPr>
        <p:spPr>
          <a:xfrm>
            <a:off x="8330053" y="2114271"/>
            <a:ext cx="1210588" cy="400110"/>
          </a:xfrm>
          <a:prstGeom prst="rect">
            <a:avLst/>
          </a:prstGeom>
          <a:noFill/>
        </p:spPr>
        <p:txBody>
          <a:bodyPr wrap="none" rtlCol="0">
            <a:spAutoFit/>
          </a:bodyPr>
          <a:lstStyle/>
          <a:p>
            <a:r>
              <a:rPr lang="zh-CN" altLang="en-US" sz="2000" dirty="0">
                <a:solidFill>
                  <a:srgbClr val="1E2735"/>
                </a:solidFill>
                <a:cs typeface="+mn-ea"/>
                <a:sym typeface="+mn-lt"/>
              </a:rPr>
              <a:t>项目名称</a:t>
            </a:r>
          </a:p>
        </p:txBody>
      </p:sp>
      <p:sp>
        <p:nvSpPr>
          <p:cNvPr id="47" name="文本框 46"/>
          <p:cNvSpPr txBox="1"/>
          <p:nvPr/>
        </p:nvSpPr>
        <p:spPr>
          <a:xfrm>
            <a:off x="8330053" y="2547601"/>
            <a:ext cx="3055317" cy="58958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正文内容，本段适应大段文字章节，文字较多的内容描述放置</a:t>
            </a:r>
          </a:p>
        </p:txBody>
      </p:sp>
      <p:grpSp>
        <p:nvGrpSpPr>
          <p:cNvPr id="49" name="组合 48"/>
          <p:cNvGrpSpPr/>
          <p:nvPr/>
        </p:nvGrpSpPr>
        <p:grpSpPr>
          <a:xfrm>
            <a:off x="6718845" y="2252287"/>
            <a:ext cx="1521920" cy="500430"/>
            <a:chOff x="7380514" y="1977884"/>
            <a:chExt cx="1521920" cy="500430"/>
          </a:xfrm>
          <a:solidFill>
            <a:schemeClr val="bg1">
              <a:lumMod val="65000"/>
            </a:schemeClr>
          </a:solidFill>
        </p:grpSpPr>
        <p:grpSp>
          <p:nvGrpSpPr>
            <p:cNvPr id="50" name="组合 49"/>
            <p:cNvGrpSpPr/>
            <p:nvPr/>
          </p:nvGrpSpPr>
          <p:grpSpPr>
            <a:xfrm>
              <a:off x="7380514" y="2031507"/>
              <a:ext cx="1389822" cy="446807"/>
              <a:chOff x="7380514" y="2031507"/>
              <a:chExt cx="1389822" cy="446807"/>
            </a:xfrm>
            <a:grpFill/>
          </p:grpSpPr>
          <p:cxnSp>
            <p:nvCxnSpPr>
              <p:cNvPr id="52" name="直接连接符 51"/>
              <p:cNvCxnSpPr/>
              <p:nvPr/>
            </p:nvCxnSpPr>
            <p:spPr>
              <a:xfrm>
                <a:off x="7820478" y="2031507"/>
                <a:ext cx="949858" cy="0"/>
              </a:xfrm>
              <a:prstGeom prst="line">
                <a:avLst/>
              </a:prstGeom>
              <a:grpFill/>
              <a:ln w="19050" cap="rnd">
                <a:solidFill>
                  <a:schemeClr val="bg1">
                    <a:lumMod val="8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flipV="1">
                <a:off x="7380514" y="2038350"/>
                <a:ext cx="439964" cy="439964"/>
              </a:xfrm>
              <a:prstGeom prst="line">
                <a:avLst/>
              </a:prstGeom>
              <a:grpFill/>
              <a:ln w="19050" cap="rnd">
                <a:solidFill>
                  <a:schemeClr val="bg1">
                    <a:lumMod val="85000"/>
                  </a:schemeClr>
                </a:solidFill>
                <a:prstDash val="sysDash"/>
                <a:round/>
              </a:ln>
            </p:spPr>
            <p:style>
              <a:lnRef idx="1">
                <a:schemeClr val="accent1"/>
              </a:lnRef>
              <a:fillRef idx="0">
                <a:schemeClr val="accent1"/>
              </a:fillRef>
              <a:effectRef idx="0">
                <a:schemeClr val="accent1"/>
              </a:effectRef>
              <a:fontRef idx="minor">
                <a:schemeClr val="tx1"/>
              </a:fontRef>
            </p:style>
          </p:cxnSp>
        </p:grpSp>
        <p:sp>
          <p:nvSpPr>
            <p:cNvPr id="51" name="椭圆 50"/>
            <p:cNvSpPr/>
            <p:nvPr/>
          </p:nvSpPr>
          <p:spPr>
            <a:xfrm>
              <a:off x="8787852" y="1977884"/>
              <a:ext cx="114582" cy="114582"/>
            </a:xfrm>
            <a:prstGeom prst="ellipse">
              <a:avLst/>
            </a:prstGeom>
            <a:solidFill>
              <a:srgbClr val="D9D9D9"/>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56" name="文本框 55"/>
          <p:cNvSpPr txBox="1"/>
          <p:nvPr/>
        </p:nvSpPr>
        <p:spPr>
          <a:xfrm>
            <a:off x="8738277" y="3632199"/>
            <a:ext cx="1210588" cy="400110"/>
          </a:xfrm>
          <a:prstGeom prst="rect">
            <a:avLst/>
          </a:prstGeom>
          <a:noFill/>
        </p:spPr>
        <p:txBody>
          <a:bodyPr wrap="none" rtlCol="0">
            <a:spAutoFit/>
          </a:bodyPr>
          <a:lstStyle/>
          <a:p>
            <a:r>
              <a:rPr lang="zh-CN" altLang="en-US" sz="2000" dirty="0">
                <a:solidFill>
                  <a:srgbClr val="1E2735"/>
                </a:solidFill>
                <a:cs typeface="+mn-ea"/>
                <a:sym typeface="+mn-lt"/>
              </a:rPr>
              <a:t>项目名称</a:t>
            </a:r>
          </a:p>
        </p:txBody>
      </p:sp>
      <p:sp>
        <p:nvSpPr>
          <p:cNvPr id="57" name="文本框 56"/>
          <p:cNvSpPr txBox="1"/>
          <p:nvPr/>
        </p:nvSpPr>
        <p:spPr>
          <a:xfrm>
            <a:off x="8738277" y="4065529"/>
            <a:ext cx="3055317" cy="58958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正文内容，本段适应大段文字章节，文字较多的内容描述放置</a:t>
            </a:r>
          </a:p>
        </p:txBody>
      </p:sp>
      <p:grpSp>
        <p:nvGrpSpPr>
          <p:cNvPr id="58" name="组合 57"/>
          <p:cNvGrpSpPr/>
          <p:nvPr/>
        </p:nvGrpSpPr>
        <p:grpSpPr>
          <a:xfrm>
            <a:off x="7775093" y="3795615"/>
            <a:ext cx="866512" cy="328656"/>
            <a:chOff x="7539588" y="1990584"/>
            <a:chExt cx="866512" cy="328656"/>
          </a:xfrm>
          <a:solidFill>
            <a:schemeClr val="bg1">
              <a:lumMod val="65000"/>
            </a:schemeClr>
          </a:solidFill>
        </p:grpSpPr>
        <p:grpSp>
          <p:nvGrpSpPr>
            <p:cNvPr id="59" name="组合 58"/>
            <p:cNvGrpSpPr/>
            <p:nvPr/>
          </p:nvGrpSpPr>
          <p:grpSpPr>
            <a:xfrm>
              <a:off x="7539588" y="2038350"/>
              <a:ext cx="759308" cy="280890"/>
              <a:chOff x="7539588" y="2038350"/>
              <a:chExt cx="759308" cy="280890"/>
            </a:xfrm>
            <a:grpFill/>
          </p:grpSpPr>
          <p:cxnSp>
            <p:nvCxnSpPr>
              <p:cNvPr id="61" name="直接连接符 60"/>
              <p:cNvCxnSpPr/>
              <p:nvPr/>
            </p:nvCxnSpPr>
            <p:spPr>
              <a:xfrm>
                <a:off x="7820478" y="2044207"/>
                <a:ext cx="478418" cy="0"/>
              </a:xfrm>
              <a:prstGeom prst="line">
                <a:avLst/>
              </a:prstGeom>
              <a:grpFill/>
              <a:ln w="19050" cap="rnd">
                <a:solidFill>
                  <a:schemeClr val="bg1">
                    <a:lumMod val="8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V="1">
                <a:off x="7539588" y="2038350"/>
                <a:ext cx="280890" cy="280890"/>
              </a:xfrm>
              <a:prstGeom prst="line">
                <a:avLst/>
              </a:prstGeom>
              <a:grpFill/>
              <a:ln w="19050" cap="rnd">
                <a:solidFill>
                  <a:schemeClr val="bg1">
                    <a:lumMod val="85000"/>
                  </a:schemeClr>
                </a:solidFill>
                <a:prstDash val="sysDash"/>
                <a:round/>
              </a:ln>
            </p:spPr>
            <p:style>
              <a:lnRef idx="1">
                <a:schemeClr val="accent1"/>
              </a:lnRef>
              <a:fillRef idx="0">
                <a:schemeClr val="accent1"/>
              </a:fillRef>
              <a:effectRef idx="0">
                <a:schemeClr val="accent1"/>
              </a:effectRef>
              <a:fontRef idx="minor">
                <a:schemeClr val="tx1"/>
              </a:fontRef>
            </p:style>
          </p:cxnSp>
        </p:grpSp>
        <p:sp>
          <p:nvSpPr>
            <p:cNvPr id="60" name="椭圆 59"/>
            <p:cNvSpPr/>
            <p:nvPr/>
          </p:nvSpPr>
          <p:spPr>
            <a:xfrm>
              <a:off x="8291518" y="1990584"/>
              <a:ext cx="114582" cy="114582"/>
            </a:xfrm>
            <a:prstGeom prst="ellipse">
              <a:avLst/>
            </a:prstGeom>
            <a:solidFill>
              <a:srgbClr val="D9D9D9"/>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67" name="文本框 66"/>
          <p:cNvSpPr txBox="1"/>
          <p:nvPr/>
        </p:nvSpPr>
        <p:spPr>
          <a:xfrm>
            <a:off x="8330053" y="5245054"/>
            <a:ext cx="1210588" cy="400110"/>
          </a:xfrm>
          <a:prstGeom prst="rect">
            <a:avLst/>
          </a:prstGeom>
          <a:noFill/>
        </p:spPr>
        <p:txBody>
          <a:bodyPr wrap="none" rtlCol="0">
            <a:spAutoFit/>
          </a:bodyPr>
          <a:lstStyle/>
          <a:p>
            <a:r>
              <a:rPr lang="zh-CN" altLang="en-US" sz="2000" dirty="0">
                <a:solidFill>
                  <a:srgbClr val="1E2735"/>
                </a:solidFill>
                <a:cs typeface="+mn-ea"/>
                <a:sym typeface="+mn-lt"/>
              </a:rPr>
              <a:t>项目名称</a:t>
            </a:r>
          </a:p>
        </p:txBody>
      </p:sp>
      <p:sp>
        <p:nvSpPr>
          <p:cNvPr id="68" name="文本框 67"/>
          <p:cNvSpPr txBox="1"/>
          <p:nvPr/>
        </p:nvSpPr>
        <p:spPr>
          <a:xfrm>
            <a:off x="8330053" y="5678384"/>
            <a:ext cx="3055317" cy="58958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正文内容，本段适应大段文字章节，文字较多的内容描述放置</a:t>
            </a:r>
          </a:p>
        </p:txBody>
      </p:sp>
      <p:grpSp>
        <p:nvGrpSpPr>
          <p:cNvPr id="40" name="组合 39"/>
          <p:cNvGrpSpPr/>
          <p:nvPr/>
        </p:nvGrpSpPr>
        <p:grpSpPr>
          <a:xfrm flipH="1">
            <a:off x="2242830" y="4730869"/>
            <a:ext cx="2639106" cy="498350"/>
            <a:chOff x="7380514" y="1990584"/>
            <a:chExt cx="2639106" cy="498350"/>
          </a:xfrm>
          <a:solidFill>
            <a:schemeClr val="bg1">
              <a:lumMod val="65000"/>
            </a:schemeClr>
          </a:solidFill>
        </p:grpSpPr>
        <p:grpSp>
          <p:nvGrpSpPr>
            <p:cNvPr id="41" name="组合 40"/>
            <p:cNvGrpSpPr/>
            <p:nvPr/>
          </p:nvGrpSpPr>
          <p:grpSpPr>
            <a:xfrm>
              <a:off x="7380514" y="2044207"/>
              <a:ext cx="2524524" cy="444727"/>
              <a:chOff x="7380514" y="2044207"/>
              <a:chExt cx="2524524" cy="444727"/>
            </a:xfrm>
            <a:grpFill/>
          </p:grpSpPr>
          <p:cxnSp>
            <p:nvCxnSpPr>
              <p:cNvPr id="43" name="直接连接符 42"/>
              <p:cNvCxnSpPr>
                <a:endCxn id="42" idx="2"/>
              </p:cNvCxnSpPr>
              <p:nvPr/>
            </p:nvCxnSpPr>
            <p:spPr>
              <a:xfrm>
                <a:off x="7820478" y="2044207"/>
                <a:ext cx="2084560" cy="3668"/>
              </a:xfrm>
              <a:prstGeom prst="line">
                <a:avLst/>
              </a:prstGeom>
              <a:grpFill/>
              <a:ln w="19050" cap="rnd">
                <a:solidFill>
                  <a:schemeClr val="bg1">
                    <a:lumMod val="85000"/>
                  </a:schemeClr>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7380514" y="2048970"/>
                <a:ext cx="439964" cy="439964"/>
              </a:xfrm>
              <a:prstGeom prst="line">
                <a:avLst/>
              </a:prstGeom>
              <a:grpFill/>
              <a:ln w="19050" cap="rnd">
                <a:solidFill>
                  <a:schemeClr val="bg1">
                    <a:lumMod val="85000"/>
                  </a:schemeClr>
                </a:solidFill>
                <a:prstDash val="sysDash"/>
                <a:round/>
              </a:ln>
            </p:spPr>
            <p:style>
              <a:lnRef idx="1">
                <a:schemeClr val="accent1"/>
              </a:lnRef>
              <a:fillRef idx="0">
                <a:schemeClr val="accent1"/>
              </a:fillRef>
              <a:effectRef idx="0">
                <a:schemeClr val="accent1"/>
              </a:effectRef>
              <a:fontRef idx="minor">
                <a:schemeClr val="tx1"/>
              </a:fontRef>
            </p:style>
          </p:cxnSp>
        </p:grpSp>
        <p:sp>
          <p:nvSpPr>
            <p:cNvPr id="42" name="椭圆 41"/>
            <p:cNvSpPr/>
            <p:nvPr/>
          </p:nvSpPr>
          <p:spPr>
            <a:xfrm>
              <a:off x="9905038" y="1990584"/>
              <a:ext cx="114582" cy="114582"/>
            </a:xfrm>
            <a:prstGeom prst="ellipse">
              <a:avLst/>
            </a:prstGeom>
            <a:solidFill>
              <a:srgbClr val="DBDBDB"/>
            </a:solidFill>
            <a:ln w="19050">
              <a:no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sp>
        <p:nvSpPr>
          <p:cNvPr id="70" name="文本框 69"/>
          <p:cNvSpPr txBox="1"/>
          <p:nvPr/>
        </p:nvSpPr>
        <p:spPr>
          <a:xfrm>
            <a:off x="936543" y="4575619"/>
            <a:ext cx="1210588" cy="400110"/>
          </a:xfrm>
          <a:prstGeom prst="rect">
            <a:avLst/>
          </a:prstGeom>
          <a:noFill/>
        </p:spPr>
        <p:txBody>
          <a:bodyPr wrap="none" rtlCol="0">
            <a:spAutoFit/>
          </a:bodyPr>
          <a:lstStyle/>
          <a:p>
            <a:r>
              <a:rPr lang="zh-CN" altLang="en-US" sz="2000" dirty="0">
                <a:solidFill>
                  <a:srgbClr val="1E2735"/>
                </a:solidFill>
                <a:cs typeface="+mn-ea"/>
                <a:sym typeface="+mn-lt"/>
              </a:rPr>
              <a:t>项目名称</a:t>
            </a:r>
          </a:p>
        </p:txBody>
      </p:sp>
      <p:sp>
        <p:nvSpPr>
          <p:cNvPr id="71" name="文本框 70"/>
          <p:cNvSpPr txBox="1"/>
          <p:nvPr/>
        </p:nvSpPr>
        <p:spPr>
          <a:xfrm>
            <a:off x="936543" y="5008949"/>
            <a:ext cx="3055317" cy="58958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正文内容，本段适应大段文字章节，文字较多的内容描述放置</a:t>
            </a:r>
          </a:p>
        </p:txBody>
      </p:sp>
      <p:sp>
        <p:nvSpPr>
          <p:cNvPr id="76" name="文本框 75"/>
          <p:cNvSpPr txBox="1"/>
          <p:nvPr/>
        </p:nvSpPr>
        <p:spPr>
          <a:xfrm>
            <a:off x="939027" y="3181566"/>
            <a:ext cx="3098052" cy="84606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正文内容，本段适应大段文字章节。如果文字较多的内容描述比较适合放在这里。</a:t>
            </a:r>
          </a:p>
        </p:txBody>
      </p:sp>
      <p:grpSp>
        <p:nvGrpSpPr>
          <p:cNvPr id="78" name="组合 77"/>
          <p:cNvGrpSpPr/>
          <p:nvPr/>
        </p:nvGrpSpPr>
        <p:grpSpPr>
          <a:xfrm>
            <a:off x="936543" y="2114271"/>
            <a:ext cx="3624710" cy="941590"/>
            <a:chOff x="7882752" y="910644"/>
            <a:chExt cx="3624710" cy="941590"/>
          </a:xfrm>
        </p:grpSpPr>
        <p:sp>
          <p:nvSpPr>
            <p:cNvPr id="79" name="文本框 78"/>
            <p:cNvSpPr txBox="1"/>
            <p:nvPr/>
          </p:nvSpPr>
          <p:spPr>
            <a:xfrm>
              <a:off x="7882752" y="910644"/>
              <a:ext cx="3383280" cy="645160"/>
            </a:xfrm>
            <a:prstGeom prst="rect">
              <a:avLst/>
            </a:prstGeom>
            <a:noFill/>
          </p:spPr>
          <p:txBody>
            <a:bodyPr wrap="none" rtlCol="0">
              <a:spAutoFit/>
            </a:bodyPr>
            <a:lstStyle/>
            <a:p>
              <a:r>
                <a:rPr lang="zh-CN" altLang="zh-CN" sz="3600" dirty="0">
                  <a:solidFill>
                    <a:srgbClr val="1E2735"/>
                  </a:solidFill>
                  <a:cs typeface="+mn-ea"/>
                  <a:sym typeface="+mn-lt"/>
                </a:rPr>
                <a:t>请输入您的标题</a:t>
              </a:r>
            </a:p>
          </p:txBody>
        </p:sp>
        <p:sp>
          <p:nvSpPr>
            <p:cNvPr id="80" name="文本框 79"/>
            <p:cNvSpPr txBox="1"/>
            <p:nvPr/>
          </p:nvSpPr>
          <p:spPr>
            <a:xfrm>
              <a:off x="7882752" y="1513680"/>
              <a:ext cx="3624710" cy="338554"/>
            </a:xfrm>
            <a:prstGeom prst="rect">
              <a:avLst/>
            </a:prstGeom>
            <a:noFill/>
          </p:spPr>
          <p:txBody>
            <a:bodyPr wrap="none" rtlCol="0">
              <a:spAutoFit/>
            </a:bodyPr>
            <a:lstStyle/>
            <a:p>
              <a:r>
                <a:rPr lang="en-US" altLang="zh-CN" sz="1600" dirty="0">
                  <a:solidFill>
                    <a:schemeClr val="tx1">
                      <a:lumMod val="50000"/>
                      <a:lumOff val="50000"/>
                    </a:schemeClr>
                  </a:solidFill>
                  <a:cs typeface="+mn-ea"/>
                  <a:sym typeface="+mn-lt"/>
                </a:rPr>
                <a:t>MARKET OPERATION SATUATION</a:t>
              </a:r>
              <a:endParaRPr lang="zh-CN" altLang="en-US" sz="1600" dirty="0">
                <a:solidFill>
                  <a:schemeClr val="tx1">
                    <a:lumMod val="50000"/>
                    <a:lumOff val="50000"/>
                  </a:schemeClr>
                </a:solidFill>
                <a:cs typeface="+mn-ea"/>
                <a:sym typeface="+mn-lt"/>
              </a:endParaRP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pic>
        <p:nvPicPr>
          <p:cNvPr id="5" name="图片 4"/>
          <p:cNvPicPr>
            <a:picLocks noChangeAspect="1"/>
          </p:cNvPicPr>
          <p:nvPr/>
        </p:nvPicPr>
        <p:blipFill>
          <a:blip r:embed="rId4"/>
          <a:stretch>
            <a:fillRect/>
          </a:stretch>
        </p:blipFill>
        <p:spPr>
          <a:xfrm>
            <a:off x="-1863090" y="-216535"/>
            <a:ext cx="5457825" cy="4981575"/>
          </a:xfrm>
          <a:prstGeom prst="rect">
            <a:avLst/>
          </a:prstGeom>
        </p:spPr>
      </p:pic>
      <p:pic>
        <p:nvPicPr>
          <p:cNvPr id="6" name="图片 5"/>
          <p:cNvPicPr>
            <a:picLocks noChangeAspect="1"/>
          </p:cNvPicPr>
          <p:nvPr/>
        </p:nvPicPr>
        <p:blipFill>
          <a:blip r:embed="rId5"/>
          <a:stretch>
            <a:fillRect/>
          </a:stretch>
        </p:blipFill>
        <p:spPr>
          <a:xfrm>
            <a:off x="8022590" y="3263265"/>
            <a:ext cx="5381625" cy="5295900"/>
          </a:xfrm>
          <a:prstGeom prst="rect">
            <a:avLst/>
          </a:prstGeom>
        </p:spPr>
      </p:pic>
      <p:sp>
        <p:nvSpPr>
          <p:cNvPr id="3" name="文本框 3"/>
          <p:cNvSpPr>
            <a:spLocks noGrp="1"/>
          </p:cNvSpPr>
          <p:nvPr>
            <p:ph type="title"/>
          </p:nvPr>
        </p:nvSpPr>
        <p:spPr>
          <a:xfrm>
            <a:off x="3540125" y="3234690"/>
            <a:ext cx="7190105" cy="895350"/>
          </a:xfrm>
        </p:spPr>
        <p:txBody>
          <a:bodyPr>
            <a:noAutofit/>
          </a:bodyPr>
          <a:lstStyle/>
          <a:p>
            <a:pPr algn="l"/>
            <a:r>
              <a:rPr lang="zh-CN" altLang="en-US" sz="6600" dirty="0">
                <a:solidFill>
                  <a:srgbClr val="8CB271"/>
                </a:solidFill>
                <a:latin typeface="+mn-lt"/>
                <a:ea typeface="+mn-ea"/>
                <a:cs typeface="+mn-ea"/>
                <a:sym typeface="+mn-lt"/>
              </a:rPr>
              <a:t>请输入您的标题</a:t>
            </a:r>
          </a:p>
        </p:txBody>
      </p:sp>
      <p:sp>
        <p:nvSpPr>
          <p:cNvPr id="7" name="文本框 2"/>
          <p:cNvSpPr>
            <a:spLocks noGrp="1"/>
          </p:cNvSpPr>
          <p:nvPr>
            <p:ph type="body" idx="1"/>
          </p:nvPr>
        </p:nvSpPr>
        <p:spPr>
          <a:xfrm>
            <a:off x="3540125" y="4034790"/>
            <a:ext cx="6866255" cy="1015365"/>
          </a:xfrm>
        </p:spPr>
        <p:txBody>
          <a:bodyPr/>
          <a:lstStyle/>
          <a:p>
            <a:pPr lvl="0" algn="l"/>
            <a:r>
              <a:rPr lang="zh-CN" altLang="en-US" sz="1400" dirty="0">
                <a:solidFill>
                  <a:schemeClr val="tx1">
                    <a:lumMod val="50000"/>
                    <a:lumOff val="50000"/>
                  </a:schemeClr>
                </a:solidFill>
                <a:latin typeface="+mn-lt"/>
                <a:ea typeface="+mn-ea"/>
                <a:cs typeface="+mn-ea"/>
                <a:sym typeface="+mn-lt"/>
              </a:rPr>
              <a:t>此处添加详细文本描述，建议与标题相关并符合整体语言风格</a:t>
            </a:r>
          </a:p>
          <a:p>
            <a:pPr lvl="0" algn="l"/>
            <a:r>
              <a:rPr lang="zh-CN" altLang="en-US" sz="1400" dirty="0">
                <a:solidFill>
                  <a:schemeClr val="tx1">
                    <a:lumMod val="50000"/>
                    <a:lumOff val="50000"/>
                  </a:schemeClr>
                </a:solidFill>
                <a:latin typeface="+mn-lt"/>
                <a:ea typeface="+mn-ea"/>
                <a:cs typeface="+mn-ea"/>
                <a:sym typeface="+mn-lt"/>
              </a:rPr>
              <a:t>，语言描述尽量简洁生动。</a:t>
            </a:r>
          </a:p>
        </p:txBody>
      </p:sp>
      <p:sp>
        <p:nvSpPr>
          <p:cNvPr id="9" name="文本框 8"/>
          <p:cNvSpPr txBox="1"/>
          <p:nvPr/>
        </p:nvSpPr>
        <p:spPr>
          <a:xfrm>
            <a:off x="3619477" y="1687066"/>
            <a:ext cx="1518364" cy="1323439"/>
          </a:xfrm>
          <a:prstGeom prst="rect">
            <a:avLst/>
          </a:prstGeom>
          <a:noFill/>
        </p:spPr>
        <p:txBody>
          <a:bodyPr wrap="none" rtlCol="0">
            <a:spAutoFit/>
          </a:bodyPr>
          <a:lstStyle/>
          <a:p>
            <a:r>
              <a:rPr lang="en-US" altLang="zh-CN" sz="8000" dirty="0">
                <a:solidFill>
                  <a:schemeClr val="tx1">
                    <a:lumMod val="50000"/>
                    <a:lumOff val="50000"/>
                  </a:schemeClr>
                </a:solidFill>
                <a:cs typeface="+mn-ea"/>
                <a:sym typeface="+mn-lt"/>
              </a:rPr>
              <a:t>02</a:t>
            </a:r>
            <a:r>
              <a:rPr lang="en-US" altLang="zh-CN" sz="4800" dirty="0">
                <a:solidFill>
                  <a:schemeClr val="tx1">
                    <a:lumMod val="50000"/>
                    <a:lumOff val="50000"/>
                  </a:schemeClr>
                </a:solidFill>
                <a:cs typeface="+mn-ea"/>
                <a:sym typeface="+mn-lt"/>
              </a:rPr>
              <a:t>/</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screen">
            <a:extLst>
              <a:ext uri="{28A0092B-C50C-407E-A947-70E740481C1C}">
                <a14:useLocalDpi xmlns:a14="http://schemas.microsoft.com/office/drawing/2010/main"/>
              </a:ext>
            </a:extLst>
          </a:blip>
          <a:srcRect l="19481" t="25661" r="17537" b="24417"/>
          <a:stretch>
            <a:fillRect/>
          </a:stretch>
        </p:blipFill>
        <p:spPr>
          <a:xfrm>
            <a:off x="0" y="0"/>
            <a:ext cx="12278360" cy="6976110"/>
          </a:xfrm>
          <a:prstGeom prst="rect">
            <a:avLst/>
          </a:prstGeom>
        </p:spPr>
      </p:pic>
      <p:sp>
        <p:nvSpPr>
          <p:cNvPr id="10" name="矩形 9"/>
          <p:cNvSpPr/>
          <p:nvPr/>
        </p:nvSpPr>
        <p:spPr>
          <a:xfrm>
            <a:off x="299720" y="316230"/>
            <a:ext cx="11677650" cy="6381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6" name="图片 5"/>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5400000">
            <a:off x="-292100" y="-240030"/>
            <a:ext cx="1505585" cy="1481455"/>
          </a:xfrm>
          <a:prstGeom prst="rect">
            <a:avLst/>
          </a:prstGeom>
        </p:spPr>
      </p:pic>
      <p:sp>
        <p:nvSpPr>
          <p:cNvPr id="11" name="文本框 3"/>
          <p:cNvSpPr>
            <a:spLocks noGrp="1"/>
          </p:cNvSpPr>
          <p:nvPr>
            <p:ph type="title"/>
          </p:nvPr>
        </p:nvSpPr>
        <p:spPr>
          <a:xfrm>
            <a:off x="1201420" y="109855"/>
            <a:ext cx="7190105" cy="895350"/>
          </a:xfrm>
        </p:spPr>
        <p:txBody>
          <a:bodyPr>
            <a:noAutofit/>
          </a:bodyPr>
          <a:lstStyle/>
          <a:p>
            <a:pPr algn="l"/>
            <a:r>
              <a:rPr lang="zh-CN" altLang="en-US" sz="2400" b="0" dirty="0">
                <a:solidFill>
                  <a:schemeClr val="tx1">
                    <a:lumMod val="75000"/>
                    <a:lumOff val="25000"/>
                  </a:schemeClr>
                </a:solidFill>
                <a:latin typeface="+mn-lt"/>
                <a:ea typeface="+mn-ea"/>
                <a:cs typeface="+mn-ea"/>
                <a:sym typeface="+mn-lt"/>
              </a:rPr>
              <a:t>请输入您的标题</a:t>
            </a:r>
          </a:p>
        </p:txBody>
      </p:sp>
      <p:grpSp>
        <p:nvGrpSpPr>
          <p:cNvPr id="2" name="组合 1"/>
          <p:cNvGrpSpPr/>
          <p:nvPr/>
        </p:nvGrpSpPr>
        <p:grpSpPr>
          <a:xfrm>
            <a:off x="4400550" y="2330903"/>
            <a:ext cx="3352800" cy="3352802"/>
            <a:chOff x="4419600" y="1752599"/>
            <a:chExt cx="3352800" cy="3352802"/>
          </a:xfrm>
        </p:grpSpPr>
        <p:grpSp>
          <p:nvGrpSpPr>
            <p:cNvPr id="3" name="组合 2"/>
            <p:cNvGrpSpPr/>
            <p:nvPr/>
          </p:nvGrpSpPr>
          <p:grpSpPr>
            <a:xfrm>
              <a:off x="4419600" y="1752599"/>
              <a:ext cx="3352800" cy="3352802"/>
              <a:chOff x="4819650" y="2181225"/>
              <a:chExt cx="3352800" cy="3352802"/>
            </a:xfrm>
          </p:grpSpPr>
          <p:sp>
            <p:nvSpPr>
              <p:cNvPr id="5" name="矩形: 圆角 2"/>
              <p:cNvSpPr/>
              <p:nvPr/>
            </p:nvSpPr>
            <p:spPr>
              <a:xfrm>
                <a:off x="4819650" y="4555934"/>
                <a:ext cx="3352800" cy="819150"/>
              </a:xfrm>
              <a:prstGeom prst="roundRect">
                <a:avLst>
                  <a:gd name="adj" fmla="val 50000"/>
                </a:avLst>
              </a:prstGeom>
              <a:solidFill>
                <a:srgbClr val="ABC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矩形: 圆角 3"/>
              <p:cNvSpPr/>
              <p:nvPr/>
            </p:nvSpPr>
            <p:spPr>
              <a:xfrm rot="18000000">
                <a:off x="4190999" y="3448050"/>
                <a:ext cx="3352800" cy="819150"/>
              </a:xfrm>
              <a:prstGeom prst="roundRect">
                <a:avLst>
                  <a:gd name="adj" fmla="val 50000"/>
                </a:avLst>
              </a:prstGeom>
              <a:solidFill>
                <a:srgbClr val="8CB2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矩形: 圆角 4"/>
              <p:cNvSpPr/>
              <p:nvPr/>
            </p:nvSpPr>
            <p:spPr>
              <a:xfrm rot="14400000">
                <a:off x="5461002" y="3448052"/>
                <a:ext cx="3352800" cy="819150"/>
              </a:xfrm>
              <a:prstGeom prst="roundRect">
                <a:avLst>
                  <a:gd name="adj" fmla="val 50000"/>
                </a:avLst>
              </a:prstGeom>
              <a:solidFill>
                <a:srgbClr val="BCBEC0">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9" name="太阳形 44"/>
            <p:cNvSpPr>
              <a:spLocks noChangeArrowheads="1"/>
            </p:cNvSpPr>
            <p:nvPr/>
          </p:nvSpPr>
          <p:spPr bwMode="auto">
            <a:xfrm>
              <a:off x="4635474" y="4350694"/>
              <a:ext cx="464600" cy="336089"/>
            </a:xfrm>
            <a:custGeom>
              <a:avLst/>
              <a:gdLst>
                <a:gd name="connsiteX0" fmla="*/ 0 w 608697"/>
                <a:gd name="connsiteY0" fmla="*/ 384511 h 440328"/>
                <a:gd name="connsiteX1" fmla="*/ 273317 w 608697"/>
                <a:gd name="connsiteY1" fmla="*/ 384511 h 440328"/>
                <a:gd name="connsiteX2" fmla="*/ 273317 w 608697"/>
                <a:gd name="connsiteY2" fmla="*/ 415512 h 440328"/>
                <a:gd name="connsiteX3" fmla="*/ 335380 w 608697"/>
                <a:gd name="connsiteY3" fmla="*/ 415512 h 440328"/>
                <a:gd name="connsiteX4" fmla="*/ 335380 w 608697"/>
                <a:gd name="connsiteY4" fmla="*/ 384511 h 440328"/>
                <a:gd name="connsiteX5" fmla="*/ 608697 w 608697"/>
                <a:gd name="connsiteY5" fmla="*/ 384511 h 440328"/>
                <a:gd name="connsiteX6" fmla="*/ 608697 w 608697"/>
                <a:gd name="connsiteY6" fmla="*/ 415512 h 440328"/>
                <a:gd name="connsiteX7" fmla="*/ 583857 w 608697"/>
                <a:gd name="connsiteY7" fmla="*/ 440328 h 440328"/>
                <a:gd name="connsiteX8" fmla="*/ 24840 w 608697"/>
                <a:gd name="connsiteY8" fmla="*/ 440328 h 440328"/>
                <a:gd name="connsiteX9" fmla="*/ 0 w 608697"/>
                <a:gd name="connsiteY9" fmla="*/ 415512 h 440328"/>
                <a:gd name="connsiteX10" fmla="*/ 216210 w 608697"/>
                <a:gd name="connsiteY10" fmla="*/ 86798 h 440328"/>
                <a:gd name="connsiteX11" fmla="*/ 269323 w 608697"/>
                <a:gd name="connsiteY11" fmla="*/ 179836 h 440328"/>
                <a:gd name="connsiteX12" fmla="*/ 236052 w 608697"/>
                <a:gd name="connsiteY12" fmla="*/ 179836 h 440328"/>
                <a:gd name="connsiteX13" fmla="*/ 236052 w 608697"/>
                <a:gd name="connsiteY13" fmla="*/ 210824 h 440328"/>
                <a:gd name="connsiteX14" fmla="*/ 285734 w 608697"/>
                <a:gd name="connsiteY14" fmla="*/ 210824 h 440328"/>
                <a:gd name="connsiteX15" fmla="*/ 285734 w 608697"/>
                <a:gd name="connsiteY15" fmla="*/ 235629 h 440328"/>
                <a:gd name="connsiteX16" fmla="*/ 236052 w 608697"/>
                <a:gd name="connsiteY16" fmla="*/ 235629 h 440328"/>
                <a:gd name="connsiteX17" fmla="*/ 236052 w 608697"/>
                <a:gd name="connsiteY17" fmla="*/ 260434 h 440328"/>
                <a:gd name="connsiteX18" fmla="*/ 285734 w 608697"/>
                <a:gd name="connsiteY18" fmla="*/ 260434 h 440328"/>
                <a:gd name="connsiteX19" fmla="*/ 285734 w 608697"/>
                <a:gd name="connsiteY19" fmla="*/ 285239 h 440328"/>
                <a:gd name="connsiteX20" fmla="*/ 323033 w 608697"/>
                <a:gd name="connsiteY20" fmla="*/ 285239 h 440328"/>
                <a:gd name="connsiteX21" fmla="*/ 323033 w 608697"/>
                <a:gd name="connsiteY21" fmla="*/ 260434 h 440328"/>
                <a:gd name="connsiteX22" fmla="*/ 372715 w 608697"/>
                <a:gd name="connsiteY22" fmla="*/ 260434 h 440328"/>
                <a:gd name="connsiteX23" fmla="*/ 372715 w 608697"/>
                <a:gd name="connsiteY23" fmla="*/ 235629 h 440328"/>
                <a:gd name="connsiteX24" fmla="*/ 323033 w 608697"/>
                <a:gd name="connsiteY24" fmla="*/ 235629 h 440328"/>
                <a:gd name="connsiteX25" fmla="*/ 323033 w 608697"/>
                <a:gd name="connsiteY25" fmla="*/ 210824 h 440328"/>
                <a:gd name="connsiteX26" fmla="*/ 372715 w 608697"/>
                <a:gd name="connsiteY26" fmla="*/ 210824 h 440328"/>
                <a:gd name="connsiteX27" fmla="*/ 372715 w 608697"/>
                <a:gd name="connsiteY27" fmla="*/ 179836 h 440328"/>
                <a:gd name="connsiteX28" fmla="*/ 339444 w 608697"/>
                <a:gd name="connsiteY28" fmla="*/ 179836 h 440328"/>
                <a:gd name="connsiteX29" fmla="*/ 392558 w 608697"/>
                <a:gd name="connsiteY29" fmla="*/ 86798 h 440328"/>
                <a:gd name="connsiteX30" fmla="*/ 348993 w 608697"/>
                <a:gd name="connsiteY30" fmla="*/ 86798 h 440328"/>
                <a:gd name="connsiteX31" fmla="*/ 304831 w 608697"/>
                <a:gd name="connsiteY31" fmla="*/ 167396 h 440328"/>
                <a:gd name="connsiteX32" fmla="*/ 303936 w 608697"/>
                <a:gd name="connsiteY32" fmla="*/ 167396 h 440328"/>
                <a:gd name="connsiteX33" fmla="*/ 259849 w 608697"/>
                <a:gd name="connsiteY33" fmla="*/ 86798 h 440328"/>
                <a:gd name="connsiteX34" fmla="*/ 87007 w 608697"/>
                <a:gd name="connsiteY34" fmla="*/ 37188 h 440328"/>
                <a:gd name="connsiteX35" fmla="*/ 521760 w 608697"/>
                <a:gd name="connsiteY35" fmla="*/ 37188 h 440328"/>
                <a:gd name="connsiteX36" fmla="*/ 521760 w 608697"/>
                <a:gd name="connsiteY36" fmla="*/ 322484 h 440328"/>
                <a:gd name="connsiteX37" fmla="*/ 87007 w 608697"/>
                <a:gd name="connsiteY37" fmla="*/ 322484 h 440328"/>
                <a:gd name="connsiteX38" fmla="*/ 74518 w 608697"/>
                <a:gd name="connsiteY38" fmla="*/ 24802 h 440328"/>
                <a:gd name="connsiteX39" fmla="*/ 74518 w 608697"/>
                <a:gd name="connsiteY39" fmla="*/ 334870 h 440328"/>
                <a:gd name="connsiteX40" fmla="*/ 534179 w 608697"/>
                <a:gd name="connsiteY40" fmla="*/ 334870 h 440328"/>
                <a:gd name="connsiteX41" fmla="*/ 534179 w 608697"/>
                <a:gd name="connsiteY41" fmla="*/ 24802 h 440328"/>
                <a:gd name="connsiteX42" fmla="*/ 74518 w 608697"/>
                <a:gd name="connsiteY42" fmla="*/ 0 h 440328"/>
                <a:gd name="connsiteX43" fmla="*/ 534179 w 608697"/>
                <a:gd name="connsiteY43" fmla="*/ 0 h 440328"/>
                <a:gd name="connsiteX44" fmla="*/ 559019 w 608697"/>
                <a:gd name="connsiteY44" fmla="*/ 24802 h 440328"/>
                <a:gd name="connsiteX45" fmla="*/ 559019 w 608697"/>
                <a:gd name="connsiteY45" fmla="*/ 359672 h 440328"/>
                <a:gd name="connsiteX46" fmla="*/ 49678 w 608697"/>
                <a:gd name="connsiteY46" fmla="*/ 359672 h 440328"/>
                <a:gd name="connsiteX47" fmla="*/ 49678 w 608697"/>
                <a:gd name="connsiteY47" fmla="*/ 24802 h 440328"/>
                <a:gd name="connsiteX48" fmla="*/ 74518 w 608697"/>
                <a:gd name="connsiteY48" fmla="*/ 0 h 44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608697" h="440328">
                  <a:moveTo>
                    <a:pt x="0" y="384511"/>
                  </a:moveTo>
                  <a:lnTo>
                    <a:pt x="273317" y="384511"/>
                  </a:lnTo>
                  <a:lnTo>
                    <a:pt x="273317" y="415512"/>
                  </a:lnTo>
                  <a:lnTo>
                    <a:pt x="335380" y="415512"/>
                  </a:lnTo>
                  <a:lnTo>
                    <a:pt x="335380" y="384511"/>
                  </a:lnTo>
                  <a:lnTo>
                    <a:pt x="608697" y="384511"/>
                  </a:lnTo>
                  <a:lnTo>
                    <a:pt x="608697" y="415512"/>
                  </a:lnTo>
                  <a:cubicBezTo>
                    <a:pt x="608697" y="429150"/>
                    <a:pt x="597508" y="440328"/>
                    <a:pt x="583857" y="440328"/>
                  </a:cubicBezTo>
                  <a:lnTo>
                    <a:pt x="24840" y="440328"/>
                  </a:lnTo>
                  <a:cubicBezTo>
                    <a:pt x="11189" y="440328"/>
                    <a:pt x="0" y="429150"/>
                    <a:pt x="0" y="415512"/>
                  </a:cubicBezTo>
                  <a:close/>
                  <a:moveTo>
                    <a:pt x="216210" y="86798"/>
                  </a:moveTo>
                  <a:lnTo>
                    <a:pt x="269323" y="179836"/>
                  </a:lnTo>
                  <a:lnTo>
                    <a:pt x="236052" y="179836"/>
                  </a:lnTo>
                  <a:lnTo>
                    <a:pt x="236052" y="210824"/>
                  </a:lnTo>
                  <a:lnTo>
                    <a:pt x="285734" y="210824"/>
                  </a:lnTo>
                  <a:lnTo>
                    <a:pt x="285734" y="235629"/>
                  </a:lnTo>
                  <a:lnTo>
                    <a:pt x="236052" y="235629"/>
                  </a:lnTo>
                  <a:lnTo>
                    <a:pt x="236052" y="260434"/>
                  </a:lnTo>
                  <a:lnTo>
                    <a:pt x="285734" y="260434"/>
                  </a:lnTo>
                  <a:lnTo>
                    <a:pt x="285734" y="285239"/>
                  </a:lnTo>
                  <a:lnTo>
                    <a:pt x="323033" y="285239"/>
                  </a:lnTo>
                  <a:lnTo>
                    <a:pt x="323033" y="260434"/>
                  </a:lnTo>
                  <a:lnTo>
                    <a:pt x="372715" y="260434"/>
                  </a:lnTo>
                  <a:lnTo>
                    <a:pt x="372715" y="235629"/>
                  </a:lnTo>
                  <a:lnTo>
                    <a:pt x="323033" y="235629"/>
                  </a:lnTo>
                  <a:lnTo>
                    <a:pt x="323033" y="210824"/>
                  </a:lnTo>
                  <a:lnTo>
                    <a:pt x="372715" y="210824"/>
                  </a:lnTo>
                  <a:lnTo>
                    <a:pt x="372715" y="179836"/>
                  </a:lnTo>
                  <a:lnTo>
                    <a:pt x="339444" y="179836"/>
                  </a:lnTo>
                  <a:lnTo>
                    <a:pt x="392558" y="86798"/>
                  </a:lnTo>
                  <a:lnTo>
                    <a:pt x="348993" y="86798"/>
                  </a:lnTo>
                  <a:lnTo>
                    <a:pt x="304831" y="167396"/>
                  </a:lnTo>
                  <a:lnTo>
                    <a:pt x="303936" y="167396"/>
                  </a:lnTo>
                  <a:lnTo>
                    <a:pt x="259849" y="86798"/>
                  </a:lnTo>
                  <a:close/>
                  <a:moveTo>
                    <a:pt x="87007" y="37188"/>
                  </a:moveTo>
                  <a:lnTo>
                    <a:pt x="521760" y="37188"/>
                  </a:lnTo>
                  <a:lnTo>
                    <a:pt x="521760" y="322484"/>
                  </a:lnTo>
                  <a:lnTo>
                    <a:pt x="87007" y="322484"/>
                  </a:lnTo>
                  <a:close/>
                  <a:moveTo>
                    <a:pt x="74518" y="24802"/>
                  </a:moveTo>
                  <a:lnTo>
                    <a:pt x="74518" y="334870"/>
                  </a:lnTo>
                  <a:lnTo>
                    <a:pt x="534179" y="334870"/>
                  </a:lnTo>
                  <a:lnTo>
                    <a:pt x="534179" y="24802"/>
                  </a:lnTo>
                  <a:close/>
                  <a:moveTo>
                    <a:pt x="74518" y="0"/>
                  </a:moveTo>
                  <a:lnTo>
                    <a:pt x="534179" y="0"/>
                  </a:lnTo>
                  <a:cubicBezTo>
                    <a:pt x="547830" y="0"/>
                    <a:pt x="559019" y="11172"/>
                    <a:pt x="559019" y="24802"/>
                  </a:cubicBezTo>
                  <a:lnTo>
                    <a:pt x="559019" y="359672"/>
                  </a:lnTo>
                  <a:lnTo>
                    <a:pt x="49678" y="359672"/>
                  </a:lnTo>
                  <a:lnTo>
                    <a:pt x="49678" y="24802"/>
                  </a:lnTo>
                  <a:cubicBezTo>
                    <a:pt x="49678" y="11172"/>
                    <a:pt x="60867" y="0"/>
                    <a:pt x="74518" y="0"/>
                  </a:cubicBezTo>
                  <a:close/>
                </a:path>
              </a:pathLst>
            </a:custGeom>
            <a:solidFill>
              <a:schemeClr val="bg1"/>
            </a:solidFill>
            <a:ln w="25400">
              <a:noFill/>
              <a:beve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endParaRPr lang="zh-CN" altLang="zh-CN">
                <a:solidFill>
                  <a:srgbClr val="FFFFFF"/>
                </a:solidFill>
                <a:cs typeface="+mn-ea"/>
                <a:sym typeface="+mn-lt"/>
              </a:endParaRPr>
            </a:p>
          </p:txBody>
        </p:sp>
        <p:sp>
          <p:nvSpPr>
            <p:cNvPr id="12" name="太阳形 44"/>
            <p:cNvSpPr>
              <a:spLocks noChangeArrowheads="1"/>
            </p:cNvSpPr>
            <p:nvPr/>
          </p:nvSpPr>
          <p:spPr bwMode="auto">
            <a:xfrm>
              <a:off x="7091927" y="4251024"/>
              <a:ext cx="464600" cy="437581"/>
            </a:xfrm>
            <a:custGeom>
              <a:avLst/>
              <a:gdLst>
                <a:gd name="T0" fmla="*/ 12933 w 12933"/>
                <a:gd name="T1" fmla="*/ 5028 h 12198"/>
                <a:gd name="T2" fmla="*/ 7549 w 12933"/>
                <a:gd name="T3" fmla="*/ 1531 h 12198"/>
                <a:gd name="T4" fmla="*/ 6467 w 12933"/>
                <a:gd name="T5" fmla="*/ 0 h 12198"/>
                <a:gd name="T6" fmla="*/ 5384 w 12933"/>
                <a:gd name="T7" fmla="*/ 1531 h 12198"/>
                <a:gd name="T8" fmla="*/ 0 w 12933"/>
                <a:gd name="T9" fmla="*/ 5028 h 12198"/>
                <a:gd name="T10" fmla="*/ 452 w 12933"/>
                <a:gd name="T11" fmla="*/ 7610 h 12198"/>
                <a:gd name="T12" fmla="*/ 10910 w 12933"/>
                <a:gd name="T13" fmla="*/ 12198 h 12198"/>
                <a:gd name="T14" fmla="*/ 12933 w 12933"/>
                <a:gd name="T15" fmla="*/ 7610 h 12198"/>
                <a:gd name="T16" fmla="*/ 6920 w 12933"/>
                <a:gd name="T17" fmla="*/ 8984 h 12198"/>
                <a:gd name="T18" fmla="*/ 8704 w 12933"/>
                <a:gd name="T19" fmla="*/ 7623 h 12198"/>
                <a:gd name="T20" fmla="*/ 6013 w 12933"/>
                <a:gd name="T21" fmla="*/ 11291 h 12198"/>
                <a:gd name="T22" fmla="*/ 4453 w 12933"/>
                <a:gd name="T23" fmla="*/ 9890 h 12198"/>
                <a:gd name="T24" fmla="*/ 6013 w 12933"/>
                <a:gd name="T25" fmla="*/ 11291 h 12198"/>
                <a:gd name="T26" fmla="*/ 4229 w 12933"/>
                <a:gd name="T27" fmla="*/ 7623 h 12198"/>
                <a:gd name="T28" fmla="*/ 6013 w 12933"/>
                <a:gd name="T29" fmla="*/ 8984 h 12198"/>
                <a:gd name="T30" fmla="*/ 4363 w 12933"/>
                <a:gd name="T31" fmla="*/ 8984 h 12198"/>
                <a:gd name="T32" fmla="*/ 6630 w 12933"/>
                <a:gd name="T33" fmla="*/ 1325 h 12198"/>
                <a:gd name="T34" fmla="*/ 6303 w 12933"/>
                <a:gd name="T35" fmla="*/ 1325 h 12198"/>
                <a:gd name="T36" fmla="*/ 6303 w 12933"/>
                <a:gd name="T37" fmla="*/ 971 h 12198"/>
                <a:gd name="T38" fmla="*/ 6630 w 12933"/>
                <a:gd name="T39" fmla="*/ 971 h 12198"/>
                <a:gd name="T40" fmla="*/ 6000 w 12933"/>
                <a:gd name="T41" fmla="*/ 2196 h 12198"/>
                <a:gd name="T42" fmla="*/ 6934 w 12933"/>
                <a:gd name="T43" fmla="*/ 2196 h 12198"/>
                <a:gd name="T44" fmla="*/ 2935 w 12933"/>
                <a:gd name="T45" fmla="*/ 5028 h 12198"/>
                <a:gd name="T46" fmla="*/ 907 w 12933"/>
                <a:gd name="T47" fmla="*/ 5935 h 12198"/>
                <a:gd name="T48" fmla="*/ 12027 w 12933"/>
                <a:gd name="T49" fmla="*/ 6704 h 12198"/>
                <a:gd name="T50" fmla="*/ 907 w 12933"/>
                <a:gd name="T51" fmla="*/ 5935 h 12198"/>
                <a:gd name="T52" fmla="*/ 3452 w 12933"/>
                <a:gd name="T53" fmla="*/ 8984 h 12198"/>
                <a:gd name="T54" fmla="*/ 1415 w 12933"/>
                <a:gd name="T55" fmla="*/ 7623 h 12198"/>
                <a:gd name="T56" fmla="*/ 2671 w 12933"/>
                <a:gd name="T57" fmla="*/ 11291 h 12198"/>
                <a:gd name="T58" fmla="*/ 3542 w 12933"/>
                <a:gd name="T59" fmla="*/ 9890 h 12198"/>
                <a:gd name="T60" fmla="*/ 2671 w 12933"/>
                <a:gd name="T61" fmla="*/ 11291 h 12198"/>
                <a:gd name="T62" fmla="*/ 8480 w 12933"/>
                <a:gd name="T63" fmla="*/ 9890 h 12198"/>
                <a:gd name="T64" fmla="*/ 6920 w 12933"/>
                <a:gd name="T65" fmla="*/ 11291 h 12198"/>
                <a:gd name="T66" fmla="*/ 10263 w 12933"/>
                <a:gd name="T67" fmla="*/ 11291 h 12198"/>
                <a:gd name="T68" fmla="*/ 9391 w 12933"/>
                <a:gd name="T69" fmla="*/ 9890 h 12198"/>
                <a:gd name="T70" fmla="*/ 10263 w 12933"/>
                <a:gd name="T71" fmla="*/ 11291 h 12198"/>
                <a:gd name="T72" fmla="*/ 9481 w 12933"/>
                <a:gd name="T73" fmla="*/ 8984 h 12198"/>
                <a:gd name="T74" fmla="*/ 11519 w 12933"/>
                <a:gd name="T75" fmla="*/ 7623 h 12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2933" h="12198">
                  <a:moveTo>
                    <a:pt x="12933" y="7610"/>
                  </a:moveTo>
                  <a:lnTo>
                    <a:pt x="12933" y="5028"/>
                  </a:lnTo>
                  <a:lnTo>
                    <a:pt x="11334" y="5028"/>
                  </a:lnTo>
                  <a:lnTo>
                    <a:pt x="7549" y="1531"/>
                  </a:lnTo>
                  <a:cubicBezTo>
                    <a:pt x="7592" y="1411"/>
                    <a:pt x="7615" y="1282"/>
                    <a:pt x="7615" y="1148"/>
                  </a:cubicBezTo>
                  <a:cubicBezTo>
                    <a:pt x="7615" y="515"/>
                    <a:pt x="7100" y="0"/>
                    <a:pt x="6467" y="0"/>
                  </a:cubicBezTo>
                  <a:cubicBezTo>
                    <a:pt x="5834" y="0"/>
                    <a:pt x="5318" y="515"/>
                    <a:pt x="5318" y="1148"/>
                  </a:cubicBezTo>
                  <a:cubicBezTo>
                    <a:pt x="5318" y="1282"/>
                    <a:pt x="5342" y="1411"/>
                    <a:pt x="5384" y="1531"/>
                  </a:cubicBezTo>
                  <a:lnTo>
                    <a:pt x="1599" y="5028"/>
                  </a:lnTo>
                  <a:lnTo>
                    <a:pt x="0" y="5028"/>
                  </a:lnTo>
                  <a:lnTo>
                    <a:pt x="0" y="7610"/>
                  </a:lnTo>
                  <a:lnTo>
                    <a:pt x="452" y="7610"/>
                  </a:lnTo>
                  <a:lnTo>
                    <a:pt x="2023" y="12198"/>
                  </a:lnTo>
                  <a:lnTo>
                    <a:pt x="10910" y="12198"/>
                  </a:lnTo>
                  <a:lnTo>
                    <a:pt x="12481" y="7610"/>
                  </a:lnTo>
                  <a:lnTo>
                    <a:pt x="12933" y="7610"/>
                  </a:lnTo>
                  <a:close/>
                  <a:moveTo>
                    <a:pt x="8570" y="8984"/>
                  </a:moveTo>
                  <a:lnTo>
                    <a:pt x="6920" y="8984"/>
                  </a:lnTo>
                  <a:lnTo>
                    <a:pt x="6920" y="7623"/>
                  </a:lnTo>
                  <a:lnTo>
                    <a:pt x="8704" y="7623"/>
                  </a:lnTo>
                  <a:lnTo>
                    <a:pt x="8570" y="8984"/>
                  </a:lnTo>
                  <a:close/>
                  <a:moveTo>
                    <a:pt x="6013" y="11291"/>
                  </a:moveTo>
                  <a:lnTo>
                    <a:pt x="4591" y="11291"/>
                  </a:lnTo>
                  <a:lnTo>
                    <a:pt x="4453" y="9890"/>
                  </a:lnTo>
                  <a:lnTo>
                    <a:pt x="6013" y="9890"/>
                  </a:lnTo>
                  <a:lnTo>
                    <a:pt x="6013" y="11291"/>
                  </a:lnTo>
                  <a:close/>
                  <a:moveTo>
                    <a:pt x="4363" y="8984"/>
                  </a:moveTo>
                  <a:lnTo>
                    <a:pt x="4229" y="7623"/>
                  </a:lnTo>
                  <a:lnTo>
                    <a:pt x="6013" y="7623"/>
                  </a:lnTo>
                  <a:lnTo>
                    <a:pt x="6013" y="8984"/>
                  </a:lnTo>
                  <a:lnTo>
                    <a:pt x="4363" y="8984"/>
                  </a:lnTo>
                  <a:lnTo>
                    <a:pt x="4363" y="8984"/>
                  </a:lnTo>
                  <a:close/>
                  <a:moveTo>
                    <a:pt x="6708" y="1148"/>
                  </a:moveTo>
                  <a:cubicBezTo>
                    <a:pt x="6708" y="1218"/>
                    <a:pt x="6678" y="1281"/>
                    <a:pt x="6630" y="1325"/>
                  </a:cubicBezTo>
                  <a:cubicBezTo>
                    <a:pt x="6587" y="1365"/>
                    <a:pt x="6530" y="1389"/>
                    <a:pt x="6467" y="1389"/>
                  </a:cubicBezTo>
                  <a:cubicBezTo>
                    <a:pt x="6403" y="1389"/>
                    <a:pt x="6346" y="1365"/>
                    <a:pt x="6303" y="1325"/>
                  </a:cubicBezTo>
                  <a:cubicBezTo>
                    <a:pt x="6255" y="1281"/>
                    <a:pt x="6225" y="1218"/>
                    <a:pt x="6225" y="1148"/>
                  </a:cubicBezTo>
                  <a:cubicBezTo>
                    <a:pt x="6225" y="1078"/>
                    <a:pt x="6255" y="1015"/>
                    <a:pt x="6303" y="971"/>
                  </a:cubicBezTo>
                  <a:cubicBezTo>
                    <a:pt x="6346" y="931"/>
                    <a:pt x="6403" y="906"/>
                    <a:pt x="6467" y="906"/>
                  </a:cubicBezTo>
                  <a:cubicBezTo>
                    <a:pt x="6530" y="906"/>
                    <a:pt x="6587" y="931"/>
                    <a:pt x="6630" y="971"/>
                  </a:cubicBezTo>
                  <a:cubicBezTo>
                    <a:pt x="6678" y="1015"/>
                    <a:pt x="6708" y="1078"/>
                    <a:pt x="6708" y="1148"/>
                  </a:cubicBezTo>
                  <a:close/>
                  <a:moveTo>
                    <a:pt x="6000" y="2196"/>
                  </a:moveTo>
                  <a:cubicBezTo>
                    <a:pt x="6143" y="2260"/>
                    <a:pt x="6300" y="2296"/>
                    <a:pt x="6467" y="2296"/>
                  </a:cubicBezTo>
                  <a:cubicBezTo>
                    <a:pt x="6633" y="2296"/>
                    <a:pt x="6791" y="2260"/>
                    <a:pt x="6934" y="2196"/>
                  </a:cubicBezTo>
                  <a:lnTo>
                    <a:pt x="9998" y="5028"/>
                  </a:lnTo>
                  <a:lnTo>
                    <a:pt x="2935" y="5028"/>
                  </a:lnTo>
                  <a:lnTo>
                    <a:pt x="6000" y="2196"/>
                  </a:lnTo>
                  <a:close/>
                  <a:moveTo>
                    <a:pt x="907" y="5935"/>
                  </a:moveTo>
                  <a:lnTo>
                    <a:pt x="12027" y="5935"/>
                  </a:lnTo>
                  <a:lnTo>
                    <a:pt x="12027" y="6704"/>
                  </a:lnTo>
                  <a:lnTo>
                    <a:pt x="907" y="6704"/>
                  </a:lnTo>
                  <a:lnTo>
                    <a:pt x="907" y="5935"/>
                  </a:lnTo>
                  <a:close/>
                  <a:moveTo>
                    <a:pt x="3318" y="7623"/>
                  </a:moveTo>
                  <a:lnTo>
                    <a:pt x="3452" y="8984"/>
                  </a:lnTo>
                  <a:lnTo>
                    <a:pt x="1881" y="8984"/>
                  </a:lnTo>
                  <a:lnTo>
                    <a:pt x="1415" y="7623"/>
                  </a:lnTo>
                  <a:lnTo>
                    <a:pt x="3318" y="7623"/>
                  </a:lnTo>
                  <a:close/>
                  <a:moveTo>
                    <a:pt x="2671" y="11291"/>
                  </a:moveTo>
                  <a:lnTo>
                    <a:pt x="2191" y="9890"/>
                  </a:lnTo>
                  <a:lnTo>
                    <a:pt x="3542" y="9890"/>
                  </a:lnTo>
                  <a:lnTo>
                    <a:pt x="3680" y="11291"/>
                  </a:lnTo>
                  <a:lnTo>
                    <a:pt x="2671" y="11291"/>
                  </a:lnTo>
                  <a:close/>
                  <a:moveTo>
                    <a:pt x="6920" y="9890"/>
                  </a:moveTo>
                  <a:lnTo>
                    <a:pt x="8480" y="9890"/>
                  </a:lnTo>
                  <a:lnTo>
                    <a:pt x="8342" y="11291"/>
                  </a:lnTo>
                  <a:lnTo>
                    <a:pt x="6920" y="11291"/>
                  </a:lnTo>
                  <a:lnTo>
                    <a:pt x="6920" y="9890"/>
                  </a:lnTo>
                  <a:close/>
                  <a:moveTo>
                    <a:pt x="10263" y="11291"/>
                  </a:moveTo>
                  <a:lnTo>
                    <a:pt x="9253" y="11291"/>
                  </a:lnTo>
                  <a:lnTo>
                    <a:pt x="9391" y="9890"/>
                  </a:lnTo>
                  <a:lnTo>
                    <a:pt x="10742" y="9890"/>
                  </a:lnTo>
                  <a:lnTo>
                    <a:pt x="10263" y="11291"/>
                  </a:lnTo>
                  <a:close/>
                  <a:moveTo>
                    <a:pt x="11053" y="8984"/>
                  </a:moveTo>
                  <a:lnTo>
                    <a:pt x="9481" y="8984"/>
                  </a:lnTo>
                  <a:lnTo>
                    <a:pt x="9615" y="7623"/>
                  </a:lnTo>
                  <a:lnTo>
                    <a:pt x="11519" y="7623"/>
                  </a:lnTo>
                  <a:lnTo>
                    <a:pt x="11053" y="8984"/>
                  </a:lnTo>
                  <a:close/>
                </a:path>
              </a:pathLst>
            </a:custGeom>
            <a:solidFill>
              <a:schemeClr val="bg1"/>
            </a:solidFill>
            <a:ln w="25400">
              <a:noFill/>
              <a:beve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endParaRPr lang="zh-CN" altLang="zh-CN">
                <a:solidFill>
                  <a:srgbClr val="FFFFFF"/>
                </a:solidFill>
                <a:cs typeface="+mn-ea"/>
                <a:sym typeface="+mn-lt"/>
              </a:endParaRPr>
            </a:p>
          </p:txBody>
        </p:sp>
        <p:sp>
          <p:nvSpPr>
            <p:cNvPr id="13" name="太阳形 44"/>
            <p:cNvSpPr>
              <a:spLocks noChangeArrowheads="1"/>
            </p:cNvSpPr>
            <p:nvPr/>
          </p:nvSpPr>
          <p:spPr bwMode="auto">
            <a:xfrm>
              <a:off x="5863700" y="2157773"/>
              <a:ext cx="464600" cy="406465"/>
            </a:xfrm>
            <a:custGeom>
              <a:avLst/>
              <a:gdLst>
                <a:gd name="connsiteX0" fmla="*/ 352138 w 608485"/>
                <a:gd name="connsiteY0" fmla="*/ 457876 h 532346"/>
                <a:gd name="connsiteX1" fmla="*/ 352138 w 608485"/>
                <a:gd name="connsiteY1" fmla="*/ 471679 h 532346"/>
                <a:gd name="connsiteX2" fmla="*/ 383994 w 608485"/>
                <a:gd name="connsiteY2" fmla="*/ 483262 h 532346"/>
                <a:gd name="connsiteX3" fmla="*/ 459356 w 608485"/>
                <a:gd name="connsiteY3" fmla="*/ 490502 h 532346"/>
                <a:gd name="connsiteX4" fmla="*/ 534767 w 608485"/>
                <a:gd name="connsiteY4" fmla="*/ 483262 h 532346"/>
                <a:gd name="connsiteX5" fmla="*/ 566574 w 608485"/>
                <a:gd name="connsiteY5" fmla="*/ 471679 h 532346"/>
                <a:gd name="connsiteX6" fmla="*/ 566574 w 608485"/>
                <a:gd name="connsiteY6" fmla="*/ 457876 h 532346"/>
                <a:gd name="connsiteX7" fmla="*/ 555746 w 608485"/>
                <a:gd name="connsiteY7" fmla="*/ 461351 h 532346"/>
                <a:gd name="connsiteX8" fmla="*/ 459356 w 608485"/>
                <a:gd name="connsiteY8" fmla="*/ 472886 h 532346"/>
                <a:gd name="connsiteX9" fmla="*/ 362967 w 608485"/>
                <a:gd name="connsiteY9" fmla="*/ 461351 h 532346"/>
                <a:gd name="connsiteX10" fmla="*/ 352138 w 608485"/>
                <a:gd name="connsiteY10" fmla="*/ 457876 h 532346"/>
                <a:gd name="connsiteX11" fmla="*/ 41901 w 608485"/>
                <a:gd name="connsiteY11" fmla="*/ 455228 h 532346"/>
                <a:gd name="connsiteX12" fmla="*/ 41901 w 608485"/>
                <a:gd name="connsiteY12" fmla="*/ 471396 h 532346"/>
                <a:gd name="connsiteX13" fmla="*/ 73701 w 608485"/>
                <a:gd name="connsiteY13" fmla="*/ 482979 h 532346"/>
                <a:gd name="connsiteX14" fmla="*/ 149094 w 608485"/>
                <a:gd name="connsiteY14" fmla="*/ 490267 h 532346"/>
                <a:gd name="connsiteX15" fmla="*/ 224438 w 608485"/>
                <a:gd name="connsiteY15" fmla="*/ 482979 h 532346"/>
                <a:gd name="connsiteX16" fmla="*/ 256238 w 608485"/>
                <a:gd name="connsiteY16" fmla="*/ 471396 h 532346"/>
                <a:gd name="connsiteX17" fmla="*/ 256238 w 608485"/>
                <a:gd name="connsiteY17" fmla="*/ 455228 h 532346"/>
                <a:gd name="connsiteX18" fmla="*/ 245461 w 608485"/>
                <a:gd name="connsiteY18" fmla="*/ 458703 h 532346"/>
                <a:gd name="connsiteX19" fmla="*/ 149094 w 608485"/>
                <a:gd name="connsiteY19" fmla="*/ 470286 h 532346"/>
                <a:gd name="connsiteX20" fmla="*/ 52678 w 608485"/>
                <a:gd name="connsiteY20" fmla="*/ 458703 h 532346"/>
                <a:gd name="connsiteX21" fmla="*/ 41901 w 608485"/>
                <a:gd name="connsiteY21" fmla="*/ 455228 h 532346"/>
                <a:gd name="connsiteX22" fmla="*/ 352138 w 608485"/>
                <a:gd name="connsiteY22" fmla="*/ 398705 h 532346"/>
                <a:gd name="connsiteX23" fmla="*/ 352138 w 608485"/>
                <a:gd name="connsiteY23" fmla="*/ 411688 h 532346"/>
                <a:gd name="connsiteX24" fmla="*/ 358471 w 608485"/>
                <a:gd name="connsiteY24" fmla="*/ 415307 h 532346"/>
                <a:gd name="connsiteX25" fmla="*/ 383946 w 608485"/>
                <a:gd name="connsiteY25" fmla="*/ 423560 h 532346"/>
                <a:gd name="connsiteX26" fmla="*/ 459356 w 608485"/>
                <a:gd name="connsiteY26" fmla="*/ 431090 h 532346"/>
                <a:gd name="connsiteX27" fmla="*/ 534767 w 608485"/>
                <a:gd name="connsiteY27" fmla="*/ 423560 h 532346"/>
                <a:gd name="connsiteX28" fmla="*/ 560290 w 608485"/>
                <a:gd name="connsiteY28" fmla="*/ 415307 h 532346"/>
                <a:gd name="connsiteX29" fmla="*/ 566574 w 608485"/>
                <a:gd name="connsiteY29" fmla="*/ 411688 h 532346"/>
                <a:gd name="connsiteX30" fmla="*/ 566574 w 608485"/>
                <a:gd name="connsiteY30" fmla="*/ 398705 h 532346"/>
                <a:gd name="connsiteX31" fmla="*/ 555746 w 608485"/>
                <a:gd name="connsiteY31" fmla="*/ 402180 h 532346"/>
                <a:gd name="connsiteX32" fmla="*/ 459356 w 608485"/>
                <a:gd name="connsiteY32" fmla="*/ 413715 h 532346"/>
                <a:gd name="connsiteX33" fmla="*/ 362967 w 608485"/>
                <a:gd name="connsiteY33" fmla="*/ 402180 h 532346"/>
                <a:gd name="connsiteX34" fmla="*/ 352138 w 608485"/>
                <a:gd name="connsiteY34" fmla="*/ 398705 h 532346"/>
                <a:gd name="connsiteX35" fmla="*/ 41901 w 608485"/>
                <a:gd name="connsiteY35" fmla="*/ 394801 h 532346"/>
                <a:gd name="connsiteX36" fmla="*/ 41901 w 608485"/>
                <a:gd name="connsiteY36" fmla="*/ 409039 h 532346"/>
                <a:gd name="connsiteX37" fmla="*/ 48184 w 608485"/>
                <a:gd name="connsiteY37" fmla="*/ 412659 h 532346"/>
                <a:gd name="connsiteX38" fmla="*/ 73701 w 608485"/>
                <a:gd name="connsiteY38" fmla="*/ 420912 h 532346"/>
                <a:gd name="connsiteX39" fmla="*/ 149094 w 608485"/>
                <a:gd name="connsiteY39" fmla="*/ 428441 h 532346"/>
                <a:gd name="connsiteX40" fmla="*/ 224486 w 608485"/>
                <a:gd name="connsiteY40" fmla="*/ 420912 h 532346"/>
                <a:gd name="connsiteX41" fmla="*/ 249955 w 608485"/>
                <a:gd name="connsiteY41" fmla="*/ 412659 h 532346"/>
                <a:gd name="connsiteX42" fmla="*/ 256238 w 608485"/>
                <a:gd name="connsiteY42" fmla="*/ 409039 h 532346"/>
                <a:gd name="connsiteX43" fmla="*/ 256238 w 608485"/>
                <a:gd name="connsiteY43" fmla="*/ 394801 h 532346"/>
                <a:gd name="connsiteX44" fmla="*/ 245461 w 608485"/>
                <a:gd name="connsiteY44" fmla="*/ 398276 h 532346"/>
                <a:gd name="connsiteX45" fmla="*/ 149094 w 608485"/>
                <a:gd name="connsiteY45" fmla="*/ 409811 h 532346"/>
                <a:gd name="connsiteX46" fmla="*/ 52678 w 608485"/>
                <a:gd name="connsiteY46" fmla="*/ 398276 h 532346"/>
                <a:gd name="connsiteX47" fmla="*/ 41901 w 608485"/>
                <a:gd name="connsiteY47" fmla="*/ 394801 h 532346"/>
                <a:gd name="connsiteX48" fmla="*/ 352138 w 608485"/>
                <a:gd name="connsiteY48" fmla="*/ 339534 h 532346"/>
                <a:gd name="connsiteX49" fmla="*/ 352138 w 608485"/>
                <a:gd name="connsiteY49" fmla="*/ 352517 h 532346"/>
                <a:gd name="connsiteX50" fmla="*/ 358471 w 608485"/>
                <a:gd name="connsiteY50" fmla="*/ 356136 h 532346"/>
                <a:gd name="connsiteX51" fmla="*/ 383946 w 608485"/>
                <a:gd name="connsiteY51" fmla="*/ 364390 h 532346"/>
                <a:gd name="connsiteX52" fmla="*/ 459356 w 608485"/>
                <a:gd name="connsiteY52" fmla="*/ 371919 h 532346"/>
                <a:gd name="connsiteX53" fmla="*/ 534767 w 608485"/>
                <a:gd name="connsiteY53" fmla="*/ 364390 h 532346"/>
                <a:gd name="connsiteX54" fmla="*/ 560290 w 608485"/>
                <a:gd name="connsiteY54" fmla="*/ 356136 h 532346"/>
                <a:gd name="connsiteX55" fmla="*/ 566574 w 608485"/>
                <a:gd name="connsiteY55" fmla="*/ 352468 h 532346"/>
                <a:gd name="connsiteX56" fmla="*/ 566574 w 608485"/>
                <a:gd name="connsiteY56" fmla="*/ 339534 h 532346"/>
                <a:gd name="connsiteX57" fmla="*/ 555746 w 608485"/>
                <a:gd name="connsiteY57" fmla="*/ 343009 h 532346"/>
                <a:gd name="connsiteX58" fmla="*/ 459356 w 608485"/>
                <a:gd name="connsiteY58" fmla="*/ 354544 h 532346"/>
                <a:gd name="connsiteX59" fmla="*/ 362967 w 608485"/>
                <a:gd name="connsiteY59" fmla="*/ 343009 h 532346"/>
                <a:gd name="connsiteX60" fmla="*/ 352138 w 608485"/>
                <a:gd name="connsiteY60" fmla="*/ 339534 h 532346"/>
                <a:gd name="connsiteX61" fmla="*/ 41901 w 608485"/>
                <a:gd name="connsiteY61" fmla="*/ 336256 h 532346"/>
                <a:gd name="connsiteX62" fmla="*/ 41901 w 608485"/>
                <a:gd name="connsiteY62" fmla="*/ 348612 h 532346"/>
                <a:gd name="connsiteX63" fmla="*/ 48184 w 608485"/>
                <a:gd name="connsiteY63" fmla="*/ 352232 h 532346"/>
                <a:gd name="connsiteX64" fmla="*/ 73701 w 608485"/>
                <a:gd name="connsiteY64" fmla="*/ 360485 h 532346"/>
                <a:gd name="connsiteX65" fmla="*/ 149094 w 608485"/>
                <a:gd name="connsiteY65" fmla="*/ 368014 h 532346"/>
                <a:gd name="connsiteX66" fmla="*/ 224486 w 608485"/>
                <a:gd name="connsiteY66" fmla="*/ 360485 h 532346"/>
                <a:gd name="connsiteX67" fmla="*/ 249955 w 608485"/>
                <a:gd name="connsiteY67" fmla="*/ 352232 h 532346"/>
                <a:gd name="connsiteX68" fmla="*/ 256238 w 608485"/>
                <a:gd name="connsiteY68" fmla="*/ 348612 h 532346"/>
                <a:gd name="connsiteX69" fmla="*/ 256238 w 608485"/>
                <a:gd name="connsiteY69" fmla="*/ 336256 h 532346"/>
                <a:gd name="connsiteX70" fmla="*/ 245461 w 608485"/>
                <a:gd name="connsiteY70" fmla="*/ 339731 h 532346"/>
                <a:gd name="connsiteX71" fmla="*/ 149094 w 608485"/>
                <a:gd name="connsiteY71" fmla="*/ 351315 h 532346"/>
                <a:gd name="connsiteX72" fmla="*/ 52678 w 608485"/>
                <a:gd name="connsiteY72" fmla="*/ 339731 h 532346"/>
                <a:gd name="connsiteX73" fmla="*/ 41901 w 608485"/>
                <a:gd name="connsiteY73" fmla="*/ 336256 h 532346"/>
                <a:gd name="connsiteX74" fmla="*/ 352138 w 608485"/>
                <a:gd name="connsiteY74" fmla="*/ 280315 h 532346"/>
                <a:gd name="connsiteX75" fmla="*/ 352138 w 608485"/>
                <a:gd name="connsiteY75" fmla="*/ 293298 h 532346"/>
                <a:gd name="connsiteX76" fmla="*/ 358471 w 608485"/>
                <a:gd name="connsiteY76" fmla="*/ 296917 h 532346"/>
                <a:gd name="connsiteX77" fmla="*/ 383946 w 608485"/>
                <a:gd name="connsiteY77" fmla="*/ 305219 h 532346"/>
                <a:gd name="connsiteX78" fmla="*/ 459356 w 608485"/>
                <a:gd name="connsiteY78" fmla="*/ 312699 h 532346"/>
                <a:gd name="connsiteX79" fmla="*/ 534767 w 608485"/>
                <a:gd name="connsiteY79" fmla="*/ 305219 h 532346"/>
                <a:gd name="connsiteX80" fmla="*/ 560290 w 608485"/>
                <a:gd name="connsiteY80" fmla="*/ 296917 h 532346"/>
                <a:gd name="connsiteX81" fmla="*/ 566574 w 608485"/>
                <a:gd name="connsiteY81" fmla="*/ 293298 h 532346"/>
                <a:gd name="connsiteX82" fmla="*/ 566574 w 608485"/>
                <a:gd name="connsiteY82" fmla="*/ 280315 h 532346"/>
                <a:gd name="connsiteX83" fmla="*/ 555746 w 608485"/>
                <a:gd name="connsiteY83" fmla="*/ 283790 h 532346"/>
                <a:gd name="connsiteX84" fmla="*/ 459356 w 608485"/>
                <a:gd name="connsiteY84" fmla="*/ 295373 h 532346"/>
                <a:gd name="connsiteX85" fmla="*/ 362967 w 608485"/>
                <a:gd name="connsiteY85" fmla="*/ 283790 h 532346"/>
                <a:gd name="connsiteX86" fmla="*/ 352138 w 608485"/>
                <a:gd name="connsiteY86" fmla="*/ 280315 h 532346"/>
                <a:gd name="connsiteX87" fmla="*/ 41901 w 608485"/>
                <a:gd name="connsiteY87" fmla="*/ 277712 h 532346"/>
                <a:gd name="connsiteX88" fmla="*/ 41901 w 608485"/>
                <a:gd name="connsiteY88" fmla="*/ 290068 h 532346"/>
                <a:gd name="connsiteX89" fmla="*/ 48184 w 608485"/>
                <a:gd name="connsiteY89" fmla="*/ 293687 h 532346"/>
                <a:gd name="connsiteX90" fmla="*/ 73701 w 608485"/>
                <a:gd name="connsiteY90" fmla="*/ 301941 h 532346"/>
                <a:gd name="connsiteX91" fmla="*/ 149094 w 608485"/>
                <a:gd name="connsiteY91" fmla="*/ 309470 h 532346"/>
                <a:gd name="connsiteX92" fmla="*/ 224486 w 608485"/>
                <a:gd name="connsiteY92" fmla="*/ 301941 h 532346"/>
                <a:gd name="connsiteX93" fmla="*/ 249955 w 608485"/>
                <a:gd name="connsiteY93" fmla="*/ 293687 h 532346"/>
                <a:gd name="connsiteX94" fmla="*/ 256238 w 608485"/>
                <a:gd name="connsiteY94" fmla="*/ 290068 h 532346"/>
                <a:gd name="connsiteX95" fmla="*/ 256286 w 608485"/>
                <a:gd name="connsiteY95" fmla="*/ 290068 h 532346"/>
                <a:gd name="connsiteX96" fmla="*/ 256286 w 608485"/>
                <a:gd name="connsiteY96" fmla="*/ 277712 h 532346"/>
                <a:gd name="connsiteX97" fmla="*/ 245461 w 608485"/>
                <a:gd name="connsiteY97" fmla="*/ 281187 h 532346"/>
                <a:gd name="connsiteX98" fmla="*/ 149094 w 608485"/>
                <a:gd name="connsiteY98" fmla="*/ 292770 h 532346"/>
                <a:gd name="connsiteX99" fmla="*/ 52678 w 608485"/>
                <a:gd name="connsiteY99" fmla="*/ 281187 h 532346"/>
                <a:gd name="connsiteX100" fmla="*/ 41901 w 608485"/>
                <a:gd name="connsiteY100" fmla="*/ 277712 h 532346"/>
                <a:gd name="connsiteX101" fmla="*/ 352138 w 608485"/>
                <a:gd name="connsiteY101" fmla="*/ 221144 h 532346"/>
                <a:gd name="connsiteX102" fmla="*/ 352138 w 608485"/>
                <a:gd name="connsiteY102" fmla="*/ 234127 h 532346"/>
                <a:gd name="connsiteX103" fmla="*/ 358471 w 608485"/>
                <a:gd name="connsiteY103" fmla="*/ 237746 h 532346"/>
                <a:gd name="connsiteX104" fmla="*/ 383946 w 608485"/>
                <a:gd name="connsiteY104" fmla="*/ 245999 h 532346"/>
                <a:gd name="connsiteX105" fmla="*/ 459356 w 608485"/>
                <a:gd name="connsiteY105" fmla="*/ 253529 h 532346"/>
                <a:gd name="connsiteX106" fmla="*/ 534767 w 608485"/>
                <a:gd name="connsiteY106" fmla="*/ 245999 h 532346"/>
                <a:gd name="connsiteX107" fmla="*/ 560290 w 608485"/>
                <a:gd name="connsiteY107" fmla="*/ 237746 h 532346"/>
                <a:gd name="connsiteX108" fmla="*/ 566574 w 608485"/>
                <a:gd name="connsiteY108" fmla="*/ 234127 h 532346"/>
                <a:gd name="connsiteX109" fmla="*/ 566574 w 608485"/>
                <a:gd name="connsiteY109" fmla="*/ 221144 h 532346"/>
                <a:gd name="connsiteX110" fmla="*/ 555746 w 608485"/>
                <a:gd name="connsiteY110" fmla="*/ 224619 h 532346"/>
                <a:gd name="connsiteX111" fmla="*/ 459356 w 608485"/>
                <a:gd name="connsiteY111" fmla="*/ 236202 h 532346"/>
                <a:gd name="connsiteX112" fmla="*/ 362967 w 608485"/>
                <a:gd name="connsiteY112" fmla="*/ 224619 h 532346"/>
                <a:gd name="connsiteX113" fmla="*/ 352138 w 608485"/>
                <a:gd name="connsiteY113" fmla="*/ 221144 h 532346"/>
                <a:gd name="connsiteX114" fmla="*/ 41901 w 608485"/>
                <a:gd name="connsiteY114" fmla="*/ 218540 h 532346"/>
                <a:gd name="connsiteX115" fmla="*/ 41901 w 608485"/>
                <a:gd name="connsiteY115" fmla="*/ 231523 h 532346"/>
                <a:gd name="connsiteX116" fmla="*/ 48184 w 608485"/>
                <a:gd name="connsiteY116" fmla="*/ 235143 h 532346"/>
                <a:gd name="connsiteX117" fmla="*/ 73701 w 608485"/>
                <a:gd name="connsiteY117" fmla="*/ 243396 h 532346"/>
                <a:gd name="connsiteX118" fmla="*/ 149094 w 608485"/>
                <a:gd name="connsiteY118" fmla="*/ 250925 h 532346"/>
                <a:gd name="connsiteX119" fmla="*/ 224486 w 608485"/>
                <a:gd name="connsiteY119" fmla="*/ 243396 h 532346"/>
                <a:gd name="connsiteX120" fmla="*/ 249955 w 608485"/>
                <a:gd name="connsiteY120" fmla="*/ 235143 h 532346"/>
                <a:gd name="connsiteX121" fmla="*/ 256238 w 608485"/>
                <a:gd name="connsiteY121" fmla="*/ 231523 h 532346"/>
                <a:gd name="connsiteX122" fmla="*/ 256238 w 608485"/>
                <a:gd name="connsiteY122" fmla="*/ 218540 h 532346"/>
                <a:gd name="connsiteX123" fmla="*/ 245461 w 608485"/>
                <a:gd name="connsiteY123" fmla="*/ 222015 h 532346"/>
                <a:gd name="connsiteX124" fmla="*/ 149094 w 608485"/>
                <a:gd name="connsiteY124" fmla="*/ 233599 h 532346"/>
                <a:gd name="connsiteX125" fmla="*/ 52678 w 608485"/>
                <a:gd name="connsiteY125" fmla="*/ 222015 h 532346"/>
                <a:gd name="connsiteX126" fmla="*/ 41901 w 608485"/>
                <a:gd name="connsiteY126" fmla="*/ 218540 h 532346"/>
                <a:gd name="connsiteX127" fmla="*/ 459356 w 608485"/>
                <a:gd name="connsiteY127" fmla="*/ 162793 h 532346"/>
                <a:gd name="connsiteX128" fmla="*/ 383946 w 608485"/>
                <a:gd name="connsiteY128" fmla="*/ 170322 h 532346"/>
                <a:gd name="connsiteX129" fmla="*/ 360840 w 608485"/>
                <a:gd name="connsiteY129" fmla="*/ 177514 h 532346"/>
                <a:gd name="connsiteX130" fmla="*/ 358471 w 608485"/>
                <a:gd name="connsiteY130" fmla="*/ 178576 h 532346"/>
                <a:gd name="connsiteX131" fmla="*/ 383946 w 608485"/>
                <a:gd name="connsiteY131" fmla="*/ 186829 h 532346"/>
                <a:gd name="connsiteX132" fmla="*/ 459356 w 608485"/>
                <a:gd name="connsiteY132" fmla="*/ 194358 h 532346"/>
                <a:gd name="connsiteX133" fmla="*/ 534767 w 608485"/>
                <a:gd name="connsiteY133" fmla="*/ 186829 h 532346"/>
                <a:gd name="connsiteX134" fmla="*/ 560290 w 608485"/>
                <a:gd name="connsiteY134" fmla="*/ 178576 h 532346"/>
                <a:gd name="connsiteX135" fmla="*/ 557873 w 608485"/>
                <a:gd name="connsiteY135" fmla="*/ 177514 h 532346"/>
                <a:gd name="connsiteX136" fmla="*/ 534767 w 608485"/>
                <a:gd name="connsiteY136" fmla="*/ 170322 h 532346"/>
                <a:gd name="connsiteX137" fmla="*/ 459356 w 608485"/>
                <a:gd name="connsiteY137" fmla="*/ 162793 h 532346"/>
                <a:gd name="connsiteX138" fmla="*/ 41901 w 608485"/>
                <a:gd name="connsiteY138" fmla="*/ 159368 h 532346"/>
                <a:gd name="connsiteX139" fmla="*/ 41901 w 608485"/>
                <a:gd name="connsiteY139" fmla="*/ 172351 h 532346"/>
                <a:gd name="connsiteX140" fmla="*/ 48184 w 608485"/>
                <a:gd name="connsiteY140" fmla="*/ 175971 h 532346"/>
                <a:gd name="connsiteX141" fmla="*/ 73701 w 608485"/>
                <a:gd name="connsiteY141" fmla="*/ 184224 h 532346"/>
                <a:gd name="connsiteX142" fmla="*/ 149094 w 608485"/>
                <a:gd name="connsiteY142" fmla="*/ 191754 h 532346"/>
                <a:gd name="connsiteX143" fmla="*/ 224486 w 608485"/>
                <a:gd name="connsiteY143" fmla="*/ 184224 h 532346"/>
                <a:gd name="connsiteX144" fmla="*/ 249955 w 608485"/>
                <a:gd name="connsiteY144" fmla="*/ 175971 h 532346"/>
                <a:gd name="connsiteX145" fmla="*/ 256238 w 608485"/>
                <a:gd name="connsiteY145" fmla="*/ 172351 h 532346"/>
                <a:gd name="connsiteX146" fmla="*/ 256286 w 608485"/>
                <a:gd name="connsiteY146" fmla="*/ 172351 h 532346"/>
                <a:gd name="connsiteX147" fmla="*/ 256286 w 608485"/>
                <a:gd name="connsiteY147" fmla="*/ 159368 h 532346"/>
                <a:gd name="connsiteX148" fmla="*/ 245461 w 608485"/>
                <a:gd name="connsiteY148" fmla="*/ 162843 h 532346"/>
                <a:gd name="connsiteX149" fmla="*/ 149094 w 608485"/>
                <a:gd name="connsiteY149" fmla="*/ 174378 h 532346"/>
                <a:gd name="connsiteX150" fmla="*/ 52678 w 608485"/>
                <a:gd name="connsiteY150" fmla="*/ 162843 h 532346"/>
                <a:gd name="connsiteX151" fmla="*/ 41901 w 608485"/>
                <a:gd name="connsiteY151" fmla="*/ 159368 h 532346"/>
                <a:gd name="connsiteX152" fmla="*/ 459356 w 608485"/>
                <a:gd name="connsiteY152" fmla="*/ 120949 h 532346"/>
                <a:gd name="connsiteX153" fmla="*/ 555746 w 608485"/>
                <a:gd name="connsiteY153" fmla="*/ 132532 h 532346"/>
                <a:gd name="connsiteX154" fmla="*/ 589197 w 608485"/>
                <a:gd name="connsiteY154" fmla="*/ 146963 h 532346"/>
                <a:gd name="connsiteX155" fmla="*/ 608437 w 608485"/>
                <a:gd name="connsiteY155" fmla="*/ 177514 h 532346"/>
                <a:gd name="connsiteX156" fmla="*/ 608485 w 608485"/>
                <a:gd name="connsiteY156" fmla="*/ 177514 h 532346"/>
                <a:gd name="connsiteX157" fmla="*/ 608485 w 608485"/>
                <a:gd name="connsiteY157" fmla="*/ 475395 h 532346"/>
                <a:gd name="connsiteX158" fmla="*/ 589101 w 608485"/>
                <a:gd name="connsiteY158" fmla="*/ 506960 h 532346"/>
                <a:gd name="connsiteX159" fmla="*/ 555649 w 608485"/>
                <a:gd name="connsiteY159" fmla="*/ 521149 h 532346"/>
                <a:gd name="connsiteX160" fmla="*/ 459356 w 608485"/>
                <a:gd name="connsiteY160" fmla="*/ 532346 h 532346"/>
                <a:gd name="connsiteX161" fmla="*/ 363112 w 608485"/>
                <a:gd name="connsiteY161" fmla="*/ 521149 h 532346"/>
                <a:gd name="connsiteX162" fmla="*/ 329660 w 608485"/>
                <a:gd name="connsiteY162" fmla="*/ 506960 h 532346"/>
                <a:gd name="connsiteX163" fmla="*/ 310276 w 608485"/>
                <a:gd name="connsiteY163" fmla="*/ 475395 h 532346"/>
                <a:gd name="connsiteX164" fmla="*/ 310276 w 608485"/>
                <a:gd name="connsiteY164" fmla="*/ 415307 h 532346"/>
                <a:gd name="connsiteX165" fmla="*/ 310276 w 608485"/>
                <a:gd name="connsiteY165" fmla="*/ 356136 h 532346"/>
                <a:gd name="connsiteX166" fmla="*/ 310276 w 608485"/>
                <a:gd name="connsiteY166" fmla="*/ 296917 h 532346"/>
                <a:gd name="connsiteX167" fmla="*/ 310276 w 608485"/>
                <a:gd name="connsiteY167" fmla="*/ 237746 h 532346"/>
                <a:gd name="connsiteX168" fmla="*/ 310276 w 608485"/>
                <a:gd name="connsiteY168" fmla="*/ 178576 h 532346"/>
                <a:gd name="connsiteX169" fmla="*/ 310276 w 608485"/>
                <a:gd name="connsiteY169" fmla="*/ 177514 h 532346"/>
                <a:gd name="connsiteX170" fmla="*/ 329515 w 608485"/>
                <a:gd name="connsiteY170" fmla="*/ 146963 h 532346"/>
                <a:gd name="connsiteX171" fmla="*/ 362967 w 608485"/>
                <a:gd name="connsiteY171" fmla="*/ 132532 h 532346"/>
                <a:gd name="connsiteX172" fmla="*/ 459356 w 608485"/>
                <a:gd name="connsiteY172" fmla="*/ 120949 h 532346"/>
                <a:gd name="connsiteX173" fmla="*/ 41901 w 608485"/>
                <a:gd name="connsiteY173" fmla="*/ 100196 h 532346"/>
                <a:gd name="connsiteX174" fmla="*/ 41901 w 608485"/>
                <a:gd name="connsiteY174" fmla="*/ 113180 h 532346"/>
                <a:gd name="connsiteX175" fmla="*/ 48184 w 608485"/>
                <a:gd name="connsiteY175" fmla="*/ 116799 h 532346"/>
                <a:gd name="connsiteX176" fmla="*/ 73701 w 608485"/>
                <a:gd name="connsiteY176" fmla="*/ 125052 h 532346"/>
                <a:gd name="connsiteX177" fmla="*/ 149094 w 608485"/>
                <a:gd name="connsiteY177" fmla="*/ 132582 h 532346"/>
                <a:gd name="connsiteX178" fmla="*/ 224486 w 608485"/>
                <a:gd name="connsiteY178" fmla="*/ 125052 h 532346"/>
                <a:gd name="connsiteX179" fmla="*/ 249955 w 608485"/>
                <a:gd name="connsiteY179" fmla="*/ 116799 h 532346"/>
                <a:gd name="connsiteX180" fmla="*/ 256238 w 608485"/>
                <a:gd name="connsiteY180" fmla="*/ 113180 h 532346"/>
                <a:gd name="connsiteX181" fmla="*/ 256238 w 608485"/>
                <a:gd name="connsiteY181" fmla="*/ 100196 h 532346"/>
                <a:gd name="connsiteX182" fmla="*/ 245461 w 608485"/>
                <a:gd name="connsiteY182" fmla="*/ 103671 h 532346"/>
                <a:gd name="connsiteX183" fmla="*/ 149094 w 608485"/>
                <a:gd name="connsiteY183" fmla="*/ 115207 h 532346"/>
                <a:gd name="connsiteX184" fmla="*/ 52678 w 608485"/>
                <a:gd name="connsiteY184" fmla="*/ 103671 h 532346"/>
                <a:gd name="connsiteX185" fmla="*/ 41901 w 608485"/>
                <a:gd name="connsiteY185" fmla="*/ 100196 h 532346"/>
                <a:gd name="connsiteX186" fmla="*/ 149094 w 608485"/>
                <a:gd name="connsiteY186" fmla="*/ 41845 h 532346"/>
                <a:gd name="connsiteX187" fmla="*/ 73701 w 608485"/>
                <a:gd name="connsiteY187" fmla="*/ 49326 h 532346"/>
                <a:gd name="connsiteX188" fmla="*/ 50552 w 608485"/>
                <a:gd name="connsiteY188" fmla="*/ 56517 h 532346"/>
                <a:gd name="connsiteX189" fmla="*/ 48184 w 608485"/>
                <a:gd name="connsiteY189" fmla="*/ 57627 h 532346"/>
                <a:gd name="connsiteX190" fmla="*/ 73701 w 608485"/>
                <a:gd name="connsiteY190" fmla="*/ 65881 h 532346"/>
                <a:gd name="connsiteX191" fmla="*/ 149094 w 608485"/>
                <a:gd name="connsiteY191" fmla="*/ 73410 h 532346"/>
                <a:gd name="connsiteX192" fmla="*/ 224486 w 608485"/>
                <a:gd name="connsiteY192" fmla="*/ 65881 h 532346"/>
                <a:gd name="connsiteX193" fmla="*/ 249955 w 608485"/>
                <a:gd name="connsiteY193" fmla="*/ 57627 h 532346"/>
                <a:gd name="connsiteX194" fmla="*/ 247587 w 608485"/>
                <a:gd name="connsiteY194" fmla="*/ 56517 h 532346"/>
                <a:gd name="connsiteX195" fmla="*/ 224486 w 608485"/>
                <a:gd name="connsiteY195" fmla="*/ 49326 h 532346"/>
                <a:gd name="connsiteX196" fmla="*/ 149094 w 608485"/>
                <a:gd name="connsiteY196" fmla="*/ 41845 h 532346"/>
                <a:gd name="connsiteX197" fmla="*/ 149094 w 608485"/>
                <a:gd name="connsiteY197" fmla="*/ 0 h 532346"/>
                <a:gd name="connsiteX198" fmla="*/ 245461 w 608485"/>
                <a:gd name="connsiteY198" fmla="*/ 11535 h 532346"/>
                <a:gd name="connsiteX199" fmla="*/ 278904 w 608485"/>
                <a:gd name="connsiteY199" fmla="*/ 26014 h 532346"/>
                <a:gd name="connsiteX200" fmla="*/ 298139 w 608485"/>
                <a:gd name="connsiteY200" fmla="*/ 56517 h 532346"/>
                <a:gd name="connsiteX201" fmla="*/ 298139 w 608485"/>
                <a:gd name="connsiteY201" fmla="*/ 57627 h 532346"/>
                <a:gd name="connsiteX202" fmla="*/ 298139 w 608485"/>
                <a:gd name="connsiteY202" fmla="*/ 116799 h 532346"/>
                <a:gd name="connsiteX203" fmla="*/ 298139 w 608485"/>
                <a:gd name="connsiteY203" fmla="*/ 175971 h 532346"/>
                <a:gd name="connsiteX204" fmla="*/ 298139 w 608485"/>
                <a:gd name="connsiteY204" fmla="*/ 235143 h 532346"/>
                <a:gd name="connsiteX205" fmla="*/ 298139 w 608485"/>
                <a:gd name="connsiteY205" fmla="*/ 293687 h 532346"/>
                <a:gd name="connsiteX206" fmla="*/ 298139 w 608485"/>
                <a:gd name="connsiteY206" fmla="*/ 352232 h 532346"/>
                <a:gd name="connsiteX207" fmla="*/ 298139 w 608485"/>
                <a:gd name="connsiteY207" fmla="*/ 412659 h 532346"/>
                <a:gd name="connsiteX208" fmla="*/ 298139 w 608485"/>
                <a:gd name="connsiteY208" fmla="*/ 475112 h 532346"/>
                <a:gd name="connsiteX209" fmla="*/ 278759 w 608485"/>
                <a:gd name="connsiteY209" fmla="*/ 506677 h 532346"/>
                <a:gd name="connsiteX210" fmla="*/ 245316 w 608485"/>
                <a:gd name="connsiteY210" fmla="*/ 520915 h 532346"/>
                <a:gd name="connsiteX211" fmla="*/ 149094 w 608485"/>
                <a:gd name="connsiteY211" fmla="*/ 532064 h 532346"/>
                <a:gd name="connsiteX212" fmla="*/ 52823 w 608485"/>
                <a:gd name="connsiteY212" fmla="*/ 520915 h 532346"/>
                <a:gd name="connsiteX213" fmla="*/ 19380 w 608485"/>
                <a:gd name="connsiteY213" fmla="*/ 506677 h 532346"/>
                <a:gd name="connsiteX214" fmla="*/ 0 w 608485"/>
                <a:gd name="connsiteY214" fmla="*/ 475112 h 532346"/>
                <a:gd name="connsiteX215" fmla="*/ 0 w 608485"/>
                <a:gd name="connsiteY215" fmla="*/ 412659 h 532346"/>
                <a:gd name="connsiteX216" fmla="*/ 0 w 608485"/>
                <a:gd name="connsiteY216" fmla="*/ 352232 h 532346"/>
                <a:gd name="connsiteX217" fmla="*/ 0 w 608485"/>
                <a:gd name="connsiteY217" fmla="*/ 293687 h 532346"/>
                <a:gd name="connsiteX218" fmla="*/ 0 w 608485"/>
                <a:gd name="connsiteY218" fmla="*/ 235143 h 532346"/>
                <a:gd name="connsiteX219" fmla="*/ 0 w 608485"/>
                <a:gd name="connsiteY219" fmla="*/ 175971 h 532346"/>
                <a:gd name="connsiteX220" fmla="*/ 0 w 608485"/>
                <a:gd name="connsiteY220" fmla="*/ 116799 h 532346"/>
                <a:gd name="connsiteX221" fmla="*/ 0 w 608485"/>
                <a:gd name="connsiteY221" fmla="*/ 57627 h 532346"/>
                <a:gd name="connsiteX222" fmla="*/ 0 w 608485"/>
                <a:gd name="connsiteY222" fmla="*/ 56517 h 532346"/>
                <a:gd name="connsiteX223" fmla="*/ 19235 w 608485"/>
                <a:gd name="connsiteY223" fmla="*/ 26014 h 532346"/>
                <a:gd name="connsiteX224" fmla="*/ 52678 w 608485"/>
                <a:gd name="connsiteY224" fmla="*/ 11535 h 532346"/>
                <a:gd name="connsiteX225" fmla="*/ 149094 w 608485"/>
                <a:gd name="connsiteY225" fmla="*/ 0 h 532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Lst>
              <a:rect l="l" t="t" r="r" b="b"/>
              <a:pathLst>
                <a:path w="608485" h="532346">
                  <a:moveTo>
                    <a:pt x="352138" y="457876"/>
                  </a:moveTo>
                  <a:lnTo>
                    <a:pt x="352138" y="471679"/>
                  </a:lnTo>
                  <a:cubicBezTo>
                    <a:pt x="355667" y="474237"/>
                    <a:pt x="365045" y="479063"/>
                    <a:pt x="383994" y="483262"/>
                  </a:cubicBezTo>
                  <a:cubicBezTo>
                    <a:pt x="404974" y="487944"/>
                    <a:pt x="431754" y="490502"/>
                    <a:pt x="459356" y="490502"/>
                  </a:cubicBezTo>
                  <a:cubicBezTo>
                    <a:pt x="486958" y="490502"/>
                    <a:pt x="513739" y="487944"/>
                    <a:pt x="534767" y="483262"/>
                  </a:cubicBezTo>
                  <a:cubicBezTo>
                    <a:pt x="553668" y="479063"/>
                    <a:pt x="563094" y="474237"/>
                    <a:pt x="566574" y="471679"/>
                  </a:cubicBezTo>
                  <a:lnTo>
                    <a:pt x="566574" y="457876"/>
                  </a:lnTo>
                  <a:cubicBezTo>
                    <a:pt x="563190" y="459082"/>
                    <a:pt x="559565" y="460241"/>
                    <a:pt x="555746" y="461351"/>
                  </a:cubicBezTo>
                  <a:cubicBezTo>
                    <a:pt x="529739" y="468783"/>
                    <a:pt x="495515" y="472886"/>
                    <a:pt x="459356" y="472886"/>
                  </a:cubicBezTo>
                  <a:cubicBezTo>
                    <a:pt x="423246" y="472886"/>
                    <a:pt x="389022" y="468783"/>
                    <a:pt x="362967" y="461351"/>
                  </a:cubicBezTo>
                  <a:cubicBezTo>
                    <a:pt x="359148" y="460241"/>
                    <a:pt x="355571" y="459082"/>
                    <a:pt x="352138" y="457876"/>
                  </a:cubicBezTo>
                  <a:close/>
                  <a:moveTo>
                    <a:pt x="41901" y="455228"/>
                  </a:moveTo>
                  <a:lnTo>
                    <a:pt x="41901" y="471396"/>
                  </a:lnTo>
                  <a:cubicBezTo>
                    <a:pt x="45381" y="473954"/>
                    <a:pt x="54756" y="478780"/>
                    <a:pt x="73701" y="482979"/>
                  </a:cubicBezTo>
                  <a:cubicBezTo>
                    <a:pt x="94724" y="487661"/>
                    <a:pt x="121498" y="490267"/>
                    <a:pt x="149094" y="490267"/>
                  </a:cubicBezTo>
                  <a:cubicBezTo>
                    <a:pt x="176641" y="490267"/>
                    <a:pt x="203415" y="487661"/>
                    <a:pt x="224438" y="482979"/>
                  </a:cubicBezTo>
                  <a:cubicBezTo>
                    <a:pt x="243383" y="478780"/>
                    <a:pt x="252758" y="473954"/>
                    <a:pt x="256238" y="471396"/>
                  </a:cubicBezTo>
                  <a:lnTo>
                    <a:pt x="256238" y="455228"/>
                  </a:lnTo>
                  <a:cubicBezTo>
                    <a:pt x="252855" y="456482"/>
                    <a:pt x="249279" y="457641"/>
                    <a:pt x="245461" y="458703"/>
                  </a:cubicBezTo>
                  <a:cubicBezTo>
                    <a:pt x="219412" y="466184"/>
                    <a:pt x="185195" y="470286"/>
                    <a:pt x="149094" y="470286"/>
                  </a:cubicBezTo>
                  <a:cubicBezTo>
                    <a:pt x="112944" y="470286"/>
                    <a:pt x="78727" y="466184"/>
                    <a:pt x="52678" y="458703"/>
                  </a:cubicBezTo>
                  <a:cubicBezTo>
                    <a:pt x="48909" y="457641"/>
                    <a:pt x="45284" y="456482"/>
                    <a:pt x="41901" y="455228"/>
                  </a:cubicBezTo>
                  <a:close/>
                  <a:moveTo>
                    <a:pt x="352138" y="398705"/>
                  </a:moveTo>
                  <a:lnTo>
                    <a:pt x="352138" y="411688"/>
                  </a:lnTo>
                  <a:cubicBezTo>
                    <a:pt x="353395" y="412605"/>
                    <a:pt x="355425" y="413859"/>
                    <a:pt x="358471" y="415307"/>
                  </a:cubicBezTo>
                  <a:cubicBezTo>
                    <a:pt x="363692" y="417769"/>
                    <a:pt x="371861" y="420809"/>
                    <a:pt x="383946" y="423560"/>
                  </a:cubicBezTo>
                  <a:cubicBezTo>
                    <a:pt x="405071" y="428387"/>
                    <a:pt x="431851" y="431090"/>
                    <a:pt x="459356" y="431090"/>
                  </a:cubicBezTo>
                  <a:cubicBezTo>
                    <a:pt x="486862" y="431090"/>
                    <a:pt x="513642" y="428387"/>
                    <a:pt x="534767" y="423560"/>
                  </a:cubicBezTo>
                  <a:cubicBezTo>
                    <a:pt x="546852" y="420809"/>
                    <a:pt x="555021" y="417769"/>
                    <a:pt x="560290" y="415307"/>
                  </a:cubicBezTo>
                  <a:cubicBezTo>
                    <a:pt x="563287" y="413859"/>
                    <a:pt x="565317" y="412605"/>
                    <a:pt x="566574" y="411688"/>
                  </a:cubicBezTo>
                  <a:lnTo>
                    <a:pt x="566574" y="398705"/>
                  </a:lnTo>
                  <a:cubicBezTo>
                    <a:pt x="563190" y="399911"/>
                    <a:pt x="559565" y="401070"/>
                    <a:pt x="555746" y="402180"/>
                  </a:cubicBezTo>
                  <a:cubicBezTo>
                    <a:pt x="529739" y="409612"/>
                    <a:pt x="495515" y="413715"/>
                    <a:pt x="459356" y="413715"/>
                  </a:cubicBezTo>
                  <a:cubicBezTo>
                    <a:pt x="423246" y="413715"/>
                    <a:pt x="389022" y="409612"/>
                    <a:pt x="362967" y="402180"/>
                  </a:cubicBezTo>
                  <a:cubicBezTo>
                    <a:pt x="359148" y="401070"/>
                    <a:pt x="355571" y="399911"/>
                    <a:pt x="352138" y="398705"/>
                  </a:cubicBezTo>
                  <a:close/>
                  <a:moveTo>
                    <a:pt x="41901" y="394801"/>
                  </a:moveTo>
                  <a:lnTo>
                    <a:pt x="41901" y="409039"/>
                  </a:lnTo>
                  <a:cubicBezTo>
                    <a:pt x="43157" y="410004"/>
                    <a:pt x="45187" y="411259"/>
                    <a:pt x="48184" y="412659"/>
                  </a:cubicBezTo>
                  <a:cubicBezTo>
                    <a:pt x="53403" y="415168"/>
                    <a:pt x="61619" y="418161"/>
                    <a:pt x="73701" y="420912"/>
                  </a:cubicBezTo>
                  <a:cubicBezTo>
                    <a:pt x="94772" y="425786"/>
                    <a:pt x="121546" y="428441"/>
                    <a:pt x="149094" y="428441"/>
                  </a:cubicBezTo>
                  <a:cubicBezTo>
                    <a:pt x="176593" y="428441"/>
                    <a:pt x="203367" y="425786"/>
                    <a:pt x="224486" y="420912"/>
                  </a:cubicBezTo>
                  <a:cubicBezTo>
                    <a:pt x="236520" y="418161"/>
                    <a:pt x="244736" y="415168"/>
                    <a:pt x="249955" y="412659"/>
                  </a:cubicBezTo>
                  <a:cubicBezTo>
                    <a:pt x="252952" y="411259"/>
                    <a:pt x="255030" y="410004"/>
                    <a:pt x="256238" y="409039"/>
                  </a:cubicBezTo>
                  <a:lnTo>
                    <a:pt x="256238" y="394801"/>
                  </a:lnTo>
                  <a:cubicBezTo>
                    <a:pt x="252855" y="396007"/>
                    <a:pt x="249279" y="397166"/>
                    <a:pt x="245461" y="398276"/>
                  </a:cubicBezTo>
                  <a:cubicBezTo>
                    <a:pt x="219412" y="405709"/>
                    <a:pt x="185195" y="409811"/>
                    <a:pt x="149094" y="409811"/>
                  </a:cubicBezTo>
                  <a:cubicBezTo>
                    <a:pt x="112944" y="409811"/>
                    <a:pt x="78727" y="405709"/>
                    <a:pt x="52678" y="398276"/>
                  </a:cubicBezTo>
                  <a:cubicBezTo>
                    <a:pt x="48909" y="397166"/>
                    <a:pt x="45284" y="396007"/>
                    <a:pt x="41901" y="394801"/>
                  </a:cubicBezTo>
                  <a:close/>
                  <a:moveTo>
                    <a:pt x="352138" y="339534"/>
                  </a:moveTo>
                  <a:lnTo>
                    <a:pt x="352138" y="352517"/>
                  </a:lnTo>
                  <a:cubicBezTo>
                    <a:pt x="353395" y="353434"/>
                    <a:pt x="355425" y="354689"/>
                    <a:pt x="358471" y="356136"/>
                  </a:cubicBezTo>
                  <a:cubicBezTo>
                    <a:pt x="363692" y="358598"/>
                    <a:pt x="371861" y="361590"/>
                    <a:pt x="383946" y="364390"/>
                  </a:cubicBezTo>
                  <a:cubicBezTo>
                    <a:pt x="405071" y="369216"/>
                    <a:pt x="431851" y="371919"/>
                    <a:pt x="459356" y="371919"/>
                  </a:cubicBezTo>
                  <a:cubicBezTo>
                    <a:pt x="486862" y="371919"/>
                    <a:pt x="513642" y="369216"/>
                    <a:pt x="534767" y="364390"/>
                  </a:cubicBezTo>
                  <a:cubicBezTo>
                    <a:pt x="546852" y="361590"/>
                    <a:pt x="555021" y="358598"/>
                    <a:pt x="560290" y="356136"/>
                  </a:cubicBezTo>
                  <a:cubicBezTo>
                    <a:pt x="563287" y="354689"/>
                    <a:pt x="565317" y="353434"/>
                    <a:pt x="566574" y="352468"/>
                  </a:cubicBezTo>
                  <a:lnTo>
                    <a:pt x="566574" y="339534"/>
                  </a:lnTo>
                  <a:cubicBezTo>
                    <a:pt x="563190" y="340740"/>
                    <a:pt x="559565" y="341899"/>
                    <a:pt x="555746" y="343009"/>
                  </a:cubicBezTo>
                  <a:cubicBezTo>
                    <a:pt x="529739" y="350441"/>
                    <a:pt x="495515" y="354544"/>
                    <a:pt x="459356" y="354544"/>
                  </a:cubicBezTo>
                  <a:cubicBezTo>
                    <a:pt x="423246" y="354544"/>
                    <a:pt x="389022" y="350441"/>
                    <a:pt x="362967" y="343009"/>
                  </a:cubicBezTo>
                  <a:cubicBezTo>
                    <a:pt x="359148" y="341899"/>
                    <a:pt x="355571" y="340740"/>
                    <a:pt x="352138" y="339534"/>
                  </a:cubicBezTo>
                  <a:close/>
                  <a:moveTo>
                    <a:pt x="41901" y="336256"/>
                  </a:moveTo>
                  <a:lnTo>
                    <a:pt x="41901" y="348612"/>
                  </a:lnTo>
                  <a:cubicBezTo>
                    <a:pt x="43157" y="349529"/>
                    <a:pt x="45187" y="350784"/>
                    <a:pt x="48184" y="352232"/>
                  </a:cubicBezTo>
                  <a:cubicBezTo>
                    <a:pt x="53403" y="354693"/>
                    <a:pt x="61619" y="357686"/>
                    <a:pt x="73701" y="360485"/>
                  </a:cubicBezTo>
                  <a:cubicBezTo>
                    <a:pt x="94772" y="365311"/>
                    <a:pt x="121546" y="368014"/>
                    <a:pt x="149094" y="368014"/>
                  </a:cubicBezTo>
                  <a:cubicBezTo>
                    <a:pt x="176593" y="368014"/>
                    <a:pt x="203367" y="365311"/>
                    <a:pt x="224486" y="360485"/>
                  </a:cubicBezTo>
                  <a:cubicBezTo>
                    <a:pt x="236520" y="357686"/>
                    <a:pt x="244736" y="354693"/>
                    <a:pt x="249955" y="352232"/>
                  </a:cubicBezTo>
                  <a:cubicBezTo>
                    <a:pt x="252952" y="350784"/>
                    <a:pt x="255030" y="349529"/>
                    <a:pt x="256238" y="348612"/>
                  </a:cubicBezTo>
                  <a:lnTo>
                    <a:pt x="256238" y="336256"/>
                  </a:lnTo>
                  <a:cubicBezTo>
                    <a:pt x="252855" y="337511"/>
                    <a:pt x="249279" y="338670"/>
                    <a:pt x="245461" y="339731"/>
                  </a:cubicBezTo>
                  <a:cubicBezTo>
                    <a:pt x="219412" y="347212"/>
                    <a:pt x="185195" y="351315"/>
                    <a:pt x="149094" y="351315"/>
                  </a:cubicBezTo>
                  <a:cubicBezTo>
                    <a:pt x="112944" y="351315"/>
                    <a:pt x="78727" y="347212"/>
                    <a:pt x="52678" y="339731"/>
                  </a:cubicBezTo>
                  <a:cubicBezTo>
                    <a:pt x="48909" y="338670"/>
                    <a:pt x="45284" y="337511"/>
                    <a:pt x="41901" y="336256"/>
                  </a:cubicBezTo>
                  <a:close/>
                  <a:moveTo>
                    <a:pt x="352138" y="280315"/>
                  </a:moveTo>
                  <a:lnTo>
                    <a:pt x="352138" y="293298"/>
                  </a:lnTo>
                  <a:cubicBezTo>
                    <a:pt x="353395" y="294263"/>
                    <a:pt x="355425" y="295518"/>
                    <a:pt x="358471" y="296917"/>
                  </a:cubicBezTo>
                  <a:cubicBezTo>
                    <a:pt x="363692" y="299427"/>
                    <a:pt x="371861" y="302419"/>
                    <a:pt x="383946" y="305219"/>
                  </a:cubicBezTo>
                  <a:cubicBezTo>
                    <a:pt x="405071" y="310045"/>
                    <a:pt x="431851" y="312699"/>
                    <a:pt x="459356" y="312699"/>
                  </a:cubicBezTo>
                  <a:cubicBezTo>
                    <a:pt x="486862" y="312699"/>
                    <a:pt x="513642" y="310045"/>
                    <a:pt x="534767" y="305219"/>
                  </a:cubicBezTo>
                  <a:cubicBezTo>
                    <a:pt x="546852" y="302419"/>
                    <a:pt x="555021" y="299427"/>
                    <a:pt x="560290" y="296917"/>
                  </a:cubicBezTo>
                  <a:cubicBezTo>
                    <a:pt x="563287" y="295518"/>
                    <a:pt x="565317" y="294263"/>
                    <a:pt x="566574" y="293298"/>
                  </a:cubicBezTo>
                  <a:lnTo>
                    <a:pt x="566574" y="280315"/>
                  </a:lnTo>
                  <a:cubicBezTo>
                    <a:pt x="563190" y="281570"/>
                    <a:pt x="559565" y="282728"/>
                    <a:pt x="555746" y="283790"/>
                  </a:cubicBezTo>
                  <a:cubicBezTo>
                    <a:pt x="529739" y="291271"/>
                    <a:pt x="495515" y="295373"/>
                    <a:pt x="459356" y="295373"/>
                  </a:cubicBezTo>
                  <a:cubicBezTo>
                    <a:pt x="423246" y="295373"/>
                    <a:pt x="389022" y="291271"/>
                    <a:pt x="362967" y="283790"/>
                  </a:cubicBezTo>
                  <a:cubicBezTo>
                    <a:pt x="359148" y="282728"/>
                    <a:pt x="355571" y="281570"/>
                    <a:pt x="352138" y="280315"/>
                  </a:cubicBezTo>
                  <a:close/>
                  <a:moveTo>
                    <a:pt x="41901" y="277712"/>
                  </a:moveTo>
                  <a:lnTo>
                    <a:pt x="41901" y="290068"/>
                  </a:lnTo>
                  <a:cubicBezTo>
                    <a:pt x="43157" y="291033"/>
                    <a:pt x="45187" y="292288"/>
                    <a:pt x="48184" y="293687"/>
                  </a:cubicBezTo>
                  <a:cubicBezTo>
                    <a:pt x="53451" y="296197"/>
                    <a:pt x="61619" y="299190"/>
                    <a:pt x="73701" y="301941"/>
                  </a:cubicBezTo>
                  <a:cubicBezTo>
                    <a:pt x="94821" y="306815"/>
                    <a:pt x="121595" y="309470"/>
                    <a:pt x="149094" y="309470"/>
                  </a:cubicBezTo>
                  <a:cubicBezTo>
                    <a:pt x="176593" y="309470"/>
                    <a:pt x="203367" y="306815"/>
                    <a:pt x="224486" y="301941"/>
                  </a:cubicBezTo>
                  <a:cubicBezTo>
                    <a:pt x="236520" y="299190"/>
                    <a:pt x="244736" y="296197"/>
                    <a:pt x="249955" y="293687"/>
                  </a:cubicBezTo>
                  <a:cubicBezTo>
                    <a:pt x="252952" y="292288"/>
                    <a:pt x="255030" y="291033"/>
                    <a:pt x="256238" y="290068"/>
                  </a:cubicBezTo>
                  <a:lnTo>
                    <a:pt x="256286" y="290068"/>
                  </a:lnTo>
                  <a:lnTo>
                    <a:pt x="256286" y="277712"/>
                  </a:lnTo>
                  <a:cubicBezTo>
                    <a:pt x="252855" y="278967"/>
                    <a:pt x="249279" y="280125"/>
                    <a:pt x="245461" y="281187"/>
                  </a:cubicBezTo>
                  <a:cubicBezTo>
                    <a:pt x="219412" y="288668"/>
                    <a:pt x="185195" y="292770"/>
                    <a:pt x="149094" y="292770"/>
                  </a:cubicBezTo>
                  <a:cubicBezTo>
                    <a:pt x="112944" y="292770"/>
                    <a:pt x="78727" y="288668"/>
                    <a:pt x="52678" y="281187"/>
                  </a:cubicBezTo>
                  <a:cubicBezTo>
                    <a:pt x="48909" y="280125"/>
                    <a:pt x="45284" y="278967"/>
                    <a:pt x="41901" y="277712"/>
                  </a:cubicBezTo>
                  <a:close/>
                  <a:moveTo>
                    <a:pt x="352138" y="221144"/>
                  </a:moveTo>
                  <a:lnTo>
                    <a:pt x="352138" y="234127"/>
                  </a:lnTo>
                  <a:cubicBezTo>
                    <a:pt x="353395" y="235092"/>
                    <a:pt x="355425" y="236347"/>
                    <a:pt x="358471" y="237746"/>
                  </a:cubicBezTo>
                  <a:cubicBezTo>
                    <a:pt x="363692" y="240256"/>
                    <a:pt x="371861" y="243248"/>
                    <a:pt x="383946" y="245999"/>
                  </a:cubicBezTo>
                  <a:cubicBezTo>
                    <a:pt x="405071" y="250874"/>
                    <a:pt x="431851" y="253529"/>
                    <a:pt x="459356" y="253529"/>
                  </a:cubicBezTo>
                  <a:cubicBezTo>
                    <a:pt x="486862" y="253529"/>
                    <a:pt x="513642" y="250874"/>
                    <a:pt x="534767" y="245999"/>
                  </a:cubicBezTo>
                  <a:cubicBezTo>
                    <a:pt x="546852" y="243248"/>
                    <a:pt x="555021" y="240256"/>
                    <a:pt x="560290" y="237746"/>
                  </a:cubicBezTo>
                  <a:cubicBezTo>
                    <a:pt x="563287" y="236347"/>
                    <a:pt x="565317" y="235092"/>
                    <a:pt x="566574" y="234127"/>
                  </a:cubicBezTo>
                  <a:lnTo>
                    <a:pt x="566574" y="221144"/>
                  </a:lnTo>
                  <a:cubicBezTo>
                    <a:pt x="563190" y="222399"/>
                    <a:pt x="559565" y="223557"/>
                    <a:pt x="555746" y="224619"/>
                  </a:cubicBezTo>
                  <a:cubicBezTo>
                    <a:pt x="529739" y="232100"/>
                    <a:pt x="495515" y="236202"/>
                    <a:pt x="459356" y="236202"/>
                  </a:cubicBezTo>
                  <a:cubicBezTo>
                    <a:pt x="423246" y="236202"/>
                    <a:pt x="389022" y="232100"/>
                    <a:pt x="362967" y="224619"/>
                  </a:cubicBezTo>
                  <a:cubicBezTo>
                    <a:pt x="359148" y="223557"/>
                    <a:pt x="355571" y="222399"/>
                    <a:pt x="352138" y="221144"/>
                  </a:cubicBezTo>
                  <a:close/>
                  <a:moveTo>
                    <a:pt x="41901" y="218540"/>
                  </a:moveTo>
                  <a:lnTo>
                    <a:pt x="41901" y="231523"/>
                  </a:lnTo>
                  <a:cubicBezTo>
                    <a:pt x="43157" y="232488"/>
                    <a:pt x="45187" y="233743"/>
                    <a:pt x="48184" y="235143"/>
                  </a:cubicBezTo>
                  <a:cubicBezTo>
                    <a:pt x="53403" y="237653"/>
                    <a:pt x="61619" y="240645"/>
                    <a:pt x="73701" y="243396"/>
                  </a:cubicBezTo>
                  <a:cubicBezTo>
                    <a:pt x="94772" y="248271"/>
                    <a:pt x="121546" y="250925"/>
                    <a:pt x="149094" y="250925"/>
                  </a:cubicBezTo>
                  <a:cubicBezTo>
                    <a:pt x="176593" y="250925"/>
                    <a:pt x="203367" y="248271"/>
                    <a:pt x="224486" y="243396"/>
                  </a:cubicBezTo>
                  <a:cubicBezTo>
                    <a:pt x="236520" y="240645"/>
                    <a:pt x="244736" y="237653"/>
                    <a:pt x="249955" y="235143"/>
                  </a:cubicBezTo>
                  <a:cubicBezTo>
                    <a:pt x="252952" y="233743"/>
                    <a:pt x="255030" y="232488"/>
                    <a:pt x="256238" y="231523"/>
                  </a:cubicBezTo>
                  <a:lnTo>
                    <a:pt x="256238" y="218540"/>
                  </a:lnTo>
                  <a:cubicBezTo>
                    <a:pt x="252855" y="219795"/>
                    <a:pt x="249279" y="220953"/>
                    <a:pt x="245461" y="222015"/>
                  </a:cubicBezTo>
                  <a:cubicBezTo>
                    <a:pt x="219412" y="229496"/>
                    <a:pt x="185195" y="233599"/>
                    <a:pt x="149094" y="233599"/>
                  </a:cubicBezTo>
                  <a:cubicBezTo>
                    <a:pt x="112944" y="233599"/>
                    <a:pt x="78727" y="229496"/>
                    <a:pt x="52678" y="222015"/>
                  </a:cubicBezTo>
                  <a:cubicBezTo>
                    <a:pt x="48909" y="220953"/>
                    <a:pt x="45284" y="219795"/>
                    <a:pt x="41901" y="218540"/>
                  </a:cubicBezTo>
                  <a:close/>
                  <a:moveTo>
                    <a:pt x="459356" y="162793"/>
                  </a:moveTo>
                  <a:cubicBezTo>
                    <a:pt x="431851" y="162793"/>
                    <a:pt x="405071" y="165448"/>
                    <a:pt x="383946" y="170322"/>
                  </a:cubicBezTo>
                  <a:cubicBezTo>
                    <a:pt x="373553" y="172687"/>
                    <a:pt x="366060" y="175245"/>
                    <a:pt x="360840" y="177514"/>
                  </a:cubicBezTo>
                  <a:cubicBezTo>
                    <a:pt x="359969" y="177852"/>
                    <a:pt x="359196" y="178238"/>
                    <a:pt x="358471" y="178576"/>
                  </a:cubicBezTo>
                  <a:cubicBezTo>
                    <a:pt x="363692" y="181085"/>
                    <a:pt x="371861" y="184078"/>
                    <a:pt x="383946" y="186829"/>
                  </a:cubicBezTo>
                  <a:cubicBezTo>
                    <a:pt x="405071" y="191703"/>
                    <a:pt x="431851" y="194358"/>
                    <a:pt x="459356" y="194358"/>
                  </a:cubicBezTo>
                  <a:cubicBezTo>
                    <a:pt x="486862" y="194358"/>
                    <a:pt x="513642" y="191703"/>
                    <a:pt x="534767" y="186829"/>
                  </a:cubicBezTo>
                  <a:cubicBezTo>
                    <a:pt x="546852" y="184078"/>
                    <a:pt x="555021" y="181085"/>
                    <a:pt x="560290" y="178576"/>
                  </a:cubicBezTo>
                  <a:cubicBezTo>
                    <a:pt x="559565" y="178238"/>
                    <a:pt x="558743" y="177852"/>
                    <a:pt x="557873" y="177514"/>
                  </a:cubicBezTo>
                  <a:cubicBezTo>
                    <a:pt x="552652" y="175245"/>
                    <a:pt x="545160" y="172687"/>
                    <a:pt x="534767" y="170322"/>
                  </a:cubicBezTo>
                  <a:cubicBezTo>
                    <a:pt x="513642" y="165448"/>
                    <a:pt x="486862" y="162793"/>
                    <a:pt x="459356" y="162793"/>
                  </a:cubicBezTo>
                  <a:close/>
                  <a:moveTo>
                    <a:pt x="41901" y="159368"/>
                  </a:moveTo>
                  <a:lnTo>
                    <a:pt x="41901" y="172351"/>
                  </a:lnTo>
                  <a:cubicBezTo>
                    <a:pt x="43157" y="173268"/>
                    <a:pt x="45187" y="174523"/>
                    <a:pt x="48184" y="175971"/>
                  </a:cubicBezTo>
                  <a:cubicBezTo>
                    <a:pt x="53451" y="178481"/>
                    <a:pt x="61619" y="181473"/>
                    <a:pt x="73701" y="184224"/>
                  </a:cubicBezTo>
                  <a:cubicBezTo>
                    <a:pt x="94821" y="189099"/>
                    <a:pt x="121595" y="191754"/>
                    <a:pt x="149094" y="191754"/>
                  </a:cubicBezTo>
                  <a:cubicBezTo>
                    <a:pt x="176593" y="191754"/>
                    <a:pt x="203367" y="189099"/>
                    <a:pt x="224486" y="184224"/>
                  </a:cubicBezTo>
                  <a:cubicBezTo>
                    <a:pt x="236520" y="181473"/>
                    <a:pt x="244736" y="178481"/>
                    <a:pt x="249955" y="175971"/>
                  </a:cubicBezTo>
                  <a:cubicBezTo>
                    <a:pt x="252952" y="174523"/>
                    <a:pt x="255030" y="173268"/>
                    <a:pt x="256238" y="172351"/>
                  </a:cubicBezTo>
                  <a:lnTo>
                    <a:pt x="256286" y="172351"/>
                  </a:lnTo>
                  <a:lnTo>
                    <a:pt x="256286" y="159368"/>
                  </a:lnTo>
                  <a:cubicBezTo>
                    <a:pt x="252855" y="160575"/>
                    <a:pt x="249279" y="161733"/>
                    <a:pt x="245461" y="162843"/>
                  </a:cubicBezTo>
                  <a:cubicBezTo>
                    <a:pt x="219412" y="170276"/>
                    <a:pt x="185195" y="174378"/>
                    <a:pt x="149094" y="174378"/>
                  </a:cubicBezTo>
                  <a:cubicBezTo>
                    <a:pt x="112944" y="174378"/>
                    <a:pt x="78727" y="170276"/>
                    <a:pt x="52678" y="162843"/>
                  </a:cubicBezTo>
                  <a:cubicBezTo>
                    <a:pt x="48909" y="161733"/>
                    <a:pt x="45284" y="160575"/>
                    <a:pt x="41901" y="159368"/>
                  </a:cubicBezTo>
                  <a:close/>
                  <a:moveTo>
                    <a:pt x="459356" y="120949"/>
                  </a:moveTo>
                  <a:cubicBezTo>
                    <a:pt x="495515" y="120949"/>
                    <a:pt x="529739" y="125051"/>
                    <a:pt x="555746" y="132532"/>
                  </a:cubicBezTo>
                  <a:cubicBezTo>
                    <a:pt x="569668" y="136490"/>
                    <a:pt x="580931" y="141364"/>
                    <a:pt x="589197" y="146963"/>
                  </a:cubicBezTo>
                  <a:cubicBezTo>
                    <a:pt x="604473" y="157291"/>
                    <a:pt x="608195" y="169068"/>
                    <a:pt x="608437" y="177514"/>
                  </a:cubicBezTo>
                  <a:lnTo>
                    <a:pt x="608485" y="177514"/>
                  </a:lnTo>
                  <a:lnTo>
                    <a:pt x="608485" y="475395"/>
                  </a:lnTo>
                  <a:cubicBezTo>
                    <a:pt x="608485" y="483890"/>
                    <a:pt x="605101" y="496245"/>
                    <a:pt x="589101" y="506960"/>
                  </a:cubicBezTo>
                  <a:cubicBezTo>
                    <a:pt x="580786" y="512510"/>
                    <a:pt x="569571" y="517240"/>
                    <a:pt x="555649" y="521149"/>
                  </a:cubicBezTo>
                  <a:cubicBezTo>
                    <a:pt x="529788" y="528340"/>
                    <a:pt x="495611" y="532346"/>
                    <a:pt x="459356" y="532346"/>
                  </a:cubicBezTo>
                  <a:cubicBezTo>
                    <a:pt x="423150" y="532346"/>
                    <a:pt x="388925" y="528340"/>
                    <a:pt x="363112" y="521149"/>
                  </a:cubicBezTo>
                  <a:cubicBezTo>
                    <a:pt x="349190" y="517240"/>
                    <a:pt x="337926" y="512462"/>
                    <a:pt x="329660" y="506960"/>
                  </a:cubicBezTo>
                  <a:cubicBezTo>
                    <a:pt x="313611" y="496245"/>
                    <a:pt x="310276" y="483890"/>
                    <a:pt x="310276" y="475395"/>
                  </a:cubicBezTo>
                  <a:lnTo>
                    <a:pt x="310276" y="415307"/>
                  </a:lnTo>
                  <a:lnTo>
                    <a:pt x="310276" y="356136"/>
                  </a:lnTo>
                  <a:lnTo>
                    <a:pt x="310276" y="296917"/>
                  </a:lnTo>
                  <a:lnTo>
                    <a:pt x="310276" y="237746"/>
                  </a:lnTo>
                  <a:lnTo>
                    <a:pt x="310276" y="178576"/>
                  </a:lnTo>
                  <a:lnTo>
                    <a:pt x="310276" y="177514"/>
                  </a:lnTo>
                  <a:cubicBezTo>
                    <a:pt x="310566" y="169068"/>
                    <a:pt x="314240" y="157291"/>
                    <a:pt x="329515" y="146963"/>
                  </a:cubicBezTo>
                  <a:cubicBezTo>
                    <a:pt x="337830" y="141364"/>
                    <a:pt x="349045" y="136490"/>
                    <a:pt x="362967" y="132532"/>
                  </a:cubicBezTo>
                  <a:cubicBezTo>
                    <a:pt x="389022" y="125051"/>
                    <a:pt x="423246" y="120949"/>
                    <a:pt x="459356" y="120949"/>
                  </a:cubicBezTo>
                  <a:close/>
                  <a:moveTo>
                    <a:pt x="41901" y="100196"/>
                  </a:moveTo>
                  <a:lnTo>
                    <a:pt x="41901" y="113180"/>
                  </a:lnTo>
                  <a:cubicBezTo>
                    <a:pt x="43157" y="114097"/>
                    <a:pt x="45187" y="115351"/>
                    <a:pt x="48184" y="116799"/>
                  </a:cubicBezTo>
                  <a:cubicBezTo>
                    <a:pt x="53403" y="119261"/>
                    <a:pt x="61619" y="122301"/>
                    <a:pt x="73701" y="125052"/>
                  </a:cubicBezTo>
                  <a:cubicBezTo>
                    <a:pt x="94772" y="129927"/>
                    <a:pt x="121546" y="132582"/>
                    <a:pt x="149094" y="132582"/>
                  </a:cubicBezTo>
                  <a:cubicBezTo>
                    <a:pt x="176593" y="132582"/>
                    <a:pt x="203367" y="129879"/>
                    <a:pt x="224486" y="125052"/>
                  </a:cubicBezTo>
                  <a:cubicBezTo>
                    <a:pt x="236520" y="122301"/>
                    <a:pt x="244736" y="119261"/>
                    <a:pt x="249955" y="116799"/>
                  </a:cubicBezTo>
                  <a:cubicBezTo>
                    <a:pt x="252952" y="115351"/>
                    <a:pt x="255030" y="114097"/>
                    <a:pt x="256238" y="113180"/>
                  </a:cubicBezTo>
                  <a:lnTo>
                    <a:pt x="256238" y="100196"/>
                  </a:lnTo>
                  <a:cubicBezTo>
                    <a:pt x="252855" y="101403"/>
                    <a:pt x="249279" y="102561"/>
                    <a:pt x="245461" y="103671"/>
                  </a:cubicBezTo>
                  <a:cubicBezTo>
                    <a:pt x="219412" y="111104"/>
                    <a:pt x="185195" y="115207"/>
                    <a:pt x="149094" y="115207"/>
                  </a:cubicBezTo>
                  <a:cubicBezTo>
                    <a:pt x="112944" y="115207"/>
                    <a:pt x="78727" y="111104"/>
                    <a:pt x="52678" y="103671"/>
                  </a:cubicBezTo>
                  <a:cubicBezTo>
                    <a:pt x="48909" y="102561"/>
                    <a:pt x="45284" y="101403"/>
                    <a:pt x="41901" y="100196"/>
                  </a:cubicBezTo>
                  <a:close/>
                  <a:moveTo>
                    <a:pt x="149094" y="41845"/>
                  </a:moveTo>
                  <a:cubicBezTo>
                    <a:pt x="121595" y="41845"/>
                    <a:pt x="94772" y="44500"/>
                    <a:pt x="73701" y="49326"/>
                  </a:cubicBezTo>
                  <a:cubicBezTo>
                    <a:pt x="63310" y="51739"/>
                    <a:pt x="55820" y="54297"/>
                    <a:pt x="50552" y="56517"/>
                  </a:cubicBezTo>
                  <a:cubicBezTo>
                    <a:pt x="49730" y="56903"/>
                    <a:pt x="48909" y="57241"/>
                    <a:pt x="48184" y="57627"/>
                  </a:cubicBezTo>
                  <a:cubicBezTo>
                    <a:pt x="53403" y="60089"/>
                    <a:pt x="61619" y="63081"/>
                    <a:pt x="73701" y="65881"/>
                  </a:cubicBezTo>
                  <a:cubicBezTo>
                    <a:pt x="94772" y="70707"/>
                    <a:pt x="121546" y="73410"/>
                    <a:pt x="149094" y="73410"/>
                  </a:cubicBezTo>
                  <a:cubicBezTo>
                    <a:pt x="176593" y="73410"/>
                    <a:pt x="203367" y="70707"/>
                    <a:pt x="224486" y="65881"/>
                  </a:cubicBezTo>
                  <a:cubicBezTo>
                    <a:pt x="236520" y="63081"/>
                    <a:pt x="244736" y="60089"/>
                    <a:pt x="249955" y="57627"/>
                  </a:cubicBezTo>
                  <a:cubicBezTo>
                    <a:pt x="249230" y="57241"/>
                    <a:pt x="248409" y="56903"/>
                    <a:pt x="247587" y="56517"/>
                  </a:cubicBezTo>
                  <a:cubicBezTo>
                    <a:pt x="242368" y="54297"/>
                    <a:pt x="234829" y="51739"/>
                    <a:pt x="224486" y="49326"/>
                  </a:cubicBezTo>
                  <a:cubicBezTo>
                    <a:pt x="203367" y="44500"/>
                    <a:pt x="176593" y="41845"/>
                    <a:pt x="149094" y="41845"/>
                  </a:cubicBezTo>
                  <a:close/>
                  <a:moveTo>
                    <a:pt x="149094" y="0"/>
                  </a:moveTo>
                  <a:cubicBezTo>
                    <a:pt x="185195" y="0"/>
                    <a:pt x="219412" y="4103"/>
                    <a:pt x="245461" y="11535"/>
                  </a:cubicBezTo>
                  <a:cubicBezTo>
                    <a:pt x="259331" y="15541"/>
                    <a:pt x="270592" y="20416"/>
                    <a:pt x="278904" y="26014"/>
                  </a:cubicBezTo>
                  <a:cubicBezTo>
                    <a:pt x="294128" y="36343"/>
                    <a:pt x="297849" y="48119"/>
                    <a:pt x="298139" y="56517"/>
                  </a:cubicBezTo>
                  <a:lnTo>
                    <a:pt x="298139" y="57627"/>
                  </a:lnTo>
                  <a:lnTo>
                    <a:pt x="298139" y="116799"/>
                  </a:lnTo>
                  <a:lnTo>
                    <a:pt x="298139" y="175971"/>
                  </a:lnTo>
                  <a:lnTo>
                    <a:pt x="298139" y="235143"/>
                  </a:lnTo>
                  <a:lnTo>
                    <a:pt x="298139" y="293687"/>
                  </a:lnTo>
                  <a:lnTo>
                    <a:pt x="298139" y="352232"/>
                  </a:lnTo>
                  <a:lnTo>
                    <a:pt x="298139" y="412659"/>
                  </a:lnTo>
                  <a:lnTo>
                    <a:pt x="298139" y="475112"/>
                  </a:lnTo>
                  <a:cubicBezTo>
                    <a:pt x="298139" y="483655"/>
                    <a:pt x="294804" y="496011"/>
                    <a:pt x="278759" y="506677"/>
                  </a:cubicBezTo>
                  <a:cubicBezTo>
                    <a:pt x="270495" y="512228"/>
                    <a:pt x="259235" y="517006"/>
                    <a:pt x="245316" y="520915"/>
                  </a:cubicBezTo>
                  <a:cubicBezTo>
                    <a:pt x="219460" y="528106"/>
                    <a:pt x="185292" y="532064"/>
                    <a:pt x="149094" y="532064"/>
                  </a:cubicBezTo>
                  <a:cubicBezTo>
                    <a:pt x="112847" y="532064"/>
                    <a:pt x="78679" y="528106"/>
                    <a:pt x="52823" y="520915"/>
                  </a:cubicBezTo>
                  <a:cubicBezTo>
                    <a:pt x="38905" y="517006"/>
                    <a:pt x="27644" y="512228"/>
                    <a:pt x="19380" y="506677"/>
                  </a:cubicBezTo>
                  <a:cubicBezTo>
                    <a:pt x="3383" y="496011"/>
                    <a:pt x="0" y="483655"/>
                    <a:pt x="0" y="475112"/>
                  </a:cubicBezTo>
                  <a:lnTo>
                    <a:pt x="0" y="412659"/>
                  </a:lnTo>
                  <a:lnTo>
                    <a:pt x="0" y="352232"/>
                  </a:lnTo>
                  <a:lnTo>
                    <a:pt x="0" y="293687"/>
                  </a:lnTo>
                  <a:lnTo>
                    <a:pt x="0" y="235143"/>
                  </a:lnTo>
                  <a:lnTo>
                    <a:pt x="0" y="175971"/>
                  </a:lnTo>
                  <a:lnTo>
                    <a:pt x="0" y="116799"/>
                  </a:lnTo>
                  <a:lnTo>
                    <a:pt x="0" y="57627"/>
                  </a:lnTo>
                  <a:lnTo>
                    <a:pt x="0" y="56517"/>
                  </a:lnTo>
                  <a:cubicBezTo>
                    <a:pt x="290" y="48119"/>
                    <a:pt x="4011" y="36343"/>
                    <a:pt x="19235" y="26014"/>
                  </a:cubicBezTo>
                  <a:cubicBezTo>
                    <a:pt x="27547" y="20416"/>
                    <a:pt x="38808" y="15541"/>
                    <a:pt x="52678" y="11535"/>
                  </a:cubicBezTo>
                  <a:cubicBezTo>
                    <a:pt x="78727" y="4103"/>
                    <a:pt x="112944" y="0"/>
                    <a:pt x="149094" y="0"/>
                  </a:cubicBezTo>
                  <a:close/>
                </a:path>
              </a:pathLst>
            </a:custGeom>
            <a:solidFill>
              <a:schemeClr val="bg1"/>
            </a:solidFill>
            <a:ln w="25400">
              <a:noFill/>
              <a:beve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ct val="150000"/>
                </a:lnSpc>
              </a:pPr>
              <a:endParaRPr lang="zh-CN" altLang="zh-CN">
                <a:solidFill>
                  <a:srgbClr val="FFFFFF"/>
                </a:solidFill>
                <a:cs typeface="+mn-ea"/>
                <a:sym typeface="+mn-lt"/>
              </a:endParaRPr>
            </a:p>
          </p:txBody>
        </p:sp>
      </p:grpSp>
      <p:sp>
        <p:nvSpPr>
          <p:cNvPr id="14" name="文本框 13"/>
          <p:cNvSpPr txBox="1"/>
          <p:nvPr/>
        </p:nvSpPr>
        <p:spPr>
          <a:xfrm>
            <a:off x="8215880" y="4450944"/>
            <a:ext cx="1415772" cy="461665"/>
          </a:xfrm>
          <a:prstGeom prst="rect">
            <a:avLst/>
          </a:prstGeom>
          <a:noFill/>
        </p:spPr>
        <p:txBody>
          <a:bodyPr wrap="none" rtlCol="0">
            <a:spAutoFit/>
          </a:bodyPr>
          <a:lstStyle/>
          <a:p>
            <a:r>
              <a:rPr lang="zh-CN" altLang="en-US" sz="2400" dirty="0">
                <a:solidFill>
                  <a:srgbClr val="1E2735"/>
                </a:solidFill>
                <a:cs typeface="+mn-ea"/>
                <a:sym typeface="+mn-lt"/>
              </a:rPr>
              <a:t>项目名称</a:t>
            </a:r>
          </a:p>
        </p:txBody>
      </p:sp>
      <p:sp>
        <p:nvSpPr>
          <p:cNvPr id="15" name="文本框 14"/>
          <p:cNvSpPr txBox="1"/>
          <p:nvPr/>
        </p:nvSpPr>
        <p:spPr>
          <a:xfrm>
            <a:off x="8234930" y="4920294"/>
            <a:ext cx="3156970" cy="84606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正文内容，本段适应大段文字章节。如果文字较多的内容描述比较适合放在这里</a:t>
            </a:r>
          </a:p>
        </p:txBody>
      </p:sp>
      <p:sp>
        <p:nvSpPr>
          <p:cNvPr id="16" name="文本框 15"/>
          <p:cNvSpPr txBox="1"/>
          <p:nvPr/>
        </p:nvSpPr>
        <p:spPr>
          <a:xfrm>
            <a:off x="939554" y="4450944"/>
            <a:ext cx="1415772" cy="461665"/>
          </a:xfrm>
          <a:prstGeom prst="rect">
            <a:avLst/>
          </a:prstGeom>
          <a:noFill/>
        </p:spPr>
        <p:txBody>
          <a:bodyPr wrap="none" rtlCol="0">
            <a:spAutoFit/>
          </a:bodyPr>
          <a:lstStyle/>
          <a:p>
            <a:r>
              <a:rPr lang="zh-CN" altLang="en-US" sz="2400" dirty="0">
                <a:solidFill>
                  <a:srgbClr val="1E2735"/>
                </a:solidFill>
                <a:cs typeface="+mn-ea"/>
                <a:sym typeface="+mn-lt"/>
              </a:rPr>
              <a:t>项目名称</a:t>
            </a:r>
          </a:p>
        </p:txBody>
      </p:sp>
      <p:sp>
        <p:nvSpPr>
          <p:cNvPr id="17" name="文本框 16"/>
          <p:cNvSpPr txBox="1"/>
          <p:nvPr/>
        </p:nvSpPr>
        <p:spPr>
          <a:xfrm>
            <a:off x="958604" y="4920294"/>
            <a:ext cx="3156970" cy="84606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正文内容，本段适应大段文字章节。如果文字较多的内容描述比较适合放在这里</a:t>
            </a:r>
          </a:p>
        </p:txBody>
      </p:sp>
      <p:sp>
        <p:nvSpPr>
          <p:cNvPr id="19" name="文本框 18"/>
          <p:cNvSpPr txBox="1"/>
          <p:nvPr/>
        </p:nvSpPr>
        <p:spPr>
          <a:xfrm>
            <a:off x="8225405" y="2154569"/>
            <a:ext cx="1415772" cy="461665"/>
          </a:xfrm>
          <a:prstGeom prst="rect">
            <a:avLst/>
          </a:prstGeom>
          <a:noFill/>
        </p:spPr>
        <p:txBody>
          <a:bodyPr wrap="none" rtlCol="0">
            <a:spAutoFit/>
          </a:bodyPr>
          <a:lstStyle/>
          <a:p>
            <a:r>
              <a:rPr lang="zh-CN" altLang="en-US" sz="2400" dirty="0">
                <a:solidFill>
                  <a:srgbClr val="1E2735"/>
                </a:solidFill>
                <a:cs typeface="+mn-ea"/>
                <a:sym typeface="+mn-lt"/>
              </a:rPr>
              <a:t>项目名称</a:t>
            </a:r>
          </a:p>
        </p:txBody>
      </p:sp>
      <p:sp>
        <p:nvSpPr>
          <p:cNvPr id="20" name="文本框 19"/>
          <p:cNvSpPr txBox="1"/>
          <p:nvPr/>
        </p:nvSpPr>
        <p:spPr>
          <a:xfrm>
            <a:off x="8244455" y="2623919"/>
            <a:ext cx="3156970" cy="84606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正文内容，本段适应大段文字章节。如果文字较多的内容描述比较适合放在这里</a:t>
            </a:r>
          </a:p>
        </p:txBody>
      </p:sp>
      <p:sp>
        <p:nvSpPr>
          <p:cNvPr id="23" name="文本框 22"/>
          <p:cNvSpPr txBox="1"/>
          <p:nvPr/>
        </p:nvSpPr>
        <p:spPr>
          <a:xfrm>
            <a:off x="965614" y="3137382"/>
            <a:ext cx="3156970" cy="846065"/>
          </a:xfrm>
          <a:prstGeom prst="rect">
            <a:avLst/>
          </a:prstGeom>
          <a:noFill/>
        </p:spPr>
        <p:txBody>
          <a:bodyPr wrap="square" rtlCol="0">
            <a:spAutoFit/>
          </a:bodyPr>
          <a:lstStyle/>
          <a:p>
            <a:pPr>
              <a:lnSpc>
                <a:spcPts val="2000"/>
              </a:lnSpc>
            </a:pPr>
            <a:r>
              <a:rPr lang="zh-CN" altLang="en-US" sz="1600" dirty="0">
                <a:solidFill>
                  <a:schemeClr val="tx1">
                    <a:lumMod val="50000"/>
                    <a:lumOff val="50000"/>
                    <a:alpha val="90000"/>
                  </a:schemeClr>
                </a:solidFill>
                <a:cs typeface="+mn-ea"/>
                <a:sym typeface="+mn-lt"/>
              </a:rPr>
              <a:t>正文内容，本段适应大段文字章节。如果文字较多的内容描述比较适合放在这里。</a:t>
            </a:r>
          </a:p>
        </p:txBody>
      </p:sp>
      <p:grpSp>
        <p:nvGrpSpPr>
          <p:cNvPr id="26" name="组合 25"/>
          <p:cNvGrpSpPr/>
          <p:nvPr/>
        </p:nvGrpSpPr>
        <p:grpSpPr>
          <a:xfrm>
            <a:off x="963800" y="2066425"/>
            <a:ext cx="3584636" cy="941590"/>
            <a:chOff x="939800" y="1660358"/>
            <a:chExt cx="3584636" cy="941590"/>
          </a:xfrm>
        </p:grpSpPr>
        <p:sp>
          <p:nvSpPr>
            <p:cNvPr id="27" name="文本框 26"/>
            <p:cNvSpPr txBox="1"/>
            <p:nvPr/>
          </p:nvSpPr>
          <p:spPr>
            <a:xfrm>
              <a:off x="939800" y="1660358"/>
              <a:ext cx="3383280" cy="645160"/>
            </a:xfrm>
            <a:prstGeom prst="rect">
              <a:avLst/>
            </a:prstGeom>
            <a:noFill/>
          </p:spPr>
          <p:txBody>
            <a:bodyPr wrap="none" rtlCol="0">
              <a:spAutoFit/>
            </a:bodyPr>
            <a:lstStyle/>
            <a:p>
              <a:pPr algn="l"/>
              <a:r>
                <a:rPr lang="zh-CN" altLang="zh-CN" sz="3600" dirty="0">
                  <a:solidFill>
                    <a:srgbClr val="1E2735"/>
                  </a:solidFill>
                  <a:cs typeface="+mn-ea"/>
                  <a:sym typeface="+mn-lt"/>
                </a:rPr>
                <a:t>请输入您的标题</a:t>
              </a:r>
              <a:endParaRPr lang="zh-CN" altLang="en-US" sz="3600" dirty="0">
                <a:solidFill>
                  <a:srgbClr val="1E2735"/>
                </a:solidFill>
                <a:cs typeface="+mn-ea"/>
                <a:sym typeface="+mn-lt"/>
              </a:endParaRPr>
            </a:p>
          </p:txBody>
        </p:sp>
        <p:sp>
          <p:nvSpPr>
            <p:cNvPr id="28" name="文本框 27"/>
            <p:cNvSpPr txBox="1"/>
            <p:nvPr/>
          </p:nvSpPr>
          <p:spPr>
            <a:xfrm>
              <a:off x="939800" y="2263394"/>
              <a:ext cx="3584636" cy="338554"/>
            </a:xfrm>
            <a:prstGeom prst="rect">
              <a:avLst/>
            </a:prstGeom>
            <a:noFill/>
          </p:spPr>
          <p:txBody>
            <a:bodyPr wrap="none" rtlCol="0">
              <a:spAutoFit/>
            </a:bodyPr>
            <a:lstStyle/>
            <a:p>
              <a:r>
                <a:rPr lang="en-US" altLang="zh-CN" sz="1600" dirty="0">
                  <a:solidFill>
                    <a:schemeClr val="tx1">
                      <a:lumMod val="50000"/>
                      <a:lumOff val="50000"/>
                    </a:schemeClr>
                  </a:solidFill>
                  <a:cs typeface="+mn-ea"/>
                  <a:sym typeface="+mn-lt"/>
                </a:rPr>
                <a:t>CAPTITAL FINANCING PROPOSAL</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WU3MTgzNWQxMGZiODNhMWIyYjExZDM1MWJjOTBhMTIifQ=="/>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6.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2"/>
</p:tagLst>
</file>

<file path=ppt/tags/tag77.xml><?xml version="1.0" encoding="utf-8"?>
<p:tagLst xmlns:a="http://schemas.openxmlformats.org/drawingml/2006/main" xmlns:r="http://schemas.openxmlformats.org/officeDocument/2006/relationships" xmlns:p="http://schemas.openxmlformats.org/presentationml/2006/main">
  <p:tag name="MH" val="20170726164042"/>
  <p:tag name="MH_LIBRARY" val="GRAPHIC"/>
  <p:tag name="MH_TYPE" val="Other"/>
  <p:tag name="MH_ORDER" val="4"/>
</p:tagLst>
</file>

<file path=ppt/tags/tag7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8.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1.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2.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5.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6.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97.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heme/theme1.xml><?xml version="1.0" encoding="utf-8"?>
<a:theme xmlns:a="http://schemas.openxmlformats.org/drawingml/2006/main" name="第一PPT，www.1ppt.com">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u1nusunb">
      <a:majorFont>
        <a:latin typeface="印品黑体"/>
        <a:ea typeface="幼圆"/>
        <a:cs typeface=""/>
      </a:majorFont>
      <a:minorFont>
        <a:latin typeface="印品黑体"/>
        <a:ea typeface="幼圆"/>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阿里巴巴普惠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阿里巴巴普惠体"/>
        <a:ea typeface=""/>
        <a:cs typeface=""/>
        <a:font script="Jpan" typeface="ＭＳ Ｐゴシック"/>
        <a:font script="Hang" typeface="맑은 고딕"/>
        <a:font script="Hans" typeface="阿里巴巴普惠体"/>
        <a:font script="Hant" typeface="新細明體"/>
        <a:font script="Arab" typeface="阿里巴巴普惠体"/>
        <a:font script="Hebr" typeface="阿里巴巴普惠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阿里巴巴普惠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阿里巴巴普惠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阿里巴巴普惠体"/>
        <a:ea typeface=""/>
        <a:cs typeface=""/>
        <a:font script="Jpan" typeface="ＭＳ Ｐゴシック"/>
        <a:font script="Hang" typeface="맑은 고딕"/>
        <a:font script="Hans" typeface="阿里巴巴普惠体"/>
        <a:font script="Hant" typeface="新細明體"/>
        <a:font script="Arab" typeface="阿里巴巴普惠体"/>
        <a:font script="Hebr" typeface="阿里巴巴普惠体"/>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阿里巴巴普惠体"/>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1819</Words>
  <Application>Microsoft Office PowerPoint</Application>
  <PresentationFormat>宽屏</PresentationFormat>
  <Paragraphs>213</Paragraphs>
  <Slides>25</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25</vt:i4>
      </vt:variant>
    </vt:vector>
  </HeadingPairs>
  <TitlesOfParts>
    <vt:vector size="33" baseType="lpstr">
      <vt:lpstr>阿里巴巴普惠体</vt:lpstr>
      <vt:lpstr>微软雅黑</vt:lpstr>
      <vt:lpstr>印品黑体</vt:lpstr>
      <vt:lpstr>Arial</vt:lpstr>
      <vt:lpstr>Calibri</vt:lpstr>
      <vt:lpstr>Wingdings</vt:lpstr>
      <vt:lpstr>第一PPT，www.1ppt.com</vt:lpstr>
      <vt:lpstr>自定义设计方案</vt:lpstr>
      <vt:lpstr>PowerPoint 演示文稿</vt:lpstr>
      <vt:lpstr>PowerPoint 演示文稿</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请输入您的标题</vt:lpstr>
      <vt:lpstr>PowerPoint 演示文稿</vt:lpstr>
      <vt:lpstr>PowerPoint 演示文稿</vt:lpstr>
    </vt:vector>
  </TitlesOfParts>
  <Manager>第一PPT</Manager>
  <Company>第一PPT，www.1ppt.com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水彩叶子</dc:title>
  <dc:creator>第一PPT</dc:creator>
  <cp:keywords>www.1ppt.com</cp:keywords>
  <dc:description>www.1ppt.com</dc:description>
  <cp:lastModifiedBy>Administrator</cp:lastModifiedBy>
  <cp:revision>170</cp:revision>
  <dcterms:created xsi:type="dcterms:W3CDTF">2019-06-19T02:08:00Z</dcterms:created>
  <dcterms:modified xsi:type="dcterms:W3CDTF">2023-02-04T08:24:26Z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D311673A7422493FB34C9FDE67610D17</vt:lpwstr>
  </property>
</Properties>
</file>