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openxmlformats.org/officeDocument/2006/relationships/custom-properties" Target="/docProps/custom.xml" Id="Rac164f6067864d49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74" r:id="rId4"/>
    <p:sldId id="275" r:id="rId5"/>
    <p:sldId id="263" r:id="rId6"/>
    <p:sldId id="264" r:id="rId7"/>
    <p:sldId id="265" r:id="rId8"/>
    <p:sldId id="266" r:id="rId9"/>
    <p:sldId id="257" r:id="rId10"/>
    <p:sldId id="258" r:id="rId11"/>
    <p:sldId id="259" r:id="rId12"/>
    <p:sldId id="260" r:id="rId13"/>
    <p:sldId id="261" r:id="rId14"/>
    <p:sldId id="267" r:id="rId15"/>
    <p:sldId id="268" r:id="rId16"/>
    <p:sldId id="269" r:id="rId17"/>
    <p:sldId id="270" r:id="rId18"/>
    <p:sldId id="271" r:id="rId19"/>
    <p:sldId id="272" r:id="rId20"/>
    <p:sldId id="276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06F1-EDBB-4B5C-9734-967C628739D0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48A3-B220-46F8-9DF2-91B279B9EB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7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06F1-EDBB-4B5C-9734-967C628739D0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48A3-B220-46F8-9DF2-91B279B9E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42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06F1-EDBB-4B5C-9734-967C628739D0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48A3-B220-46F8-9DF2-91B279B9E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40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06F1-EDBB-4B5C-9734-967C628739D0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48A3-B220-46F8-9DF2-91B279B9E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80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06F1-EDBB-4B5C-9734-967C628739D0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48A3-B220-46F8-9DF2-91B279B9EB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60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06F1-EDBB-4B5C-9734-967C628739D0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48A3-B220-46F8-9DF2-91B279B9E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9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06F1-EDBB-4B5C-9734-967C628739D0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48A3-B220-46F8-9DF2-91B279B9E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9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06F1-EDBB-4B5C-9734-967C628739D0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48A3-B220-46F8-9DF2-91B279B9E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22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06F1-EDBB-4B5C-9734-967C628739D0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48A3-B220-46F8-9DF2-91B279B9E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58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1B106F1-EDBB-4B5C-9734-967C628739D0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048A3-B220-46F8-9DF2-91B279B9E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1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06F1-EDBB-4B5C-9734-967C628739D0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48A3-B220-46F8-9DF2-91B279B9E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78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B106F1-EDBB-4B5C-9734-967C628739D0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048A3-B220-46F8-9DF2-91B279B9EB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4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blog/lyfzxl/a-bi-ye-lv-xing-ti-xie-gai-bian-zi-p1415-post" TargetMode="External"/><Relationship Id="rId7" Type="http://schemas.openxmlformats.org/officeDocument/2006/relationships/hyperlink" Target="https://www.luogu.com.cn/blog/lyfzxl/c-yin-ni-er-zai-di-gu-shi-ti-xie-gai-bian-zi-p1121-post" TargetMode="External"/><Relationship Id="rId2" Type="http://schemas.openxmlformats.org/officeDocument/2006/relationships/hyperlink" Target="https://www.luogu.com.cn/problem/P141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uogu.com.cn/problem/P1121" TargetMode="External"/><Relationship Id="rId5" Type="http://schemas.openxmlformats.org/officeDocument/2006/relationships/hyperlink" Target="https://www.luogu.com.cn/blog/lyfzxl/b-xi-er-ti-xie-gai-bian-zi-p8776-post" TargetMode="External"/><Relationship Id="rId4" Type="http://schemas.openxmlformats.org/officeDocument/2006/relationships/hyperlink" Target="https://www.luogu.com.cn/problem/P8776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5F170-8D4F-62FD-AFF9-42578BECD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题目讲解</a:t>
            </a:r>
          </a:p>
        </p:txBody>
      </p:sp>
    </p:spTree>
    <p:extLst>
      <p:ext uri="{BB962C8B-B14F-4D97-AF65-F5344CB8AC3E}">
        <p14:creationId xmlns:p14="http://schemas.microsoft.com/office/powerpoint/2010/main" val="786519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237BF-F39C-D88A-0EBA-C9FE61B1F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最大子段和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EF40F09-E7EC-0C9C-782E-BAB8C95F9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961964"/>
            <a:ext cx="10327935" cy="301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11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0E9F7-067D-1C6D-11AF-870A4EC0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环状最大子段和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5F92F2-4B0A-A69A-FFE0-020C7D4B3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25929"/>
            <a:ext cx="10397321" cy="257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03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89259-DCC4-60D7-C05F-6EDC5C50B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环状最大三子段和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1064C5-F398-E287-B453-03EB6D0D9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92539"/>
            <a:ext cx="10465336" cy="312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02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F971E-5A94-F158-ABD4-3C1105DE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特殊情况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511BF8-1B0C-114C-19EB-6C184F81B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53" y="2299259"/>
            <a:ext cx="10102894" cy="259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9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03A09-EEC8-51A7-0F16-72D55346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- </a:t>
            </a:r>
            <a:r>
              <a:rPr lang="zh-CN" altLang="en-US" dirty="0"/>
              <a:t>毕业旅行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CC576-752C-7923-538D-E6F2A382C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题意：将原数列划分为严格上升序列，使得最后一个数最小的前提下，字典序最大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权值的计算方法实质上就是十进制数值的计算方法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在大数据下，采用直接的数值计算比较大小是不可取的，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对于这样的数字我们应当按照从高位到低位比较的思路</a:t>
            </a:r>
          </a:p>
        </p:txBody>
      </p:sp>
    </p:spTree>
    <p:extLst>
      <p:ext uri="{BB962C8B-B14F-4D97-AF65-F5344CB8AC3E}">
        <p14:creationId xmlns:p14="http://schemas.microsoft.com/office/powerpoint/2010/main" val="126908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FDB4B-6169-02D3-F1FC-9DCAC183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第一问：使最后</a:t>
            </a:r>
            <a:r>
              <a:rPr lang="en-US" altLang="zh-CN" dirty="0"/>
              <a:t>1</a:t>
            </a:r>
            <a:r>
              <a:rPr lang="zh-CN" altLang="en-US" dirty="0"/>
              <a:t>个数最小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80A06C-5758-370E-6C8F-2E47297F0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因此，我们可以发现划分方案具有最优子结构性质。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AD1183-6C0C-546B-3268-A375BF603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530" y="2283673"/>
            <a:ext cx="10313670" cy="153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23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45CA7-8451-7016-5FE9-29EAA1865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第一问的动态规划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C002E6-5D1E-55C9-A7DA-BFEA76EC4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67847"/>
            <a:ext cx="10604119" cy="242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80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E9ACD-0DFF-6B50-70BF-7389A196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第二问：使字典序最大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17016D1-6976-5AE3-5511-520E53A45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37398"/>
            <a:ext cx="10675620" cy="1715518"/>
          </a:xfrm>
        </p:spPr>
      </p:pic>
    </p:spTree>
    <p:extLst>
      <p:ext uri="{BB962C8B-B14F-4D97-AF65-F5344CB8AC3E}">
        <p14:creationId xmlns:p14="http://schemas.microsoft.com/office/powerpoint/2010/main" val="292206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2DCFF-E892-C01F-E4CA-DC2B4B98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边界条件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483C58-43FA-11C4-BEFF-886CF53D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20289"/>
            <a:ext cx="10578541" cy="243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28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295D6-D32A-00DC-F33E-DD24D8C56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第二问的动态规划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BD67F9-89B9-3E67-9619-02651BFD73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410"/>
          <a:stretch/>
        </p:blipFill>
        <p:spPr>
          <a:xfrm>
            <a:off x="1097280" y="2429332"/>
            <a:ext cx="10302923" cy="214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9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A7C11-845F-451B-9EB2-EF4BFF0B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 - </a:t>
            </a:r>
            <a:r>
              <a:rPr lang="zh-CN" altLang="en-US" dirty="0"/>
              <a:t>希儿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7D776-DA6C-FBFA-62DF-489D80AC3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题意：在一次区间修改的条件下，求最长不下降子序列。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朴素的最长不下降子序列：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853FD2C-D9A5-2780-947B-BCE8A2C17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3777581"/>
            <a:ext cx="6419368" cy="135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3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44C28-4225-C85F-7A61-8948A8EE7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原题传送门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3B5255-F419-D4E2-94AF-8E34EDB87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>
                <a:hlinkClick r:id="rId2"/>
              </a:rPr>
              <a:t>A-</a:t>
            </a:r>
            <a:r>
              <a:rPr lang="zh-CN" altLang="en-US" dirty="0">
                <a:hlinkClick r:id="rId2"/>
              </a:rPr>
              <a:t>毕业旅行</a:t>
            </a:r>
            <a:r>
              <a:rPr lang="zh-CN" altLang="en-US" dirty="0"/>
              <a:t>                                    </a:t>
            </a:r>
            <a:r>
              <a:rPr lang="en-US" altLang="zh-CN" dirty="0">
                <a:hlinkClick r:id="rId3"/>
              </a:rPr>
              <a:t>markdown</a:t>
            </a:r>
            <a:r>
              <a:rPr lang="zh-CN" altLang="en-US" dirty="0">
                <a:hlinkClick r:id="rId3"/>
              </a:rPr>
              <a:t>题解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4"/>
              </a:rPr>
              <a:t>B-</a:t>
            </a:r>
            <a:r>
              <a:rPr lang="zh-CN" altLang="en-US" dirty="0">
                <a:hlinkClick r:id="rId4"/>
              </a:rPr>
              <a:t>希儿</a:t>
            </a:r>
            <a:r>
              <a:rPr lang="zh-CN" altLang="en-US" dirty="0"/>
              <a:t>                                             </a:t>
            </a:r>
            <a:r>
              <a:rPr lang="en-US" altLang="zh-CN" dirty="0">
                <a:hlinkClick r:id="rId5"/>
              </a:rPr>
              <a:t>markdown</a:t>
            </a:r>
            <a:r>
              <a:rPr lang="zh-CN" altLang="en-US" dirty="0">
                <a:hlinkClick r:id="rId5"/>
              </a:rPr>
              <a:t>题解（加强版）</a:t>
            </a:r>
            <a:r>
              <a:rPr lang="zh-CN" altLang="en-US" dirty="0"/>
              <a:t>                                 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6"/>
              </a:rPr>
              <a:t>C-</a:t>
            </a:r>
            <a:r>
              <a:rPr lang="zh-CN" altLang="en-US" dirty="0">
                <a:hlinkClick r:id="rId6"/>
              </a:rPr>
              <a:t>因你而在的故事</a:t>
            </a:r>
            <a:r>
              <a:rPr lang="zh-CN" altLang="en-US" dirty="0"/>
              <a:t>                       </a:t>
            </a:r>
            <a:r>
              <a:rPr lang="en-US" altLang="zh-CN" dirty="0">
                <a:hlinkClick r:id="rId7"/>
              </a:rPr>
              <a:t>markdown</a:t>
            </a:r>
            <a:r>
              <a:rPr lang="zh-CN" altLang="en-US" dirty="0">
                <a:hlinkClick r:id="rId7"/>
              </a:rPr>
              <a:t>题解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2665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1031F6-F5CA-9CE0-39D0-CC0BCB306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9600" dirty="0">
                <a:latin typeface="华文彩云" panose="02010800040101010101" pitchFamily="2" charset="-122"/>
                <a:ea typeface="华文彩云" panose="02010800040101010101" pitchFamily="2" charset="-122"/>
              </a:rPr>
              <a:t>THANK YOU</a:t>
            </a:r>
            <a:endParaRPr lang="zh-CN" altLang="en-US" sz="9600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245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ADD23-1024-D324-1F3D-6BFF66C02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12CFE-D117-4A30-E174-DD584BBA5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考虑枚举被修改的区间，该区间一定能接入最长不下降子序列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剩余部分序列作为新序列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问题转化为在新序列中找出最长不下降子序列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885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AD16C-86E9-41CA-24D5-EA8769A7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C17CE-967F-D38C-9C87-94AD540FA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设置数组 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 </a:t>
            </a:r>
            <a:r>
              <a:rPr lang="zh-CN" altLang="en-US" dirty="0"/>
              <a:t>代表被修改的区间为 </a:t>
            </a:r>
            <a:r>
              <a:rPr lang="en-US" altLang="zh-CN" dirty="0"/>
              <a:t>[</a:t>
            </a:r>
            <a:r>
              <a:rPr lang="en-US" altLang="zh-CN" dirty="0" err="1"/>
              <a:t>i,i+k</a:t>
            </a:r>
            <a:r>
              <a:rPr lang="en-US" altLang="zh-CN" dirty="0"/>
              <a:t>) </a:t>
            </a:r>
            <a:r>
              <a:rPr lang="zh-CN" altLang="en-US" dirty="0"/>
              <a:t>时，以 </a:t>
            </a:r>
            <a:r>
              <a:rPr lang="en-US" altLang="zh-CN" dirty="0"/>
              <a:t>a[j] </a:t>
            </a:r>
            <a:r>
              <a:rPr lang="zh-CN" altLang="en-US" dirty="0"/>
              <a:t>为结尾的最长不下降子序列长度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数组 </a:t>
            </a:r>
            <a:r>
              <a:rPr lang="en-US" altLang="zh-CN" dirty="0"/>
              <a:t>pre[</a:t>
            </a:r>
            <a:r>
              <a:rPr lang="en-US" altLang="zh-CN" dirty="0" err="1"/>
              <a:t>i</a:t>
            </a:r>
            <a:r>
              <a:rPr lang="en-US" altLang="zh-CN" dirty="0"/>
              <a:t>][j] </a:t>
            </a:r>
            <a:r>
              <a:rPr lang="zh-CN" altLang="en-US" dirty="0"/>
              <a:t>代表 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 </a:t>
            </a:r>
            <a:r>
              <a:rPr lang="zh-CN" altLang="en-US" dirty="0"/>
              <a:t>的倒数第二个数的编号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 = max(f[</a:t>
            </a:r>
            <a:r>
              <a:rPr lang="en-US" altLang="zh-CN" dirty="0" err="1"/>
              <a:t>i</a:t>
            </a:r>
            <a:r>
              <a:rPr lang="en-US" altLang="zh-CN" dirty="0"/>
              <a:t>][t] + 1)(a[t] &lt;= a[j] &amp;&amp; t &lt; j &amp;&amp; !( </a:t>
            </a:r>
            <a:r>
              <a:rPr lang="en-US" altLang="zh-CN" dirty="0" err="1"/>
              <a:t>i</a:t>
            </a:r>
            <a:r>
              <a:rPr lang="en-US" altLang="zh-CN" dirty="0"/>
              <a:t>&lt;=t&lt;</a:t>
            </a:r>
            <a:r>
              <a:rPr lang="en-US" altLang="zh-CN" dirty="0" err="1"/>
              <a:t>i+k</a:t>
            </a:r>
            <a:r>
              <a:rPr lang="en-US" altLang="zh-CN" dirty="0"/>
              <a:t> || </a:t>
            </a:r>
            <a:r>
              <a:rPr lang="en-US" altLang="zh-CN" dirty="0" err="1"/>
              <a:t>i</a:t>
            </a:r>
            <a:r>
              <a:rPr lang="en-US" altLang="zh-CN" dirty="0"/>
              <a:t>&lt;=j&lt;</a:t>
            </a:r>
            <a:r>
              <a:rPr lang="en-US" altLang="zh-CN" dirty="0" err="1"/>
              <a:t>i+k</a:t>
            </a:r>
            <a:r>
              <a:rPr lang="en-US" altLang="zh-CN" dirty="0"/>
              <a:t> ))</a:t>
            </a:r>
          </a:p>
          <a:p>
            <a:endParaRPr lang="en-US" altLang="zh-CN" dirty="0"/>
          </a:p>
          <a:p>
            <a:r>
              <a:rPr lang="en-US" altLang="zh-CN" dirty="0"/>
              <a:t>pre[</a:t>
            </a:r>
            <a:r>
              <a:rPr lang="en-US" altLang="zh-CN" dirty="0" err="1"/>
              <a:t>i</a:t>
            </a:r>
            <a:r>
              <a:rPr lang="en-US" altLang="zh-CN" dirty="0"/>
              <a:t>][j] = t</a:t>
            </a:r>
          </a:p>
          <a:p>
            <a:endParaRPr lang="en-US" altLang="zh-CN" dirty="0"/>
          </a:p>
          <a:p>
            <a:r>
              <a:rPr lang="zh-CN" altLang="en-US" dirty="0"/>
              <a:t>找出最大的 </a:t>
            </a:r>
            <a:r>
              <a:rPr lang="en-US" altLang="zh-CN" dirty="0"/>
              <a:t>f </a:t>
            </a:r>
            <a:r>
              <a:rPr lang="zh-CN" altLang="en-US" dirty="0"/>
              <a:t>，利用对应的</a:t>
            </a:r>
            <a:r>
              <a:rPr lang="en-US" altLang="zh-CN" dirty="0"/>
              <a:t>pre</a:t>
            </a:r>
            <a:r>
              <a:rPr lang="zh-CN" altLang="en-US" dirty="0"/>
              <a:t>即可还原出最优解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6236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BD7D9-7758-C58F-187F-1C43FF4A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优化版本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C2A3851-542C-1E94-FB61-3A9914F8A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865" y="2188719"/>
            <a:ext cx="9780270" cy="4080511"/>
          </a:xfrm>
        </p:spPr>
      </p:pic>
    </p:spTree>
    <p:extLst>
      <p:ext uri="{BB962C8B-B14F-4D97-AF65-F5344CB8AC3E}">
        <p14:creationId xmlns:p14="http://schemas.microsoft.com/office/powerpoint/2010/main" val="1455743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5F3B5-42CC-8BA7-2162-BABACC96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一些性质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E06D78D-94AD-8701-B550-C4AD82A30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670" y="1811537"/>
            <a:ext cx="8618220" cy="4118748"/>
          </a:xfrm>
        </p:spPr>
      </p:pic>
    </p:spTree>
    <p:extLst>
      <p:ext uri="{BB962C8B-B14F-4D97-AF65-F5344CB8AC3E}">
        <p14:creationId xmlns:p14="http://schemas.microsoft.com/office/powerpoint/2010/main" val="283444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F0464-CAB5-5DC8-40CB-3EBEA3F6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问题拆分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203306-FB3B-A6BF-C3EB-6774443DF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001010001000022222101011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4594C0-3A94-99A8-50A7-E5D396D6E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02" y="2358134"/>
            <a:ext cx="10065018" cy="299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61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8D8F6-ED15-9D8E-F355-1439A047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转移方程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1F9949-22EE-A9D1-AE58-0B69E29C4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61220"/>
            <a:ext cx="9534387" cy="273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95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963DC-ED41-3B50-BB7F-33C092A7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- </a:t>
            </a:r>
            <a:r>
              <a:rPr lang="zh-CN" altLang="en-US" dirty="0"/>
              <a:t>因你而在的故事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50F1BB-298D-74E9-187E-1FFEC0D7A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题意：给出一个环状序列，三次选出连续非空区间的数使得总和最大。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取完后的“收缩”事实上没有影响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等价于最大三非空不相交子段和</a:t>
            </a:r>
          </a:p>
        </p:txBody>
      </p:sp>
    </p:spTree>
    <p:extLst>
      <p:ext uri="{BB962C8B-B14F-4D97-AF65-F5344CB8AC3E}">
        <p14:creationId xmlns:p14="http://schemas.microsoft.com/office/powerpoint/2010/main" val="189640292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</TotalTime>
  <Words>411</Words>
  <Application>Microsoft Office PowerPoint</Application>
  <PresentationFormat>宽屏</PresentationFormat>
  <Paragraphs>69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华文彩云</vt:lpstr>
      <vt:lpstr>Calibri</vt:lpstr>
      <vt:lpstr>Calibri Light</vt:lpstr>
      <vt:lpstr>回顾</vt:lpstr>
      <vt:lpstr>题目讲解</vt:lpstr>
      <vt:lpstr>B - 希儿</vt:lpstr>
      <vt:lpstr>修改操作</vt:lpstr>
      <vt:lpstr>解决流程</vt:lpstr>
      <vt:lpstr>优化版本</vt:lpstr>
      <vt:lpstr>一些性质</vt:lpstr>
      <vt:lpstr>问题拆分</vt:lpstr>
      <vt:lpstr>转移方程</vt:lpstr>
      <vt:lpstr>C - 因你而在的故事</vt:lpstr>
      <vt:lpstr>最大子段和</vt:lpstr>
      <vt:lpstr>环状最大子段和</vt:lpstr>
      <vt:lpstr>环状最大三子段和</vt:lpstr>
      <vt:lpstr>特殊情况</vt:lpstr>
      <vt:lpstr>A - 毕业旅行</vt:lpstr>
      <vt:lpstr>第一问：使最后1个数最小</vt:lpstr>
      <vt:lpstr>第一问的动态规划</vt:lpstr>
      <vt:lpstr>第二问：使字典序最大</vt:lpstr>
      <vt:lpstr>边界条件</vt:lpstr>
      <vt:lpstr>第二问的动态规划</vt:lpstr>
      <vt:lpstr>原题传送门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题目讲解</dc:title>
  <dc:creator>571678424@qq.com</dc:creator>
  <cp:lastModifiedBy>Lang Lin</cp:lastModifiedBy>
  <cp:revision>20</cp:revision>
  <dcterms:created xsi:type="dcterms:W3CDTF">2023-04-11T10:36:57Z</dcterms:created>
  <dcterms:modified xsi:type="dcterms:W3CDTF">2024-04-17T13:12:16Z</dcterms:modified>
</cp:coreProperties>
</file>

<file path=docProps/custom.xml><?xml version="1.0" encoding="utf-8"?>
<op:Properties xmlns:vt="http://schemas.openxmlformats.org/officeDocument/2006/docPropsVTypes" xmlns:op="http://schemas.openxmlformats.org/officeDocument/2006/custom-properties">
  <op:property fmtid="{D5CDD505-2E9C-101B-9397-08002B2CF9AE}" pid="2" name="_IPGFID">
    <vt:lpwstr>[DocID]=E6109211-5AF0-4278-A3F2-9910E335EFC0</vt:lpwstr>
  </op:property>
  <op:property fmtid="{D5CDD505-2E9C-101B-9397-08002B2CF9AE}" pid="3" name="_IPGLAB_P-BAA1_E-1_CV-E83FD1C2_CN-F697ECFB">
    <vt:lpwstr>BHB+pQSyga9YVhk0xd5Z/7JksNJNoReZbOTs4Th+A+yAmOjCEfZhU3wc0g47vaPg</vt:lpwstr>
  </op:property>
</op:Properties>
</file>