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311" r:id="rId11"/>
    <p:sldId id="310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</p:sldIdLst>
  <p:sldSz cx="12192000" cy="6858000"/>
  <p:notesSz cx="12192000" cy="6858000"/>
  <p:custDataLst>
    <p:tags r:id="rId53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1:14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079" y="2294889"/>
            <a:ext cx="102476" cy="1024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8772" y="2382723"/>
            <a:ext cx="138480" cy="1384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1493" y="2149462"/>
            <a:ext cx="174485" cy="17448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1262" y="1746948"/>
            <a:ext cx="80886" cy="8088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392" y="2058682"/>
            <a:ext cx="210477" cy="21047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30116" y="2998546"/>
            <a:ext cx="138480" cy="13848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46144" y="4108894"/>
            <a:ext cx="102476" cy="10247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52671" y="4218393"/>
            <a:ext cx="970279" cy="97028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33759" y="4519447"/>
            <a:ext cx="102476" cy="10247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4619" y="1250950"/>
            <a:ext cx="192481" cy="1924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49130" y="1056855"/>
            <a:ext cx="210477" cy="21047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04389" y="915098"/>
            <a:ext cx="174485" cy="17448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2223" y="3789629"/>
            <a:ext cx="156476" cy="15647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80089" y="3136798"/>
            <a:ext cx="246481" cy="24648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48003" y="628154"/>
            <a:ext cx="174485" cy="17448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50935" y="486537"/>
            <a:ext cx="138480" cy="13848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23475" y="4268596"/>
            <a:ext cx="138480" cy="13848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214457" y="2028888"/>
            <a:ext cx="73685" cy="7368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95017" y="2983318"/>
            <a:ext cx="760730" cy="7607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1714" y="2026399"/>
            <a:ext cx="1137920" cy="113792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5841" y="4836159"/>
            <a:ext cx="2037080" cy="202183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68434" y="208826"/>
            <a:ext cx="970279" cy="970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336" y="2516511"/>
            <a:ext cx="4487545" cy="2078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2625" y="538480"/>
            <a:ext cx="2158365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3180" y="1825625"/>
            <a:ext cx="1002982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7" Type="http://schemas.openxmlformats.org/officeDocument/2006/relationships/slideLayout" Target="../slideLayouts/slideLayout5.xml"/><Relationship Id="rId56" Type="http://schemas.openxmlformats.org/officeDocument/2006/relationships/image" Target="../media/image96.png"/><Relationship Id="rId55" Type="http://schemas.openxmlformats.org/officeDocument/2006/relationships/image" Target="../media/image95.png"/><Relationship Id="rId54" Type="http://schemas.openxmlformats.org/officeDocument/2006/relationships/image" Target="../media/image94.png"/><Relationship Id="rId53" Type="http://schemas.openxmlformats.org/officeDocument/2006/relationships/image" Target="../media/image93.png"/><Relationship Id="rId52" Type="http://schemas.openxmlformats.org/officeDocument/2006/relationships/image" Target="../media/image92.png"/><Relationship Id="rId51" Type="http://schemas.openxmlformats.org/officeDocument/2006/relationships/image" Target="../media/image91.png"/><Relationship Id="rId50" Type="http://schemas.openxmlformats.org/officeDocument/2006/relationships/image" Target="../media/image90.png"/><Relationship Id="rId5" Type="http://schemas.openxmlformats.org/officeDocument/2006/relationships/image" Target="../media/image45.png"/><Relationship Id="rId49" Type="http://schemas.openxmlformats.org/officeDocument/2006/relationships/image" Target="../media/image89.png"/><Relationship Id="rId48" Type="http://schemas.openxmlformats.org/officeDocument/2006/relationships/image" Target="../media/image88.png"/><Relationship Id="rId47" Type="http://schemas.openxmlformats.org/officeDocument/2006/relationships/image" Target="../media/image87.png"/><Relationship Id="rId46" Type="http://schemas.openxmlformats.org/officeDocument/2006/relationships/image" Target="../media/image86.png"/><Relationship Id="rId45" Type="http://schemas.openxmlformats.org/officeDocument/2006/relationships/image" Target="../media/image85.png"/><Relationship Id="rId44" Type="http://schemas.openxmlformats.org/officeDocument/2006/relationships/image" Target="../media/image84.png"/><Relationship Id="rId43" Type="http://schemas.openxmlformats.org/officeDocument/2006/relationships/image" Target="../media/image83.png"/><Relationship Id="rId42" Type="http://schemas.openxmlformats.org/officeDocument/2006/relationships/image" Target="../media/image82.png"/><Relationship Id="rId41" Type="http://schemas.openxmlformats.org/officeDocument/2006/relationships/image" Target="../media/image81.png"/><Relationship Id="rId40" Type="http://schemas.openxmlformats.org/officeDocument/2006/relationships/image" Target="../media/image80.png"/><Relationship Id="rId4" Type="http://schemas.openxmlformats.org/officeDocument/2006/relationships/image" Target="../media/image44.png"/><Relationship Id="rId39" Type="http://schemas.openxmlformats.org/officeDocument/2006/relationships/image" Target="../media/image79.png"/><Relationship Id="rId38" Type="http://schemas.openxmlformats.org/officeDocument/2006/relationships/image" Target="../media/image78.png"/><Relationship Id="rId37" Type="http://schemas.openxmlformats.org/officeDocument/2006/relationships/image" Target="../media/image77.png"/><Relationship Id="rId36" Type="http://schemas.openxmlformats.org/officeDocument/2006/relationships/image" Target="../media/image76.png"/><Relationship Id="rId35" Type="http://schemas.openxmlformats.org/officeDocument/2006/relationships/image" Target="../media/image75.png"/><Relationship Id="rId34" Type="http://schemas.openxmlformats.org/officeDocument/2006/relationships/image" Target="../media/image74.png"/><Relationship Id="rId33" Type="http://schemas.openxmlformats.org/officeDocument/2006/relationships/image" Target="../media/image73.png"/><Relationship Id="rId32" Type="http://schemas.openxmlformats.org/officeDocument/2006/relationships/image" Target="../media/image72.png"/><Relationship Id="rId31" Type="http://schemas.openxmlformats.org/officeDocument/2006/relationships/image" Target="../media/image71.png"/><Relationship Id="rId30" Type="http://schemas.openxmlformats.org/officeDocument/2006/relationships/image" Target="../media/image70.png"/><Relationship Id="rId3" Type="http://schemas.openxmlformats.org/officeDocument/2006/relationships/image" Target="../media/image43.png"/><Relationship Id="rId29" Type="http://schemas.openxmlformats.org/officeDocument/2006/relationships/image" Target="../media/image69.png"/><Relationship Id="rId28" Type="http://schemas.openxmlformats.org/officeDocument/2006/relationships/image" Target="../media/image68.png"/><Relationship Id="rId27" Type="http://schemas.openxmlformats.org/officeDocument/2006/relationships/image" Target="../media/image67.png"/><Relationship Id="rId26" Type="http://schemas.openxmlformats.org/officeDocument/2006/relationships/image" Target="../media/image66.png"/><Relationship Id="rId25" Type="http://schemas.openxmlformats.org/officeDocument/2006/relationships/image" Target="../media/image65.png"/><Relationship Id="rId24" Type="http://schemas.openxmlformats.org/officeDocument/2006/relationships/image" Target="../media/image64.png"/><Relationship Id="rId23" Type="http://schemas.openxmlformats.org/officeDocument/2006/relationships/image" Target="../media/image63.png"/><Relationship Id="rId22" Type="http://schemas.openxmlformats.org/officeDocument/2006/relationships/image" Target="../media/image62.png"/><Relationship Id="rId21" Type="http://schemas.openxmlformats.org/officeDocument/2006/relationships/image" Target="../media/image61.png"/><Relationship Id="rId20" Type="http://schemas.openxmlformats.org/officeDocument/2006/relationships/image" Target="../media/image60.png"/><Relationship Id="rId2" Type="http://schemas.openxmlformats.org/officeDocument/2006/relationships/image" Target="../media/image42.png"/><Relationship Id="rId19" Type="http://schemas.openxmlformats.org/officeDocument/2006/relationships/image" Target="../media/image59.png"/><Relationship Id="rId18" Type="http://schemas.openxmlformats.org/officeDocument/2006/relationships/image" Target="../media/image58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1" Type="http://schemas.openxmlformats.org/officeDocument/2006/relationships/image" Target="../media/image10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4.png"/><Relationship Id="rId1" Type="http://schemas.openxmlformats.org/officeDocument/2006/relationships/image" Target="../media/image123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7.png"/><Relationship Id="rId3" Type="http://schemas.openxmlformats.org/officeDocument/2006/relationships/image" Target="../media/image118.png"/><Relationship Id="rId2" Type="http://schemas.openxmlformats.org/officeDocument/2006/relationships/image" Target="../media/image126.png"/><Relationship Id="rId1" Type="http://schemas.openxmlformats.org/officeDocument/2006/relationships/image" Target="../media/image12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3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4.png"/><Relationship Id="rId3" Type="http://schemas.openxmlformats.org/officeDocument/2006/relationships/image" Target="../media/image112.png"/><Relationship Id="rId2" Type="http://schemas.openxmlformats.org/officeDocument/2006/relationships/image" Target="../media/image130.png"/><Relationship Id="rId1" Type="http://schemas.openxmlformats.org/officeDocument/2006/relationships/image" Target="../media/image13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7.jpeg"/><Relationship Id="rId1" Type="http://schemas.openxmlformats.org/officeDocument/2006/relationships/image" Target="../media/image13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726179" cy="28026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7600" y="1736064"/>
            <a:ext cx="492556" cy="4099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3113" y="1234973"/>
            <a:ext cx="180813" cy="2032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39923" y="5500115"/>
            <a:ext cx="287020" cy="254635"/>
          </a:xfrm>
          <a:custGeom>
            <a:avLst/>
            <a:gdLst/>
            <a:ahLst/>
            <a:cxnLst/>
            <a:rect l="l" t="t" r="r" b="b"/>
            <a:pathLst>
              <a:path w="287019" h="254635">
                <a:moveTo>
                  <a:pt x="286512" y="254508"/>
                </a:moveTo>
                <a:lnTo>
                  <a:pt x="0" y="254508"/>
                </a:lnTo>
                <a:lnTo>
                  <a:pt x="0" y="0"/>
                </a:lnTo>
                <a:lnTo>
                  <a:pt x="286512" y="254508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8868" y="4088891"/>
            <a:ext cx="3723131" cy="27691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00200" y="2539789"/>
            <a:ext cx="958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问题求解（四） </a:t>
            </a: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OJ 4-3/4-4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67200" y="4780218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林朗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2024.03.21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45"/>
              </a:lnSpc>
              <a:tabLst>
                <a:tab pos="2481580" algn="l"/>
              </a:tabLst>
            </a:pPr>
            <a:r>
              <a:rPr spc="445" dirty="0"/>
              <a:t>OJ</a:t>
            </a:r>
            <a:r>
              <a:rPr spc="10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10" dirty="0"/>
              <a:t> </a:t>
            </a:r>
            <a:r>
              <a:rPr lang="en-US" spc="720" dirty="0"/>
              <a:t>C</a:t>
            </a:r>
            <a:r>
              <a:rPr dirty="0"/>
              <a:t>	</a:t>
            </a:r>
            <a:r>
              <a:rPr lang="zh-CN" altLang="en-US" spc="-35" dirty="0"/>
              <a:t>剑指保研</a:t>
            </a:r>
            <a:endParaRPr spc="-35" dirty="0"/>
          </a:p>
        </p:txBody>
      </p:sp>
      <p:sp>
        <p:nvSpPr>
          <p:cNvPr id="6" name="文本框 5"/>
          <p:cNvSpPr txBox="1"/>
          <p:nvPr/>
        </p:nvSpPr>
        <p:spPr>
          <a:xfrm>
            <a:off x="818388" y="1524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从根节点开始</a:t>
            </a:r>
            <a:r>
              <a:rPr lang="en-US" altLang="zh-CN" sz="2800" dirty="0" err="1">
                <a:solidFill>
                  <a:srgbClr val="FF0000"/>
                </a:solidFill>
              </a:rPr>
              <a:t>dfs</a:t>
            </a:r>
            <a:r>
              <a:rPr lang="zh-CN" altLang="en-US" sz="2800" dirty="0"/>
              <a:t>，若当前结点对应子树操作的时间戳</a:t>
            </a:r>
            <a:r>
              <a:rPr lang="zh-CN" altLang="en-US" sz="2800" dirty="0">
                <a:solidFill>
                  <a:srgbClr val="FF0000"/>
                </a:solidFill>
              </a:rPr>
              <a:t>晚于</a:t>
            </a:r>
            <a:r>
              <a:rPr lang="zh-CN" altLang="en-US" sz="2800" dirty="0"/>
              <a:t>累计时间戳，则更新累计时间戳，并把接下来要覆盖的数字改为</a:t>
            </a:r>
            <a:r>
              <a:rPr lang="zh-CN" altLang="en-US" sz="2800" dirty="0">
                <a:solidFill>
                  <a:srgbClr val="FF0000"/>
                </a:solidFill>
              </a:rPr>
              <a:t>当前结点操作对应的内容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6624637" cy="33520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56231" y="5506821"/>
            <a:ext cx="115982" cy="1174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90507" y="5642864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32022" y="57099"/>
                </a:moveTo>
                <a:lnTo>
                  <a:pt x="27615" y="57099"/>
                </a:lnTo>
                <a:lnTo>
                  <a:pt x="20263" y="56087"/>
                </a:lnTo>
                <a:lnTo>
                  <a:pt x="13426" y="53120"/>
                </a:lnTo>
                <a:lnTo>
                  <a:pt x="7624" y="48301"/>
                </a:lnTo>
                <a:lnTo>
                  <a:pt x="3371" y="41732"/>
                </a:lnTo>
                <a:lnTo>
                  <a:pt x="0" y="30783"/>
                </a:lnTo>
                <a:lnTo>
                  <a:pt x="1172" y="20039"/>
                </a:lnTo>
                <a:lnTo>
                  <a:pt x="6477" y="10530"/>
                </a:lnTo>
                <a:lnTo>
                  <a:pt x="15500" y="3289"/>
                </a:lnTo>
                <a:lnTo>
                  <a:pt x="18802" y="1092"/>
                </a:lnTo>
                <a:lnTo>
                  <a:pt x="23209" y="0"/>
                </a:lnTo>
                <a:lnTo>
                  <a:pt x="27615" y="0"/>
                </a:lnTo>
                <a:lnTo>
                  <a:pt x="56326" y="26320"/>
                </a:lnTo>
                <a:lnTo>
                  <a:pt x="55157" y="37064"/>
                </a:lnTo>
                <a:lnTo>
                  <a:pt x="49857" y="46570"/>
                </a:lnTo>
                <a:lnTo>
                  <a:pt x="40836" y="53809"/>
                </a:lnTo>
                <a:lnTo>
                  <a:pt x="37534" y="56007"/>
                </a:lnTo>
                <a:lnTo>
                  <a:pt x="32022" y="5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387" y="5482678"/>
            <a:ext cx="90512" cy="90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83816" y="1351508"/>
            <a:ext cx="2111375" cy="383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0" spc="420" dirty="0">
                <a:latin typeface="Lucida Sans Unicode" panose="020B0602030504020204"/>
                <a:cs typeface="Lucida Sans Unicode" panose="020B0602030504020204"/>
              </a:rPr>
              <a:t>2</a:t>
            </a:r>
            <a:endParaRPr sz="250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66118" y="0"/>
            <a:ext cx="6172200" cy="1952625"/>
            <a:chOff x="5366118" y="0"/>
            <a:chExt cx="6172200" cy="1952625"/>
          </a:xfrm>
        </p:grpSpPr>
        <p:sp>
          <p:nvSpPr>
            <p:cNvPr id="8" name="object 8"/>
            <p:cNvSpPr/>
            <p:nvPr/>
          </p:nvSpPr>
          <p:spPr>
            <a:xfrm>
              <a:off x="5366118" y="0"/>
              <a:ext cx="5629910" cy="1949450"/>
            </a:xfrm>
            <a:custGeom>
              <a:avLst/>
              <a:gdLst/>
              <a:ahLst/>
              <a:cxnLst/>
              <a:rect l="l" t="t" r="r" b="b"/>
              <a:pathLst>
                <a:path w="5629909" h="1949450">
                  <a:moveTo>
                    <a:pt x="71958" y="908392"/>
                  </a:moveTo>
                  <a:lnTo>
                    <a:pt x="69634" y="906399"/>
                  </a:lnTo>
                  <a:lnTo>
                    <a:pt x="69634" y="900430"/>
                  </a:lnTo>
                  <a:lnTo>
                    <a:pt x="64516" y="891984"/>
                  </a:lnTo>
                  <a:lnTo>
                    <a:pt x="56565" y="885012"/>
                  </a:lnTo>
                  <a:lnTo>
                    <a:pt x="46443" y="880300"/>
                  </a:lnTo>
                  <a:lnTo>
                    <a:pt x="34810" y="878547"/>
                  </a:lnTo>
                  <a:lnTo>
                    <a:pt x="21526" y="880973"/>
                  </a:lnTo>
                  <a:lnTo>
                    <a:pt x="10439" y="887501"/>
                  </a:lnTo>
                  <a:lnTo>
                    <a:pt x="2819" y="897013"/>
                  </a:lnTo>
                  <a:lnTo>
                    <a:pt x="0" y="908392"/>
                  </a:lnTo>
                  <a:lnTo>
                    <a:pt x="2819" y="920623"/>
                  </a:lnTo>
                  <a:lnTo>
                    <a:pt x="10439" y="930033"/>
                  </a:lnTo>
                  <a:lnTo>
                    <a:pt x="21526" y="936104"/>
                  </a:lnTo>
                  <a:lnTo>
                    <a:pt x="34810" y="938237"/>
                  </a:lnTo>
                  <a:lnTo>
                    <a:pt x="48082" y="936447"/>
                  </a:lnTo>
                  <a:lnTo>
                    <a:pt x="59182" y="931278"/>
                  </a:lnTo>
                  <a:lnTo>
                    <a:pt x="66802" y="923137"/>
                  </a:lnTo>
                  <a:lnTo>
                    <a:pt x="69634" y="912368"/>
                  </a:lnTo>
                  <a:lnTo>
                    <a:pt x="71958" y="912368"/>
                  </a:lnTo>
                  <a:lnTo>
                    <a:pt x="71958" y="908392"/>
                  </a:lnTo>
                  <a:close/>
                </a:path>
                <a:path w="5629909" h="1949450">
                  <a:moveTo>
                    <a:pt x="667308" y="1350022"/>
                  </a:moveTo>
                  <a:lnTo>
                    <a:pt x="665632" y="1341475"/>
                  </a:lnTo>
                  <a:lnTo>
                    <a:pt x="660933" y="1334249"/>
                  </a:lnTo>
                  <a:lnTo>
                    <a:pt x="653618" y="1328889"/>
                  </a:lnTo>
                  <a:lnTo>
                    <a:pt x="644131" y="1325968"/>
                  </a:lnTo>
                  <a:lnTo>
                    <a:pt x="641807" y="1323962"/>
                  </a:lnTo>
                  <a:lnTo>
                    <a:pt x="637171" y="1323962"/>
                  </a:lnTo>
                  <a:lnTo>
                    <a:pt x="625602" y="1326070"/>
                  </a:lnTo>
                  <a:lnTo>
                    <a:pt x="616000" y="1331734"/>
                  </a:lnTo>
                  <a:lnTo>
                    <a:pt x="609447" y="1340040"/>
                  </a:lnTo>
                  <a:lnTo>
                    <a:pt x="607021" y="1350022"/>
                  </a:lnTo>
                  <a:lnTo>
                    <a:pt x="609447" y="1360017"/>
                  </a:lnTo>
                  <a:lnTo>
                    <a:pt x="616000" y="1368323"/>
                  </a:lnTo>
                  <a:lnTo>
                    <a:pt x="625602" y="1374000"/>
                  </a:lnTo>
                  <a:lnTo>
                    <a:pt x="637171" y="1376095"/>
                  </a:lnTo>
                  <a:lnTo>
                    <a:pt x="645756" y="1375003"/>
                  </a:lnTo>
                  <a:lnTo>
                    <a:pt x="653694" y="1371841"/>
                  </a:lnTo>
                  <a:lnTo>
                    <a:pt x="660323" y="1366799"/>
                  </a:lnTo>
                  <a:lnTo>
                    <a:pt x="664997" y="1360055"/>
                  </a:lnTo>
                  <a:lnTo>
                    <a:pt x="664997" y="1358049"/>
                  </a:lnTo>
                  <a:lnTo>
                    <a:pt x="667308" y="1354035"/>
                  </a:lnTo>
                  <a:lnTo>
                    <a:pt x="667308" y="1350022"/>
                  </a:lnTo>
                  <a:close/>
                </a:path>
                <a:path w="5629909" h="1949450">
                  <a:moveTo>
                    <a:pt x="839647" y="939355"/>
                  </a:moveTo>
                  <a:lnTo>
                    <a:pt x="836295" y="930440"/>
                  </a:lnTo>
                  <a:lnTo>
                    <a:pt x="830135" y="922464"/>
                  </a:lnTo>
                  <a:lnTo>
                    <a:pt x="821829" y="916381"/>
                  </a:lnTo>
                  <a:lnTo>
                    <a:pt x="812025" y="913130"/>
                  </a:lnTo>
                  <a:lnTo>
                    <a:pt x="805129" y="913130"/>
                  </a:lnTo>
                  <a:lnTo>
                    <a:pt x="793572" y="914933"/>
                  </a:lnTo>
                  <a:lnTo>
                    <a:pt x="783539" y="919937"/>
                  </a:lnTo>
                  <a:lnTo>
                    <a:pt x="775665" y="927608"/>
                  </a:lnTo>
                  <a:lnTo>
                    <a:pt x="770597" y="937336"/>
                  </a:lnTo>
                  <a:lnTo>
                    <a:pt x="770597" y="943394"/>
                  </a:lnTo>
                  <a:lnTo>
                    <a:pt x="771817" y="950899"/>
                  </a:lnTo>
                  <a:lnTo>
                    <a:pt x="775195" y="958024"/>
                  </a:lnTo>
                  <a:lnTo>
                    <a:pt x="780300" y="964399"/>
                  </a:lnTo>
                  <a:lnTo>
                    <a:pt x="786714" y="969619"/>
                  </a:lnTo>
                  <a:lnTo>
                    <a:pt x="789012" y="969619"/>
                  </a:lnTo>
                  <a:lnTo>
                    <a:pt x="791311" y="971638"/>
                  </a:lnTo>
                  <a:lnTo>
                    <a:pt x="795921" y="971638"/>
                  </a:lnTo>
                  <a:lnTo>
                    <a:pt x="800519" y="973658"/>
                  </a:lnTo>
                  <a:lnTo>
                    <a:pt x="812025" y="973658"/>
                  </a:lnTo>
                  <a:lnTo>
                    <a:pt x="818934" y="971638"/>
                  </a:lnTo>
                  <a:lnTo>
                    <a:pt x="825830" y="967613"/>
                  </a:lnTo>
                  <a:lnTo>
                    <a:pt x="832739" y="961555"/>
                  </a:lnTo>
                  <a:lnTo>
                    <a:pt x="832739" y="959535"/>
                  </a:lnTo>
                  <a:lnTo>
                    <a:pt x="837336" y="955497"/>
                  </a:lnTo>
                  <a:lnTo>
                    <a:pt x="839647" y="949452"/>
                  </a:lnTo>
                  <a:lnTo>
                    <a:pt x="839647" y="939355"/>
                  </a:lnTo>
                  <a:close/>
                </a:path>
                <a:path w="5629909" h="1949450">
                  <a:moveTo>
                    <a:pt x="851700" y="681990"/>
                  </a:moveTo>
                  <a:lnTo>
                    <a:pt x="849210" y="670610"/>
                  </a:lnTo>
                  <a:lnTo>
                    <a:pt x="842200" y="661098"/>
                  </a:lnTo>
                  <a:lnTo>
                    <a:pt x="831303" y="654570"/>
                  </a:lnTo>
                  <a:lnTo>
                    <a:pt x="817181" y="652145"/>
                  </a:lnTo>
                  <a:lnTo>
                    <a:pt x="804011" y="654570"/>
                  </a:lnTo>
                  <a:lnTo>
                    <a:pt x="793013" y="661098"/>
                  </a:lnTo>
                  <a:lnTo>
                    <a:pt x="785456" y="670610"/>
                  </a:lnTo>
                  <a:lnTo>
                    <a:pt x="782662" y="681990"/>
                  </a:lnTo>
                  <a:lnTo>
                    <a:pt x="785101" y="693089"/>
                  </a:lnTo>
                  <a:lnTo>
                    <a:pt x="791857" y="702132"/>
                  </a:lnTo>
                  <a:lnTo>
                    <a:pt x="802068" y="708571"/>
                  </a:lnTo>
                  <a:lnTo>
                    <a:pt x="814882" y="711835"/>
                  </a:lnTo>
                  <a:lnTo>
                    <a:pt x="817181" y="711835"/>
                  </a:lnTo>
                  <a:lnTo>
                    <a:pt x="828725" y="710069"/>
                  </a:lnTo>
                  <a:lnTo>
                    <a:pt x="838758" y="705129"/>
                  </a:lnTo>
                  <a:lnTo>
                    <a:pt x="846632" y="697572"/>
                  </a:lnTo>
                  <a:lnTo>
                    <a:pt x="851700" y="687959"/>
                  </a:lnTo>
                  <a:lnTo>
                    <a:pt x="851700" y="681990"/>
                  </a:lnTo>
                  <a:close/>
                </a:path>
                <a:path w="5629909" h="1949450">
                  <a:moveTo>
                    <a:pt x="900988" y="1640725"/>
                  </a:moveTo>
                  <a:lnTo>
                    <a:pt x="898690" y="1638744"/>
                  </a:lnTo>
                  <a:lnTo>
                    <a:pt x="898690" y="1634782"/>
                  </a:lnTo>
                  <a:lnTo>
                    <a:pt x="896404" y="1632788"/>
                  </a:lnTo>
                  <a:lnTo>
                    <a:pt x="871156" y="1620888"/>
                  </a:lnTo>
                  <a:lnTo>
                    <a:pt x="864273" y="1620888"/>
                  </a:lnTo>
                  <a:lnTo>
                    <a:pt x="856195" y="1623771"/>
                  </a:lnTo>
                  <a:lnTo>
                    <a:pt x="849642" y="1629079"/>
                  </a:lnTo>
                  <a:lnTo>
                    <a:pt x="845235" y="1636242"/>
                  </a:lnTo>
                  <a:lnTo>
                    <a:pt x="843622" y="1644700"/>
                  </a:lnTo>
                  <a:lnTo>
                    <a:pt x="845654" y="1654594"/>
                  </a:lnTo>
                  <a:lnTo>
                    <a:pt x="851357" y="1662811"/>
                  </a:lnTo>
                  <a:lnTo>
                    <a:pt x="860069" y="1668424"/>
                  </a:lnTo>
                  <a:lnTo>
                    <a:pt x="871156" y="1670494"/>
                  </a:lnTo>
                  <a:lnTo>
                    <a:pt x="882586" y="1668424"/>
                  </a:lnTo>
                  <a:lnTo>
                    <a:pt x="892086" y="1662811"/>
                  </a:lnTo>
                  <a:lnTo>
                    <a:pt x="898575" y="1654594"/>
                  </a:lnTo>
                  <a:lnTo>
                    <a:pt x="900988" y="1644700"/>
                  </a:lnTo>
                  <a:lnTo>
                    <a:pt x="900988" y="1640725"/>
                  </a:lnTo>
                  <a:close/>
                </a:path>
                <a:path w="5629909" h="1949450">
                  <a:moveTo>
                    <a:pt x="1323695" y="452589"/>
                  </a:moveTo>
                  <a:lnTo>
                    <a:pt x="1321396" y="450608"/>
                  </a:lnTo>
                  <a:lnTo>
                    <a:pt x="1321396" y="446620"/>
                  </a:lnTo>
                  <a:lnTo>
                    <a:pt x="1315377" y="439635"/>
                  </a:lnTo>
                  <a:lnTo>
                    <a:pt x="1307871" y="433946"/>
                  </a:lnTo>
                  <a:lnTo>
                    <a:pt x="1299057" y="430123"/>
                  </a:lnTo>
                  <a:lnTo>
                    <a:pt x="1289177" y="428713"/>
                  </a:lnTo>
                  <a:lnTo>
                    <a:pt x="1275041" y="431139"/>
                  </a:lnTo>
                  <a:lnTo>
                    <a:pt x="1264145" y="437680"/>
                  </a:lnTo>
                  <a:lnTo>
                    <a:pt x="1257134" y="447192"/>
                  </a:lnTo>
                  <a:lnTo>
                    <a:pt x="1254658" y="458558"/>
                  </a:lnTo>
                  <a:lnTo>
                    <a:pt x="1256703" y="468541"/>
                  </a:lnTo>
                  <a:lnTo>
                    <a:pt x="1262418" y="477227"/>
                  </a:lnTo>
                  <a:lnTo>
                    <a:pt x="1271155" y="484035"/>
                  </a:lnTo>
                  <a:lnTo>
                    <a:pt x="1282268" y="488416"/>
                  </a:lnTo>
                  <a:lnTo>
                    <a:pt x="1289177" y="488416"/>
                  </a:lnTo>
                  <a:lnTo>
                    <a:pt x="1302334" y="485990"/>
                  </a:lnTo>
                  <a:lnTo>
                    <a:pt x="1313332" y="479463"/>
                  </a:lnTo>
                  <a:lnTo>
                    <a:pt x="1320888" y="469950"/>
                  </a:lnTo>
                  <a:lnTo>
                    <a:pt x="1323695" y="458558"/>
                  </a:lnTo>
                  <a:lnTo>
                    <a:pt x="1323695" y="452589"/>
                  </a:lnTo>
                  <a:close/>
                </a:path>
                <a:path w="5629909" h="1949450">
                  <a:moveTo>
                    <a:pt x="1490040" y="671563"/>
                  </a:moveTo>
                  <a:lnTo>
                    <a:pt x="1487246" y="660184"/>
                  </a:lnTo>
                  <a:lnTo>
                    <a:pt x="1479727" y="650671"/>
                  </a:lnTo>
                  <a:lnTo>
                    <a:pt x="1468780" y="644144"/>
                  </a:lnTo>
                  <a:lnTo>
                    <a:pt x="1455699" y="641718"/>
                  </a:lnTo>
                  <a:lnTo>
                    <a:pt x="1441272" y="644144"/>
                  </a:lnTo>
                  <a:lnTo>
                    <a:pt x="1429639" y="650671"/>
                  </a:lnTo>
                  <a:lnTo>
                    <a:pt x="1421879" y="660184"/>
                  </a:lnTo>
                  <a:lnTo>
                    <a:pt x="1419059" y="671563"/>
                  </a:lnTo>
                  <a:lnTo>
                    <a:pt x="1421447" y="682663"/>
                  </a:lnTo>
                  <a:lnTo>
                    <a:pt x="1427924" y="691705"/>
                  </a:lnTo>
                  <a:lnTo>
                    <a:pt x="1437398" y="698144"/>
                  </a:lnTo>
                  <a:lnTo>
                    <a:pt x="1448828" y="701408"/>
                  </a:lnTo>
                  <a:lnTo>
                    <a:pt x="1462557" y="701408"/>
                  </a:lnTo>
                  <a:lnTo>
                    <a:pt x="1471726" y="699414"/>
                  </a:lnTo>
                  <a:lnTo>
                    <a:pt x="1476298" y="693445"/>
                  </a:lnTo>
                  <a:lnTo>
                    <a:pt x="1478584" y="693445"/>
                  </a:lnTo>
                  <a:lnTo>
                    <a:pt x="1485455" y="687476"/>
                  </a:lnTo>
                  <a:lnTo>
                    <a:pt x="1490040" y="679526"/>
                  </a:lnTo>
                  <a:lnTo>
                    <a:pt x="1490040" y="671563"/>
                  </a:lnTo>
                  <a:close/>
                </a:path>
                <a:path w="5629909" h="1949450">
                  <a:moveTo>
                    <a:pt x="1635569" y="519595"/>
                  </a:moveTo>
                  <a:lnTo>
                    <a:pt x="1632204" y="512584"/>
                  </a:lnTo>
                  <a:lnTo>
                    <a:pt x="1626031" y="506869"/>
                  </a:lnTo>
                  <a:lnTo>
                    <a:pt x="1617700" y="503034"/>
                  </a:lnTo>
                  <a:lnTo>
                    <a:pt x="1607858" y="501624"/>
                  </a:lnTo>
                  <a:lnTo>
                    <a:pt x="1596707" y="503415"/>
                  </a:lnTo>
                  <a:lnTo>
                    <a:pt x="1587931" y="508368"/>
                  </a:lnTo>
                  <a:lnTo>
                    <a:pt x="1582191" y="515962"/>
                  </a:lnTo>
                  <a:lnTo>
                    <a:pt x="1580146" y="525589"/>
                  </a:lnTo>
                  <a:lnTo>
                    <a:pt x="1582191" y="534403"/>
                  </a:lnTo>
                  <a:lnTo>
                    <a:pt x="1587931" y="542074"/>
                  </a:lnTo>
                  <a:lnTo>
                    <a:pt x="1596707" y="547497"/>
                  </a:lnTo>
                  <a:lnTo>
                    <a:pt x="1607858" y="549554"/>
                  </a:lnTo>
                  <a:lnTo>
                    <a:pt x="1616405" y="548157"/>
                  </a:lnTo>
                  <a:lnTo>
                    <a:pt x="1624304" y="544322"/>
                  </a:lnTo>
                  <a:lnTo>
                    <a:pt x="1630908" y="538607"/>
                  </a:lnTo>
                  <a:lnTo>
                    <a:pt x="1635569" y="531583"/>
                  </a:lnTo>
                  <a:lnTo>
                    <a:pt x="1635569" y="519595"/>
                  </a:lnTo>
                  <a:close/>
                </a:path>
                <a:path w="5629909" h="1949450">
                  <a:moveTo>
                    <a:pt x="1658937" y="1067028"/>
                  </a:moveTo>
                  <a:lnTo>
                    <a:pt x="1656892" y="1057033"/>
                  </a:lnTo>
                  <a:lnTo>
                    <a:pt x="1651190" y="1048727"/>
                  </a:lnTo>
                  <a:lnTo>
                    <a:pt x="1642478" y="1043063"/>
                  </a:lnTo>
                  <a:lnTo>
                    <a:pt x="1631403" y="1040955"/>
                  </a:lnTo>
                  <a:lnTo>
                    <a:pt x="1619961" y="1043063"/>
                  </a:lnTo>
                  <a:lnTo>
                    <a:pt x="1610461" y="1048727"/>
                  </a:lnTo>
                  <a:lnTo>
                    <a:pt x="1603971" y="1057033"/>
                  </a:lnTo>
                  <a:lnTo>
                    <a:pt x="1601571" y="1067028"/>
                  </a:lnTo>
                  <a:lnTo>
                    <a:pt x="1603603" y="1075867"/>
                  </a:lnTo>
                  <a:lnTo>
                    <a:pt x="1609305" y="1083576"/>
                  </a:lnTo>
                  <a:lnTo>
                    <a:pt x="1618018" y="1089025"/>
                  </a:lnTo>
                  <a:lnTo>
                    <a:pt x="1629105" y="1091082"/>
                  </a:lnTo>
                  <a:lnTo>
                    <a:pt x="1629105" y="1093089"/>
                  </a:lnTo>
                  <a:lnTo>
                    <a:pt x="1631403" y="1093089"/>
                  </a:lnTo>
                  <a:lnTo>
                    <a:pt x="1638211" y="1091209"/>
                  </a:lnTo>
                  <a:lnTo>
                    <a:pt x="1644586" y="1088580"/>
                  </a:lnTo>
                  <a:lnTo>
                    <a:pt x="1650111" y="1085202"/>
                  </a:lnTo>
                  <a:lnTo>
                    <a:pt x="1654352" y="1081062"/>
                  </a:lnTo>
                  <a:lnTo>
                    <a:pt x="1656651" y="1079055"/>
                  </a:lnTo>
                  <a:lnTo>
                    <a:pt x="1658937" y="1075042"/>
                  </a:lnTo>
                  <a:lnTo>
                    <a:pt x="1658937" y="1067028"/>
                  </a:lnTo>
                  <a:close/>
                </a:path>
                <a:path w="5629909" h="1949450">
                  <a:moveTo>
                    <a:pt x="1663052" y="1463954"/>
                  </a:moveTo>
                  <a:lnTo>
                    <a:pt x="1660753" y="1459979"/>
                  </a:lnTo>
                  <a:lnTo>
                    <a:pt x="1660753" y="1456004"/>
                  </a:lnTo>
                  <a:lnTo>
                    <a:pt x="1658442" y="1456004"/>
                  </a:lnTo>
                  <a:lnTo>
                    <a:pt x="1658442" y="1452016"/>
                  </a:lnTo>
                  <a:lnTo>
                    <a:pt x="1653844" y="1450035"/>
                  </a:lnTo>
                  <a:lnTo>
                    <a:pt x="1651546" y="1446047"/>
                  </a:lnTo>
                  <a:lnTo>
                    <a:pt x="1646936" y="1444066"/>
                  </a:lnTo>
                  <a:lnTo>
                    <a:pt x="1644637" y="1444066"/>
                  </a:lnTo>
                  <a:lnTo>
                    <a:pt x="1644637" y="1442072"/>
                  </a:lnTo>
                  <a:lnTo>
                    <a:pt x="1640039" y="1442072"/>
                  </a:lnTo>
                  <a:lnTo>
                    <a:pt x="1635429" y="1440078"/>
                  </a:lnTo>
                  <a:lnTo>
                    <a:pt x="1621624" y="1440078"/>
                  </a:lnTo>
                  <a:lnTo>
                    <a:pt x="1617027" y="1442072"/>
                  </a:lnTo>
                  <a:lnTo>
                    <a:pt x="1614728" y="1442072"/>
                  </a:lnTo>
                  <a:lnTo>
                    <a:pt x="1612417" y="1444066"/>
                  </a:lnTo>
                  <a:lnTo>
                    <a:pt x="1603222" y="1448041"/>
                  </a:lnTo>
                  <a:lnTo>
                    <a:pt x="1600911" y="1452016"/>
                  </a:lnTo>
                  <a:lnTo>
                    <a:pt x="1598612" y="1454010"/>
                  </a:lnTo>
                  <a:lnTo>
                    <a:pt x="1598612" y="1456004"/>
                  </a:lnTo>
                  <a:lnTo>
                    <a:pt x="1596313" y="1457985"/>
                  </a:lnTo>
                  <a:lnTo>
                    <a:pt x="1596313" y="1461973"/>
                  </a:lnTo>
                  <a:lnTo>
                    <a:pt x="1594015" y="1463954"/>
                  </a:lnTo>
                  <a:lnTo>
                    <a:pt x="1594015" y="1469936"/>
                  </a:lnTo>
                  <a:lnTo>
                    <a:pt x="1596809" y="1481315"/>
                  </a:lnTo>
                  <a:lnTo>
                    <a:pt x="1604365" y="1490827"/>
                  </a:lnTo>
                  <a:lnTo>
                    <a:pt x="1615363" y="1497368"/>
                  </a:lnTo>
                  <a:lnTo>
                    <a:pt x="1628533" y="1499781"/>
                  </a:lnTo>
                  <a:lnTo>
                    <a:pt x="1635429" y="1499781"/>
                  </a:lnTo>
                  <a:lnTo>
                    <a:pt x="1640039" y="1497787"/>
                  </a:lnTo>
                  <a:lnTo>
                    <a:pt x="1644637" y="1497787"/>
                  </a:lnTo>
                  <a:lnTo>
                    <a:pt x="1651393" y="1492910"/>
                  </a:lnTo>
                  <a:lnTo>
                    <a:pt x="1657286" y="1487093"/>
                  </a:lnTo>
                  <a:lnTo>
                    <a:pt x="1661464" y="1480159"/>
                  </a:lnTo>
                  <a:lnTo>
                    <a:pt x="1663052" y="1471917"/>
                  </a:lnTo>
                  <a:lnTo>
                    <a:pt x="1663052" y="1463954"/>
                  </a:lnTo>
                  <a:close/>
                </a:path>
                <a:path w="5629909" h="1949450">
                  <a:moveTo>
                    <a:pt x="1824977" y="1259446"/>
                  </a:moveTo>
                  <a:lnTo>
                    <a:pt x="1822678" y="1259446"/>
                  </a:lnTo>
                  <a:lnTo>
                    <a:pt x="1822678" y="1257465"/>
                  </a:lnTo>
                  <a:lnTo>
                    <a:pt x="1820367" y="1253515"/>
                  </a:lnTo>
                  <a:lnTo>
                    <a:pt x="1811172" y="1245590"/>
                  </a:lnTo>
                  <a:lnTo>
                    <a:pt x="1806562" y="1243609"/>
                  </a:lnTo>
                  <a:lnTo>
                    <a:pt x="1799666" y="1239647"/>
                  </a:lnTo>
                  <a:lnTo>
                    <a:pt x="1790458" y="1239647"/>
                  </a:lnTo>
                  <a:lnTo>
                    <a:pt x="1788160" y="1241628"/>
                  </a:lnTo>
                  <a:lnTo>
                    <a:pt x="1778952" y="1241628"/>
                  </a:lnTo>
                  <a:lnTo>
                    <a:pt x="1772043" y="1245590"/>
                  </a:lnTo>
                  <a:lnTo>
                    <a:pt x="1769745" y="1247571"/>
                  </a:lnTo>
                  <a:lnTo>
                    <a:pt x="1763699" y="1252410"/>
                  </a:lnTo>
                  <a:lnTo>
                    <a:pt x="1759381" y="1257973"/>
                  </a:lnTo>
                  <a:lnTo>
                    <a:pt x="1756791" y="1264285"/>
                  </a:lnTo>
                  <a:lnTo>
                    <a:pt x="1755940" y="1271333"/>
                  </a:lnTo>
                  <a:lnTo>
                    <a:pt x="1755940" y="1273314"/>
                  </a:lnTo>
                  <a:lnTo>
                    <a:pt x="1759712" y="1283500"/>
                  </a:lnTo>
                  <a:lnTo>
                    <a:pt x="1767154" y="1292377"/>
                  </a:lnTo>
                  <a:lnTo>
                    <a:pt x="1777619" y="1298651"/>
                  </a:lnTo>
                  <a:lnTo>
                    <a:pt x="1790458" y="1301026"/>
                  </a:lnTo>
                  <a:lnTo>
                    <a:pt x="1800301" y="1299984"/>
                  </a:lnTo>
                  <a:lnTo>
                    <a:pt x="1808861" y="1297076"/>
                  </a:lnTo>
                  <a:lnTo>
                    <a:pt x="1815693" y="1292682"/>
                  </a:lnTo>
                  <a:lnTo>
                    <a:pt x="1820367" y="1287170"/>
                  </a:lnTo>
                  <a:lnTo>
                    <a:pt x="1822678" y="1285189"/>
                  </a:lnTo>
                  <a:lnTo>
                    <a:pt x="1822678" y="1283208"/>
                  </a:lnTo>
                  <a:lnTo>
                    <a:pt x="1824977" y="1281226"/>
                  </a:lnTo>
                  <a:lnTo>
                    <a:pt x="1824977" y="1259446"/>
                  </a:lnTo>
                  <a:close/>
                </a:path>
                <a:path w="5629909" h="1949450">
                  <a:moveTo>
                    <a:pt x="1980006" y="1617649"/>
                  </a:moveTo>
                  <a:lnTo>
                    <a:pt x="1977517" y="1605013"/>
                  </a:lnTo>
                  <a:lnTo>
                    <a:pt x="1970506" y="1594827"/>
                  </a:lnTo>
                  <a:lnTo>
                    <a:pt x="1959610" y="1588020"/>
                  </a:lnTo>
                  <a:lnTo>
                    <a:pt x="1945487" y="1585531"/>
                  </a:lnTo>
                  <a:lnTo>
                    <a:pt x="1938591" y="1585531"/>
                  </a:lnTo>
                  <a:lnTo>
                    <a:pt x="1931682" y="1587538"/>
                  </a:lnTo>
                  <a:lnTo>
                    <a:pt x="1924773" y="1593570"/>
                  </a:lnTo>
                  <a:lnTo>
                    <a:pt x="1920176" y="1595577"/>
                  </a:lnTo>
                  <a:lnTo>
                    <a:pt x="1917877" y="1597583"/>
                  </a:lnTo>
                  <a:lnTo>
                    <a:pt x="1915579" y="1601597"/>
                  </a:lnTo>
                  <a:lnTo>
                    <a:pt x="1915579" y="1603603"/>
                  </a:lnTo>
                  <a:lnTo>
                    <a:pt x="1913267" y="1605610"/>
                  </a:lnTo>
                  <a:lnTo>
                    <a:pt x="1913267" y="1607616"/>
                  </a:lnTo>
                  <a:lnTo>
                    <a:pt x="1910969" y="1611630"/>
                  </a:lnTo>
                  <a:lnTo>
                    <a:pt x="1910969" y="1617649"/>
                  </a:lnTo>
                  <a:lnTo>
                    <a:pt x="1912975" y="1626565"/>
                  </a:lnTo>
                  <a:lnTo>
                    <a:pt x="1918436" y="1634705"/>
                  </a:lnTo>
                  <a:lnTo>
                    <a:pt x="1926501" y="1641360"/>
                  </a:lnTo>
                  <a:lnTo>
                    <a:pt x="1936280" y="1645742"/>
                  </a:lnTo>
                  <a:lnTo>
                    <a:pt x="1940890" y="1645742"/>
                  </a:lnTo>
                  <a:lnTo>
                    <a:pt x="1940890" y="1647761"/>
                  </a:lnTo>
                  <a:lnTo>
                    <a:pt x="1945487" y="1647761"/>
                  </a:lnTo>
                  <a:lnTo>
                    <a:pt x="1959610" y="1645323"/>
                  </a:lnTo>
                  <a:lnTo>
                    <a:pt x="1970506" y="1638731"/>
                  </a:lnTo>
                  <a:lnTo>
                    <a:pt x="1977517" y="1629130"/>
                  </a:lnTo>
                  <a:lnTo>
                    <a:pt x="1980006" y="1617649"/>
                  </a:lnTo>
                  <a:close/>
                </a:path>
                <a:path w="5629909" h="1949450">
                  <a:moveTo>
                    <a:pt x="1993125" y="1831606"/>
                  </a:moveTo>
                  <a:lnTo>
                    <a:pt x="1991080" y="1821878"/>
                  </a:lnTo>
                  <a:lnTo>
                    <a:pt x="1985378" y="1814207"/>
                  </a:lnTo>
                  <a:lnTo>
                    <a:pt x="1976666" y="1809203"/>
                  </a:lnTo>
                  <a:lnTo>
                    <a:pt x="1965591" y="1807400"/>
                  </a:lnTo>
                  <a:lnTo>
                    <a:pt x="1954110" y="1807400"/>
                  </a:lnTo>
                  <a:lnTo>
                    <a:pt x="1949526" y="1809419"/>
                  </a:lnTo>
                  <a:lnTo>
                    <a:pt x="1938058" y="1819503"/>
                  </a:lnTo>
                  <a:lnTo>
                    <a:pt x="1935759" y="1825561"/>
                  </a:lnTo>
                  <a:lnTo>
                    <a:pt x="1935759" y="1831606"/>
                  </a:lnTo>
                  <a:lnTo>
                    <a:pt x="1938159" y="1841677"/>
                  </a:lnTo>
                  <a:lnTo>
                    <a:pt x="1944649" y="1850034"/>
                  </a:lnTo>
                  <a:lnTo>
                    <a:pt x="1954149" y="1855736"/>
                  </a:lnTo>
                  <a:lnTo>
                    <a:pt x="1965591" y="1857844"/>
                  </a:lnTo>
                  <a:lnTo>
                    <a:pt x="1976666" y="1855736"/>
                  </a:lnTo>
                  <a:lnTo>
                    <a:pt x="1985378" y="1850034"/>
                  </a:lnTo>
                  <a:lnTo>
                    <a:pt x="1991080" y="1841677"/>
                  </a:lnTo>
                  <a:lnTo>
                    <a:pt x="1993125" y="1831606"/>
                  </a:lnTo>
                  <a:close/>
                </a:path>
                <a:path w="5629909" h="1949450">
                  <a:moveTo>
                    <a:pt x="2000618" y="664286"/>
                  </a:moveTo>
                  <a:lnTo>
                    <a:pt x="1998294" y="662266"/>
                  </a:lnTo>
                  <a:lnTo>
                    <a:pt x="1998294" y="660247"/>
                  </a:lnTo>
                  <a:lnTo>
                    <a:pt x="1993938" y="653478"/>
                  </a:lnTo>
                  <a:lnTo>
                    <a:pt x="1987854" y="648398"/>
                  </a:lnTo>
                  <a:lnTo>
                    <a:pt x="1980031" y="645210"/>
                  </a:lnTo>
                  <a:lnTo>
                    <a:pt x="1970468" y="644105"/>
                  </a:lnTo>
                  <a:lnTo>
                    <a:pt x="1965833" y="644105"/>
                  </a:lnTo>
                  <a:lnTo>
                    <a:pt x="1958873" y="646125"/>
                  </a:lnTo>
                  <a:lnTo>
                    <a:pt x="1954237" y="648144"/>
                  </a:lnTo>
                  <a:lnTo>
                    <a:pt x="1951913" y="650163"/>
                  </a:lnTo>
                  <a:lnTo>
                    <a:pt x="1944966" y="654189"/>
                  </a:lnTo>
                  <a:lnTo>
                    <a:pt x="1940331" y="662266"/>
                  </a:lnTo>
                  <a:lnTo>
                    <a:pt x="1940331" y="670331"/>
                  </a:lnTo>
                  <a:lnTo>
                    <a:pt x="1942757" y="680085"/>
                  </a:lnTo>
                  <a:lnTo>
                    <a:pt x="1949310" y="687743"/>
                  </a:lnTo>
                  <a:lnTo>
                    <a:pt x="1958911" y="692759"/>
                  </a:lnTo>
                  <a:lnTo>
                    <a:pt x="1970468" y="694550"/>
                  </a:lnTo>
                  <a:lnTo>
                    <a:pt x="1981695" y="692797"/>
                  </a:lnTo>
                  <a:lnTo>
                    <a:pt x="1990750" y="687997"/>
                  </a:lnTo>
                  <a:lnTo>
                    <a:pt x="1997202" y="680935"/>
                  </a:lnTo>
                  <a:lnTo>
                    <a:pt x="2000618" y="672350"/>
                  </a:lnTo>
                  <a:lnTo>
                    <a:pt x="2000618" y="664286"/>
                  </a:lnTo>
                  <a:close/>
                </a:path>
                <a:path w="5629909" h="1949450">
                  <a:moveTo>
                    <a:pt x="2078202" y="1356728"/>
                  </a:moveTo>
                  <a:lnTo>
                    <a:pt x="2076932" y="1348181"/>
                  </a:lnTo>
                  <a:lnTo>
                    <a:pt x="2073300" y="1340573"/>
                  </a:lnTo>
                  <a:lnTo>
                    <a:pt x="2067509" y="1334071"/>
                  </a:lnTo>
                  <a:lnTo>
                    <a:pt x="2059787" y="1328864"/>
                  </a:lnTo>
                  <a:lnTo>
                    <a:pt x="2057488" y="1328864"/>
                  </a:lnTo>
                  <a:lnTo>
                    <a:pt x="2052891" y="1326883"/>
                  </a:lnTo>
                  <a:lnTo>
                    <a:pt x="2034476" y="1326883"/>
                  </a:lnTo>
                  <a:lnTo>
                    <a:pt x="2024697" y="1331264"/>
                  </a:lnTo>
                  <a:lnTo>
                    <a:pt x="2016633" y="1338072"/>
                  </a:lnTo>
                  <a:lnTo>
                    <a:pt x="2011172" y="1346758"/>
                  </a:lnTo>
                  <a:lnTo>
                    <a:pt x="2009165" y="1356728"/>
                  </a:lnTo>
                  <a:lnTo>
                    <a:pt x="2009165" y="1362697"/>
                  </a:lnTo>
                  <a:lnTo>
                    <a:pt x="2011464" y="1366672"/>
                  </a:lnTo>
                  <a:lnTo>
                    <a:pt x="2013762" y="1372641"/>
                  </a:lnTo>
                  <a:lnTo>
                    <a:pt x="2016061" y="1372641"/>
                  </a:lnTo>
                  <a:lnTo>
                    <a:pt x="2016061" y="1374635"/>
                  </a:lnTo>
                  <a:lnTo>
                    <a:pt x="2018372" y="1374635"/>
                  </a:lnTo>
                  <a:lnTo>
                    <a:pt x="2022970" y="1379867"/>
                  </a:lnTo>
                  <a:lnTo>
                    <a:pt x="2029294" y="1383601"/>
                  </a:lnTo>
                  <a:lnTo>
                    <a:pt x="2036483" y="1385836"/>
                  </a:lnTo>
                  <a:lnTo>
                    <a:pt x="2043684" y="1386573"/>
                  </a:lnTo>
                  <a:lnTo>
                    <a:pt x="2055215" y="1384833"/>
                  </a:lnTo>
                  <a:lnTo>
                    <a:pt x="2065248" y="1380109"/>
                  </a:lnTo>
                  <a:lnTo>
                    <a:pt x="2073122" y="1373149"/>
                  </a:lnTo>
                  <a:lnTo>
                    <a:pt x="2078202" y="1364691"/>
                  </a:lnTo>
                  <a:lnTo>
                    <a:pt x="2078202" y="1356728"/>
                  </a:lnTo>
                  <a:close/>
                </a:path>
                <a:path w="5629909" h="1949450">
                  <a:moveTo>
                    <a:pt x="2192947" y="1627454"/>
                  </a:moveTo>
                  <a:lnTo>
                    <a:pt x="2190648" y="1623415"/>
                  </a:lnTo>
                  <a:lnTo>
                    <a:pt x="2188362" y="1621409"/>
                  </a:lnTo>
                  <a:lnTo>
                    <a:pt x="2184120" y="1616964"/>
                  </a:lnTo>
                  <a:lnTo>
                    <a:pt x="2178596" y="1613090"/>
                  </a:lnTo>
                  <a:lnTo>
                    <a:pt x="2172220" y="1610334"/>
                  </a:lnTo>
                  <a:lnTo>
                    <a:pt x="2165413" y="1609293"/>
                  </a:lnTo>
                  <a:lnTo>
                    <a:pt x="2160816" y="1609293"/>
                  </a:lnTo>
                  <a:lnTo>
                    <a:pt x="2151062" y="1612265"/>
                  </a:lnTo>
                  <a:lnTo>
                    <a:pt x="2143036" y="1617878"/>
                  </a:lnTo>
                  <a:lnTo>
                    <a:pt x="2137587" y="1625765"/>
                  </a:lnTo>
                  <a:lnTo>
                    <a:pt x="2135581" y="1635531"/>
                  </a:lnTo>
                  <a:lnTo>
                    <a:pt x="2137613" y="1645272"/>
                  </a:lnTo>
                  <a:lnTo>
                    <a:pt x="2143315" y="1652930"/>
                  </a:lnTo>
                  <a:lnTo>
                    <a:pt x="2152027" y="1657946"/>
                  </a:lnTo>
                  <a:lnTo>
                    <a:pt x="2163114" y="1659737"/>
                  </a:lnTo>
                  <a:lnTo>
                    <a:pt x="2174544" y="1657946"/>
                  </a:lnTo>
                  <a:lnTo>
                    <a:pt x="2184044" y="1652930"/>
                  </a:lnTo>
                  <a:lnTo>
                    <a:pt x="2190534" y="1645272"/>
                  </a:lnTo>
                  <a:lnTo>
                    <a:pt x="2192947" y="1635531"/>
                  </a:lnTo>
                  <a:lnTo>
                    <a:pt x="2192947" y="1627454"/>
                  </a:lnTo>
                  <a:close/>
                </a:path>
                <a:path w="5629909" h="1949450">
                  <a:moveTo>
                    <a:pt x="2290013" y="168859"/>
                  </a:moveTo>
                  <a:lnTo>
                    <a:pt x="2287574" y="158877"/>
                  </a:lnTo>
                  <a:lnTo>
                    <a:pt x="2281021" y="150571"/>
                  </a:lnTo>
                  <a:lnTo>
                    <a:pt x="2271420" y="144907"/>
                  </a:lnTo>
                  <a:lnTo>
                    <a:pt x="2259863" y="142798"/>
                  </a:lnTo>
                  <a:lnTo>
                    <a:pt x="2248306" y="144907"/>
                  </a:lnTo>
                  <a:lnTo>
                    <a:pt x="2238705" y="150571"/>
                  </a:lnTo>
                  <a:lnTo>
                    <a:pt x="2232152" y="158877"/>
                  </a:lnTo>
                  <a:lnTo>
                    <a:pt x="2229726" y="168859"/>
                  </a:lnTo>
                  <a:lnTo>
                    <a:pt x="2231390" y="177419"/>
                  </a:lnTo>
                  <a:lnTo>
                    <a:pt x="2236101" y="184658"/>
                  </a:lnTo>
                  <a:lnTo>
                    <a:pt x="2243417" y="190004"/>
                  </a:lnTo>
                  <a:lnTo>
                    <a:pt x="2252916" y="192913"/>
                  </a:lnTo>
                  <a:lnTo>
                    <a:pt x="2255228" y="192913"/>
                  </a:lnTo>
                  <a:lnTo>
                    <a:pt x="2257552" y="194919"/>
                  </a:lnTo>
                  <a:lnTo>
                    <a:pt x="2269147" y="194919"/>
                  </a:lnTo>
                  <a:lnTo>
                    <a:pt x="2278418" y="190919"/>
                  </a:lnTo>
                  <a:lnTo>
                    <a:pt x="2283053" y="184899"/>
                  </a:lnTo>
                  <a:lnTo>
                    <a:pt x="2283053" y="182892"/>
                  </a:lnTo>
                  <a:lnTo>
                    <a:pt x="2285377" y="182892"/>
                  </a:lnTo>
                  <a:lnTo>
                    <a:pt x="2285377" y="180886"/>
                  </a:lnTo>
                  <a:lnTo>
                    <a:pt x="2290013" y="172872"/>
                  </a:lnTo>
                  <a:lnTo>
                    <a:pt x="2290013" y="168859"/>
                  </a:lnTo>
                  <a:close/>
                </a:path>
                <a:path w="5629909" h="1949450">
                  <a:moveTo>
                    <a:pt x="2380716" y="1426908"/>
                  </a:moveTo>
                  <a:lnTo>
                    <a:pt x="2371534" y="1414881"/>
                  </a:lnTo>
                  <a:lnTo>
                    <a:pt x="2369235" y="1414881"/>
                  </a:lnTo>
                  <a:lnTo>
                    <a:pt x="2366949" y="1412875"/>
                  </a:lnTo>
                  <a:lnTo>
                    <a:pt x="2357767" y="1408861"/>
                  </a:lnTo>
                  <a:lnTo>
                    <a:pt x="2350884" y="1408861"/>
                  </a:lnTo>
                  <a:lnTo>
                    <a:pt x="2339797" y="1410970"/>
                  </a:lnTo>
                  <a:lnTo>
                    <a:pt x="2331085" y="1416634"/>
                  </a:lnTo>
                  <a:lnTo>
                    <a:pt x="2325382" y="1424940"/>
                  </a:lnTo>
                  <a:lnTo>
                    <a:pt x="2323338" y="1434922"/>
                  </a:lnTo>
                  <a:lnTo>
                    <a:pt x="2323338" y="1438935"/>
                  </a:lnTo>
                  <a:lnTo>
                    <a:pt x="2326665" y="1447457"/>
                  </a:lnTo>
                  <a:lnTo>
                    <a:pt x="2332799" y="1454480"/>
                  </a:lnTo>
                  <a:lnTo>
                    <a:pt x="2341092" y="1459242"/>
                  </a:lnTo>
                  <a:lnTo>
                    <a:pt x="2350884" y="1460995"/>
                  </a:lnTo>
                  <a:lnTo>
                    <a:pt x="2355469" y="1460995"/>
                  </a:lnTo>
                  <a:lnTo>
                    <a:pt x="2357767" y="1458988"/>
                  </a:lnTo>
                  <a:lnTo>
                    <a:pt x="2360066" y="1458988"/>
                  </a:lnTo>
                  <a:lnTo>
                    <a:pt x="2366835" y="1456461"/>
                  </a:lnTo>
                  <a:lnTo>
                    <a:pt x="2372957" y="1452232"/>
                  </a:lnTo>
                  <a:lnTo>
                    <a:pt x="2377808" y="1446872"/>
                  </a:lnTo>
                  <a:lnTo>
                    <a:pt x="2380716" y="1440942"/>
                  </a:lnTo>
                  <a:lnTo>
                    <a:pt x="2380716" y="1426908"/>
                  </a:lnTo>
                  <a:close/>
                </a:path>
                <a:path w="5629909" h="1949450">
                  <a:moveTo>
                    <a:pt x="2401379" y="362737"/>
                  </a:moveTo>
                  <a:lnTo>
                    <a:pt x="2398966" y="352856"/>
                  </a:lnTo>
                  <a:lnTo>
                    <a:pt x="2392476" y="344639"/>
                  </a:lnTo>
                  <a:lnTo>
                    <a:pt x="2382977" y="339026"/>
                  </a:lnTo>
                  <a:lnTo>
                    <a:pt x="2371547" y="336943"/>
                  </a:lnTo>
                  <a:lnTo>
                    <a:pt x="2360472" y="339026"/>
                  </a:lnTo>
                  <a:lnTo>
                    <a:pt x="2351760" y="344639"/>
                  </a:lnTo>
                  <a:lnTo>
                    <a:pt x="2346058" y="352856"/>
                  </a:lnTo>
                  <a:lnTo>
                    <a:pt x="2344013" y="362737"/>
                  </a:lnTo>
                  <a:lnTo>
                    <a:pt x="2344013" y="370674"/>
                  </a:lnTo>
                  <a:lnTo>
                    <a:pt x="2348636" y="377342"/>
                  </a:lnTo>
                  <a:lnTo>
                    <a:pt x="2355202" y="382333"/>
                  </a:lnTo>
                  <a:lnTo>
                    <a:pt x="2363051" y="385470"/>
                  </a:lnTo>
                  <a:lnTo>
                    <a:pt x="2371547" y="386549"/>
                  </a:lnTo>
                  <a:lnTo>
                    <a:pt x="2378443" y="386549"/>
                  </a:lnTo>
                  <a:lnTo>
                    <a:pt x="2387828" y="383679"/>
                  </a:lnTo>
                  <a:lnTo>
                    <a:pt x="2395067" y="378371"/>
                  </a:lnTo>
                  <a:lnTo>
                    <a:pt x="2399728" y="371208"/>
                  </a:lnTo>
                  <a:lnTo>
                    <a:pt x="2401379" y="362737"/>
                  </a:lnTo>
                  <a:close/>
                </a:path>
                <a:path w="5629909" h="1949450">
                  <a:moveTo>
                    <a:pt x="2651709" y="870483"/>
                  </a:moveTo>
                  <a:lnTo>
                    <a:pt x="2644978" y="864590"/>
                  </a:lnTo>
                  <a:lnTo>
                    <a:pt x="2633751" y="864590"/>
                  </a:lnTo>
                  <a:lnTo>
                    <a:pt x="2629268" y="866559"/>
                  </a:lnTo>
                  <a:lnTo>
                    <a:pt x="2627020" y="866559"/>
                  </a:lnTo>
                  <a:lnTo>
                    <a:pt x="2624772" y="870483"/>
                  </a:lnTo>
                  <a:lnTo>
                    <a:pt x="2624772" y="872439"/>
                  </a:lnTo>
                  <a:lnTo>
                    <a:pt x="2622537" y="874407"/>
                  </a:lnTo>
                  <a:lnTo>
                    <a:pt x="2622537" y="882256"/>
                  </a:lnTo>
                  <a:lnTo>
                    <a:pt x="2629268" y="888136"/>
                  </a:lnTo>
                  <a:lnTo>
                    <a:pt x="2644978" y="888136"/>
                  </a:lnTo>
                  <a:lnTo>
                    <a:pt x="2651709" y="882256"/>
                  </a:lnTo>
                  <a:lnTo>
                    <a:pt x="2651709" y="870483"/>
                  </a:lnTo>
                  <a:close/>
                </a:path>
                <a:path w="5629909" h="1949450">
                  <a:moveTo>
                    <a:pt x="2746502" y="1695843"/>
                  </a:moveTo>
                  <a:lnTo>
                    <a:pt x="2744432" y="1685950"/>
                  </a:lnTo>
                  <a:lnTo>
                    <a:pt x="2738666" y="1677733"/>
                  </a:lnTo>
                  <a:lnTo>
                    <a:pt x="2729865" y="1672120"/>
                  </a:lnTo>
                  <a:lnTo>
                    <a:pt x="2718676" y="1670037"/>
                  </a:lnTo>
                  <a:lnTo>
                    <a:pt x="2714040" y="1670037"/>
                  </a:lnTo>
                  <a:lnTo>
                    <a:pt x="2707157" y="1671066"/>
                  </a:lnTo>
                  <a:lnTo>
                    <a:pt x="2700705" y="1673771"/>
                  </a:lnTo>
                  <a:lnTo>
                    <a:pt x="2695117" y="1677581"/>
                  </a:lnTo>
                  <a:lnTo>
                    <a:pt x="2690850" y="1681949"/>
                  </a:lnTo>
                  <a:lnTo>
                    <a:pt x="2690850" y="1683931"/>
                  </a:lnTo>
                  <a:lnTo>
                    <a:pt x="2688539" y="1683931"/>
                  </a:lnTo>
                  <a:lnTo>
                    <a:pt x="2688539" y="1687906"/>
                  </a:lnTo>
                  <a:lnTo>
                    <a:pt x="2686215" y="1691868"/>
                  </a:lnTo>
                  <a:lnTo>
                    <a:pt x="2686215" y="1695843"/>
                  </a:lnTo>
                  <a:lnTo>
                    <a:pt x="2688640" y="1705419"/>
                  </a:lnTo>
                  <a:lnTo>
                    <a:pt x="2695194" y="1712950"/>
                  </a:lnTo>
                  <a:lnTo>
                    <a:pt x="2704795" y="1717878"/>
                  </a:lnTo>
                  <a:lnTo>
                    <a:pt x="2716365" y="1719643"/>
                  </a:lnTo>
                  <a:lnTo>
                    <a:pt x="2727909" y="1717878"/>
                  </a:lnTo>
                  <a:lnTo>
                    <a:pt x="2737510" y="1712950"/>
                  </a:lnTo>
                  <a:lnTo>
                    <a:pt x="2744063" y="1705419"/>
                  </a:lnTo>
                  <a:lnTo>
                    <a:pt x="2746502" y="1695843"/>
                  </a:lnTo>
                  <a:close/>
                </a:path>
                <a:path w="5629909" h="1949450">
                  <a:moveTo>
                    <a:pt x="2783802" y="395516"/>
                  </a:moveTo>
                  <a:lnTo>
                    <a:pt x="2781503" y="393534"/>
                  </a:lnTo>
                  <a:lnTo>
                    <a:pt x="2781503" y="389559"/>
                  </a:lnTo>
                  <a:lnTo>
                    <a:pt x="2779217" y="387578"/>
                  </a:lnTo>
                  <a:lnTo>
                    <a:pt x="2779217" y="385597"/>
                  </a:lnTo>
                  <a:lnTo>
                    <a:pt x="2776918" y="385597"/>
                  </a:lnTo>
                  <a:lnTo>
                    <a:pt x="2772333" y="379641"/>
                  </a:lnTo>
                  <a:lnTo>
                    <a:pt x="2763151" y="375666"/>
                  </a:lnTo>
                  <a:lnTo>
                    <a:pt x="2753969" y="375666"/>
                  </a:lnTo>
                  <a:lnTo>
                    <a:pt x="2742882" y="377748"/>
                  </a:lnTo>
                  <a:lnTo>
                    <a:pt x="2734170" y="383362"/>
                  </a:lnTo>
                  <a:lnTo>
                    <a:pt x="2728468" y="391579"/>
                  </a:lnTo>
                  <a:lnTo>
                    <a:pt x="2726436" y="401472"/>
                  </a:lnTo>
                  <a:lnTo>
                    <a:pt x="2728468" y="411048"/>
                  </a:lnTo>
                  <a:lnTo>
                    <a:pt x="2734170" y="418579"/>
                  </a:lnTo>
                  <a:lnTo>
                    <a:pt x="2742882" y="423506"/>
                  </a:lnTo>
                  <a:lnTo>
                    <a:pt x="2753969" y="425272"/>
                  </a:lnTo>
                  <a:lnTo>
                    <a:pt x="2765450" y="425272"/>
                  </a:lnTo>
                  <a:lnTo>
                    <a:pt x="2767736" y="423291"/>
                  </a:lnTo>
                  <a:lnTo>
                    <a:pt x="2772333" y="421309"/>
                  </a:lnTo>
                  <a:lnTo>
                    <a:pt x="2779217" y="415353"/>
                  </a:lnTo>
                  <a:lnTo>
                    <a:pt x="2781503" y="411391"/>
                  </a:lnTo>
                  <a:lnTo>
                    <a:pt x="2783802" y="405434"/>
                  </a:lnTo>
                  <a:lnTo>
                    <a:pt x="2783802" y="395516"/>
                  </a:lnTo>
                  <a:close/>
                </a:path>
                <a:path w="5629909" h="1949450">
                  <a:moveTo>
                    <a:pt x="2833763" y="218008"/>
                  </a:moveTo>
                  <a:lnTo>
                    <a:pt x="2831350" y="208026"/>
                  </a:lnTo>
                  <a:lnTo>
                    <a:pt x="2824861" y="199720"/>
                  </a:lnTo>
                  <a:lnTo>
                    <a:pt x="2815361" y="194056"/>
                  </a:lnTo>
                  <a:lnTo>
                    <a:pt x="2803931" y="191947"/>
                  </a:lnTo>
                  <a:lnTo>
                    <a:pt x="2792844" y="194056"/>
                  </a:lnTo>
                  <a:lnTo>
                    <a:pt x="2784132" y="199720"/>
                  </a:lnTo>
                  <a:lnTo>
                    <a:pt x="2778429" y="208026"/>
                  </a:lnTo>
                  <a:lnTo>
                    <a:pt x="2776385" y="218008"/>
                  </a:lnTo>
                  <a:lnTo>
                    <a:pt x="2776385" y="226034"/>
                  </a:lnTo>
                  <a:lnTo>
                    <a:pt x="2780982" y="234048"/>
                  </a:lnTo>
                  <a:lnTo>
                    <a:pt x="2787866" y="238061"/>
                  </a:lnTo>
                  <a:lnTo>
                    <a:pt x="2787866" y="240068"/>
                  </a:lnTo>
                  <a:lnTo>
                    <a:pt x="2790164" y="240068"/>
                  </a:lnTo>
                  <a:lnTo>
                    <a:pt x="2799334" y="244081"/>
                  </a:lnTo>
                  <a:lnTo>
                    <a:pt x="2806217" y="244081"/>
                  </a:lnTo>
                  <a:lnTo>
                    <a:pt x="2817291" y="241134"/>
                  </a:lnTo>
                  <a:lnTo>
                    <a:pt x="2826004" y="235559"/>
                  </a:lnTo>
                  <a:lnTo>
                    <a:pt x="2831706" y="227723"/>
                  </a:lnTo>
                  <a:lnTo>
                    <a:pt x="2833763" y="218008"/>
                  </a:lnTo>
                  <a:close/>
                </a:path>
                <a:path w="5629909" h="1949450">
                  <a:moveTo>
                    <a:pt x="3032455" y="1323162"/>
                  </a:moveTo>
                  <a:lnTo>
                    <a:pt x="3030143" y="1319187"/>
                  </a:lnTo>
                  <a:lnTo>
                    <a:pt x="3025495" y="1315135"/>
                  </a:lnTo>
                  <a:lnTo>
                    <a:pt x="3025495" y="1313129"/>
                  </a:lnTo>
                  <a:lnTo>
                    <a:pt x="3023184" y="1313129"/>
                  </a:lnTo>
                  <a:lnTo>
                    <a:pt x="3020860" y="1309128"/>
                  </a:lnTo>
                  <a:lnTo>
                    <a:pt x="3018548" y="1307122"/>
                  </a:lnTo>
                  <a:lnTo>
                    <a:pt x="3013900" y="1305115"/>
                  </a:lnTo>
                  <a:lnTo>
                    <a:pt x="3006953" y="1305115"/>
                  </a:lnTo>
                  <a:lnTo>
                    <a:pt x="3004629" y="1303108"/>
                  </a:lnTo>
                  <a:lnTo>
                    <a:pt x="3002318" y="1303108"/>
                  </a:lnTo>
                  <a:lnTo>
                    <a:pt x="2990748" y="1305217"/>
                  </a:lnTo>
                  <a:lnTo>
                    <a:pt x="2981147" y="1310881"/>
                  </a:lnTo>
                  <a:lnTo>
                    <a:pt x="2974594" y="1319187"/>
                  </a:lnTo>
                  <a:lnTo>
                    <a:pt x="2972168" y="1329169"/>
                  </a:lnTo>
                  <a:lnTo>
                    <a:pt x="2974594" y="1339164"/>
                  </a:lnTo>
                  <a:lnTo>
                    <a:pt x="2981147" y="1347470"/>
                  </a:lnTo>
                  <a:lnTo>
                    <a:pt x="2990748" y="1353146"/>
                  </a:lnTo>
                  <a:lnTo>
                    <a:pt x="3002318" y="1355242"/>
                  </a:lnTo>
                  <a:lnTo>
                    <a:pt x="3013862" y="1353146"/>
                  </a:lnTo>
                  <a:lnTo>
                    <a:pt x="3023463" y="1347470"/>
                  </a:lnTo>
                  <a:lnTo>
                    <a:pt x="3030016" y="1339164"/>
                  </a:lnTo>
                  <a:lnTo>
                    <a:pt x="3032455" y="1329169"/>
                  </a:lnTo>
                  <a:lnTo>
                    <a:pt x="3032455" y="1323162"/>
                  </a:lnTo>
                  <a:close/>
                </a:path>
                <a:path w="5629909" h="1949450">
                  <a:moveTo>
                    <a:pt x="3142704" y="24853"/>
                  </a:moveTo>
                  <a:lnTo>
                    <a:pt x="3140265" y="15125"/>
                  </a:lnTo>
                  <a:lnTo>
                    <a:pt x="3133712" y="7454"/>
                  </a:lnTo>
                  <a:lnTo>
                    <a:pt x="3124111" y="2451"/>
                  </a:lnTo>
                  <a:lnTo>
                    <a:pt x="3112554" y="647"/>
                  </a:lnTo>
                  <a:lnTo>
                    <a:pt x="3100997" y="2451"/>
                  </a:lnTo>
                  <a:lnTo>
                    <a:pt x="3091396" y="7454"/>
                  </a:lnTo>
                  <a:lnTo>
                    <a:pt x="3084842" y="15125"/>
                  </a:lnTo>
                  <a:lnTo>
                    <a:pt x="3082417" y="24853"/>
                  </a:lnTo>
                  <a:lnTo>
                    <a:pt x="3083649" y="32016"/>
                  </a:lnTo>
                  <a:lnTo>
                    <a:pt x="3087052" y="38227"/>
                  </a:lnTo>
                  <a:lnTo>
                    <a:pt x="3092196" y="43307"/>
                  </a:lnTo>
                  <a:lnTo>
                    <a:pt x="3098647" y="47053"/>
                  </a:lnTo>
                  <a:lnTo>
                    <a:pt x="3100959" y="49072"/>
                  </a:lnTo>
                  <a:lnTo>
                    <a:pt x="3103283" y="49072"/>
                  </a:lnTo>
                  <a:lnTo>
                    <a:pt x="3105607" y="51092"/>
                  </a:lnTo>
                  <a:lnTo>
                    <a:pt x="3119513" y="51092"/>
                  </a:lnTo>
                  <a:lnTo>
                    <a:pt x="3119513" y="49072"/>
                  </a:lnTo>
                  <a:lnTo>
                    <a:pt x="3121837" y="49072"/>
                  </a:lnTo>
                  <a:lnTo>
                    <a:pt x="3129978" y="45300"/>
                  </a:lnTo>
                  <a:lnTo>
                    <a:pt x="3136608" y="39992"/>
                  </a:lnTo>
                  <a:lnTo>
                    <a:pt x="3141065" y="33185"/>
                  </a:lnTo>
                  <a:lnTo>
                    <a:pt x="3142704" y="24853"/>
                  </a:lnTo>
                  <a:close/>
                </a:path>
                <a:path w="5629909" h="1949450">
                  <a:moveTo>
                    <a:pt x="3444163" y="1925218"/>
                  </a:moveTo>
                  <a:lnTo>
                    <a:pt x="3442170" y="1916734"/>
                  </a:lnTo>
                  <a:lnTo>
                    <a:pt x="3436912" y="1909356"/>
                  </a:lnTo>
                  <a:lnTo>
                    <a:pt x="3429482" y="1903463"/>
                  </a:lnTo>
                  <a:lnTo>
                    <a:pt x="3420973" y="1899424"/>
                  </a:lnTo>
                  <a:lnTo>
                    <a:pt x="3407067" y="1899424"/>
                  </a:lnTo>
                  <a:lnTo>
                    <a:pt x="3402419" y="1901405"/>
                  </a:lnTo>
                  <a:lnTo>
                    <a:pt x="3400107" y="1901405"/>
                  </a:lnTo>
                  <a:lnTo>
                    <a:pt x="3399980" y="1903463"/>
                  </a:lnTo>
                  <a:lnTo>
                    <a:pt x="3393643" y="1907082"/>
                  </a:lnTo>
                  <a:lnTo>
                    <a:pt x="3388499" y="1912073"/>
                  </a:lnTo>
                  <a:lnTo>
                    <a:pt x="3385096" y="1918182"/>
                  </a:lnTo>
                  <a:lnTo>
                    <a:pt x="3383877" y="1925218"/>
                  </a:lnTo>
                  <a:lnTo>
                    <a:pt x="3386302" y="1934806"/>
                  </a:lnTo>
                  <a:lnTo>
                    <a:pt x="3392855" y="1942338"/>
                  </a:lnTo>
                  <a:lnTo>
                    <a:pt x="3402457" y="1947265"/>
                  </a:lnTo>
                  <a:lnTo>
                    <a:pt x="3414014" y="1949030"/>
                  </a:lnTo>
                  <a:lnTo>
                    <a:pt x="3425571" y="1947265"/>
                  </a:lnTo>
                  <a:lnTo>
                    <a:pt x="3435172" y="1942338"/>
                  </a:lnTo>
                  <a:lnTo>
                    <a:pt x="3441725" y="1934806"/>
                  </a:lnTo>
                  <a:lnTo>
                    <a:pt x="3444163" y="1925218"/>
                  </a:lnTo>
                  <a:close/>
                </a:path>
                <a:path w="5629909" h="1949450">
                  <a:moveTo>
                    <a:pt x="3468281" y="1412836"/>
                  </a:moveTo>
                  <a:lnTo>
                    <a:pt x="3465842" y="1402956"/>
                  </a:lnTo>
                  <a:lnTo>
                    <a:pt x="3459289" y="1394739"/>
                  </a:lnTo>
                  <a:lnTo>
                    <a:pt x="3449688" y="1389126"/>
                  </a:lnTo>
                  <a:lnTo>
                    <a:pt x="3438131" y="1387043"/>
                  </a:lnTo>
                  <a:lnTo>
                    <a:pt x="3433495" y="1387043"/>
                  </a:lnTo>
                  <a:lnTo>
                    <a:pt x="3424224" y="1391005"/>
                  </a:lnTo>
                  <a:lnTo>
                    <a:pt x="3421900" y="1391005"/>
                  </a:lnTo>
                  <a:lnTo>
                    <a:pt x="3421900" y="1392986"/>
                  </a:lnTo>
                  <a:lnTo>
                    <a:pt x="3412629" y="1396961"/>
                  </a:lnTo>
                  <a:lnTo>
                    <a:pt x="3407994" y="1404899"/>
                  </a:lnTo>
                  <a:lnTo>
                    <a:pt x="3407994" y="1414818"/>
                  </a:lnTo>
                  <a:lnTo>
                    <a:pt x="3410305" y="1416799"/>
                  </a:lnTo>
                  <a:lnTo>
                    <a:pt x="3413671" y="1424927"/>
                  </a:lnTo>
                  <a:lnTo>
                    <a:pt x="3419868" y="1431201"/>
                  </a:lnTo>
                  <a:lnTo>
                    <a:pt x="3428238" y="1435227"/>
                  </a:lnTo>
                  <a:lnTo>
                    <a:pt x="3438131" y="1436649"/>
                  </a:lnTo>
                  <a:lnTo>
                    <a:pt x="3449688" y="1434884"/>
                  </a:lnTo>
                  <a:lnTo>
                    <a:pt x="3459289" y="1429956"/>
                  </a:lnTo>
                  <a:lnTo>
                    <a:pt x="3465842" y="1422425"/>
                  </a:lnTo>
                  <a:lnTo>
                    <a:pt x="3468281" y="1412836"/>
                  </a:lnTo>
                  <a:close/>
                </a:path>
                <a:path w="5629909" h="1949450">
                  <a:moveTo>
                    <a:pt x="3794976" y="1564767"/>
                  </a:moveTo>
                  <a:lnTo>
                    <a:pt x="3792931" y="1554873"/>
                  </a:lnTo>
                  <a:lnTo>
                    <a:pt x="3787229" y="1546656"/>
                  </a:lnTo>
                  <a:lnTo>
                    <a:pt x="3778516" y="1541043"/>
                  </a:lnTo>
                  <a:lnTo>
                    <a:pt x="3767442" y="1538960"/>
                  </a:lnTo>
                  <a:lnTo>
                    <a:pt x="3760559" y="1538960"/>
                  </a:lnTo>
                  <a:lnTo>
                    <a:pt x="3758260" y="1540954"/>
                  </a:lnTo>
                  <a:lnTo>
                    <a:pt x="3753675" y="1540954"/>
                  </a:lnTo>
                  <a:lnTo>
                    <a:pt x="3749078" y="1544916"/>
                  </a:lnTo>
                  <a:lnTo>
                    <a:pt x="3746792" y="1544916"/>
                  </a:lnTo>
                  <a:lnTo>
                    <a:pt x="3746792" y="1546898"/>
                  </a:lnTo>
                  <a:lnTo>
                    <a:pt x="3739908" y="1550873"/>
                  </a:lnTo>
                  <a:lnTo>
                    <a:pt x="3737610" y="1556829"/>
                  </a:lnTo>
                  <a:lnTo>
                    <a:pt x="3737610" y="1564767"/>
                  </a:lnTo>
                  <a:lnTo>
                    <a:pt x="3740010" y="1574342"/>
                  </a:lnTo>
                  <a:lnTo>
                    <a:pt x="3746500" y="1581873"/>
                  </a:lnTo>
                  <a:lnTo>
                    <a:pt x="3755999" y="1586801"/>
                  </a:lnTo>
                  <a:lnTo>
                    <a:pt x="3767442" y="1588566"/>
                  </a:lnTo>
                  <a:lnTo>
                    <a:pt x="3778516" y="1586801"/>
                  </a:lnTo>
                  <a:lnTo>
                    <a:pt x="3787229" y="1581873"/>
                  </a:lnTo>
                  <a:lnTo>
                    <a:pt x="3792931" y="1574342"/>
                  </a:lnTo>
                  <a:lnTo>
                    <a:pt x="3794976" y="1564767"/>
                  </a:lnTo>
                  <a:close/>
                </a:path>
                <a:path w="5629909" h="1949450">
                  <a:moveTo>
                    <a:pt x="3824262" y="1151775"/>
                  </a:moveTo>
                  <a:lnTo>
                    <a:pt x="3821963" y="1149769"/>
                  </a:lnTo>
                  <a:lnTo>
                    <a:pt x="3819664" y="1143711"/>
                  </a:lnTo>
                  <a:lnTo>
                    <a:pt x="3810495" y="1137653"/>
                  </a:lnTo>
                  <a:lnTo>
                    <a:pt x="3801313" y="1135634"/>
                  </a:lnTo>
                  <a:lnTo>
                    <a:pt x="3796728" y="1135634"/>
                  </a:lnTo>
                  <a:lnTo>
                    <a:pt x="3785285" y="1137437"/>
                  </a:lnTo>
                  <a:lnTo>
                    <a:pt x="3775786" y="1142453"/>
                  </a:lnTo>
                  <a:lnTo>
                    <a:pt x="3769296" y="1150112"/>
                  </a:lnTo>
                  <a:lnTo>
                    <a:pt x="3766896" y="1159852"/>
                  </a:lnTo>
                  <a:lnTo>
                    <a:pt x="3769296" y="1169911"/>
                  </a:lnTo>
                  <a:lnTo>
                    <a:pt x="3775786" y="1178267"/>
                  </a:lnTo>
                  <a:lnTo>
                    <a:pt x="3785285" y="1183970"/>
                  </a:lnTo>
                  <a:lnTo>
                    <a:pt x="3796728" y="1186078"/>
                  </a:lnTo>
                  <a:lnTo>
                    <a:pt x="3807803" y="1183970"/>
                  </a:lnTo>
                  <a:lnTo>
                    <a:pt x="3816515" y="1178267"/>
                  </a:lnTo>
                  <a:lnTo>
                    <a:pt x="3822217" y="1169911"/>
                  </a:lnTo>
                  <a:lnTo>
                    <a:pt x="3824262" y="1159852"/>
                  </a:lnTo>
                  <a:lnTo>
                    <a:pt x="3824262" y="1151775"/>
                  </a:lnTo>
                  <a:close/>
                </a:path>
                <a:path w="5629909" h="1949450">
                  <a:moveTo>
                    <a:pt x="3910012" y="235407"/>
                  </a:moveTo>
                  <a:lnTo>
                    <a:pt x="3907561" y="225361"/>
                  </a:lnTo>
                  <a:lnTo>
                    <a:pt x="3900970" y="216992"/>
                  </a:lnTo>
                  <a:lnTo>
                    <a:pt x="3891305" y="211289"/>
                  </a:lnTo>
                  <a:lnTo>
                    <a:pt x="3879685" y="209169"/>
                  </a:lnTo>
                  <a:lnTo>
                    <a:pt x="3868407" y="211289"/>
                  </a:lnTo>
                  <a:lnTo>
                    <a:pt x="3859542" y="216992"/>
                  </a:lnTo>
                  <a:lnTo>
                    <a:pt x="3853738" y="225361"/>
                  </a:lnTo>
                  <a:lnTo>
                    <a:pt x="3851668" y="235407"/>
                  </a:lnTo>
                  <a:lnTo>
                    <a:pt x="3851668" y="243471"/>
                  </a:lnTo>
                  <a:lnTo>
                    <a:pt x="3861003" y="255587"/>
                  </a:lnTo>
                  <a:lnTo>
                    <a:pt x="3863340" y="255587"/>
                  </a:lnTo>
                  <a:lnTo>
                    <a:pt x="3865676" y="257606"/>
                  </a:lnTo>
                  <a:lnTo>
                    <a:pt x="3870337" y="259613"/>
                  </a:lnTo>
                  <a:lnTo>
                    <a:pt x="3889006" y="259613"/>
                  </a:lnTo>
                  <a:lnTo>
                    <a:pt x="3891343" y="257606"/>
                  </a:lnTo>
                  <a:lnTo>
                    <a:pt x="3896017" y="257606"/>
                  </a:lnTo>
                  <a:lnTo>
                    <a:pt x="3902138" y="252717"/>
                  </a:lnTo>
                  <a:lnTo>
                    <a:pt x="3906507" y="247269"/>
                  </a:lnTo>
                  <a:lnTo>
                    <a:pt x="3909136" y="241427"/>
                  </a:lnTo>
                  <a:lnTo>
                    <a:pt x="3910012" y="235407"/>
                  </a:lnTo>
                  <a:close/>
                </a:path>
                <a:path w="5629909" h="1949450">
                  <a:moveTo>
                    <a:pt x="4120972" y="0"/>
                  </a:moveTo>
                  <a:lnTo>
                    <a:pt x="4064660" y="0"/>
                  </a:lnTo>
                  <a:lnTo>
                    <a:pt x="4064825" y="1041"/>
                  </a:lnTo>
                  <a:lnTo>
                    <a:pt x="4068508" y="7747"/>
                  </a:lnTo>
                  <a:lnTo>
                    <a:pt x="4074376" y="12954"/>
                  </a:lnTo>
                  <a:lnTo>
                    <a:pt x="4082224" y="16662"/>
                  </a:lnTo>
                  <a:lnTo>
                    <a:pt x="4084561" y="16662"/>
                  </a:lnTo>
                  <a:lnTo>
                    <a:pt x="4086885" y="18643"/>
                  </a:lnTo>
                  <a:lnTo>
                    <a:pt x="4100893" y="18643"/>
                  </a:lnTo>
                  <a:lnTo>
                    <a:pt x="4103230" y="16662"/>
                  </a:lnTo>
                  <a:lnTo>
                    <a:pt x="4107891" y="16662"/>
                  </a:lnTo>
                  <a:lnTo>
                    <a:pt x="4107891" y="14681"/>
                  </a:lnTo>
                  <a:lnTo>
                    <a:pt x="4114012" y="10998"/>
                  </a:lnTo>
                  <a:lnTo>
                    <a:pt x="4118394" y="5994"/>
                  </a:lnTo>
                  <a:lnTo>
                    <a:pt x="4120972" y="0"/>
                  </a:lnTo>
                  <a:close/>
                </a:path>
                <a:path w="5629909" h="1949450">
                  <a:moveTo>
                    <a:pt x="4187355" y="265430"/>
                  </a:moveTo>
                  <a:lnTo>
                    <a:pt x="4185272" y="255854"/>
                  </a:lnTo>
                  <a:lnTo>
                    <a:pt x="4179468" y="248323"/>
                  </a:lnTo>
                  <a:lnTo>
                    <a:pt x="4170616" y="243395"/>
                  </a:lnTo>
                  <a:lnTo>
                    <a:pt x="4159351" y="241617"/>
                  </a:lnTo>
                  <a:lnTo>
                    <a:pt x="4147718" y="243395"/>
                  </a:lnTo>
                  <a:lnTo>
                    <a:pt x="4138053" y="248323"/>
                  </a:lnTo>
                  <a:lnTo>
                    <a:pt x="4131449" y="255854"/>
                  </a:lnTo>
                  <a:lnTo>
                    <a:pt x="4129011" y="265430"/>
                  </a:lnTo>
                  <a:lnTo>
                    <a:pt x="4129875" y="272478"/>
                  </a:lnTo>
                  <a:lnTo>
                    <a:pt x="4132503" y="278574"/>
                  </a:lnTo>
                  <a:lnTo>
                    <a:pt x="4136885" y="283565"/>
                  </a:lnTo>
                  <a:lnTo>
                    <a:pt x="4143019" y="287248"/>
                  </a:lnTo>
                  <a:lnTo>
                    <a:pt x="4145343" y="287248"/>
                  </a:lnTo>
                  <a:lnTo>
                    <a:pt x="4145343" y="289242"/>
                  </a:lnTo>
                  <a:lnTo>
                    <a:pt x="4147680" y="289242"/>
                  </a:lnTo>
                  <a:lnTo>
                    <a:pt x="4150017" y="291223"/>
                  </a:lnTo>
                  <a:lnTo>
                    <a:pt x="4164012" y="291223"/>
                  </a:lnTo>
                  <a:lnTo>
                    <a:pt x="4168686" y="289242"/>
                  </a:lnTo>
                  <a:lnTo>
                    <a:pt x="4171023" y="289242"/>
                  </a:lnTo>
                  <a:lnTo>
                    <a:pt x="4171023" y="287248"/>
                  </a:lnTo>
                  <a:lnTo>
                    <a:pt x="4177512" y="283565"/>
                  </a:lnTo>
                  <a:lnTo>
                    <a:pt x="4182681" y="278574"/>
                  </a:lnTo>
                  <a:lnTo>
                    <a:pt x="4186110" y="272478"/>
                  </a:lnTo>
                  <a:lnTo>
                    <a:pt x="4187355" y="265430"/>
                  </a:lnTo>
                  <a:close/>
                </a:path>
                <a:path w="5629909" h="1949450">
                  <a:moveTo>
                    <a:pt x="4280751" y="1424495"/>
                  </a:moveTo>
                  <a:lnTo>
                    <a:pt x="4279493" y="1417078"/>
                  </a:lnTo>
                  <a:lnTo>
                    <a:pt x="4275874" y="1410220"/>
                  </a:lnTo>
                  <a:lnTo>
                    <a:pt x="4270095" y="1404493"/>
                  </a:lnTo>
                  <a:lnTo>
                    <a:pt x="4262399" y="1400441"/>
                  </a:lnTo>
                  <a:lnTo>
                    <a:pt x="4255516" y="1400441"/>
                  </a:lnTo>
                  <a:lnTo>
                    <a:pt x="4253217" y="1398435"/>
                  </a:lnTo>
                  <a:lnTo>
                    <a:pt x="4242092" y="1400200"/>
                  </a:lnTo>
                  <a:lnTo>
                    <a:pt x="4233138" y="1404950"/>
                  </a:lnTo>
                  <a:lnTo>
                    <a:pt x="4226750" y="1411973"/>
                  </a:lnTo>
                  <a:lnTo>
                    <a:pt x="4223385" y="1420495"/>
                  </a:lnTo>
                  <a:lnTo>
                    <a:pt x="4223385" y="1424495"/>
                  </a:lnTo>
                  <a:lnTo>
                    <a:pt x="4225785" y="1434503"/>
                  </a:lnTo>
                  <a:lnTo>
                    <a:pt x="4232275" y="1442808"/>
                  </a:lnTo>
                  <a:lnTo>
                    <a:pt x="4241774" y="1448473"/>
                  </a:lnTo>
                  <a:lnTo>
                    <a:pt x="4253217" y="1450568"/>
                  </a:lnTo>
                  <a:lnTo>
                    <a:pt x="4264291" y="1448473"/>
                  </a:lnTo>
                  <a:lnTo>
                    <a:pt x="4273004" y="1442808"/>
                  </a:lnTo>
                  <a:lnTo>
                    <a:pt x="4278706" y="1434503"/>
                  </a:lnTo>
                  <a:lnTo>
                    <a:pt x="4280751" y="1424495"/>
                  </a:lnTo>
                  <a:close/>
                </a:path>
                <a:path w="5629909" h="1949450">
                  <a:moveTo>
                    <a:pt x="4455338" y="219252"/>
                  </a:moveTo>
                  <a:lnTo>
                    <a:pt x="4452899" y="209677"/>
                  </a:lnTo>
                  <a:lnTo>
                    <a:pt x="4446346" y="202145"/>
                  </a:lnTo>
                  <a:lnTo>
                    <a:pt x="4436745" y="197218"/>
                  </a:lnTo>
                  <a:lnTo>
                    <a:pt x="4425188" y="195440"/>
                  </a:lnTo>
                  <a:lnTo>
                    <a:pt x="4413631" y="197218"/>
                  </a:lnTo>
                  <a:lnTo>
                    <a:pt x="4404030" y="202145"/>
                  </a:lnTo>
                  <a:lnTo>
                    <a:pt x="4397476" y="209677"/>
                  </a:lnTo>
                  <a:lnTo>
                    <a:pt x="4395051" y="219252"/>
                  </a:lnTo>
                  <a:lnTo>
                    <a:pt x="4397070" y="228866"/>
                  </a:lnTo>
                  <a:lnTo>
                    <a:pt x="4402582" y="236626"/>
                  </a:lnTo>
                  <a:lnTo>
                    <a:pt x="4410684" y="242138"/>
                  </a:lnTo>
                  <a:lnTo>
                    <a:pt x="4420552" y="245046"/>
                  </a:lnTo>
                  <a:lnTo>
                    <a:pt x="4432147" y="245046"/>
                  </a:lnTo>
                  <a:lnTo>
                    <a:pt x="4436783" y="243065"/>
                  </a:lnTo>
                  <a:lnTo>
                    <a:pt x="4443742" y="241084"/>
                  </a:lnTo>
                  <a:lnTo>
                    <a:pt x="4443742" y="239090"/>
                  </a:lnTo>
                  <a:lnTo>
                    <a:pt x="4446054" y="239090"/>
                  </a:lnTo>
                  <a:lnTo>
                    <a:pt x="4455338" y="227190"/>
                  </a:lnTo>
                  <a:lnTo>
                    <a:pt x="4455338" y="219252"/>
                  </a:lnTo>
                  <a:close/>
                </a:path>
                <a:path w="5629909" h="1949450">
                  <a:moveTo>
                    <a:pt x="4701070" y="1342097"/>
                  </a:moveTo>
                  <a:lnTo>
                    <a:pt x="4699444" y="1333461"/>
                  </a:lnTo>
                  <a:lnTo>
                    <a:pt x="4695037" y="1325956"/>
                  </a:lnTo>
                  <a:lnTo>
                    <a:pt x="4688484" y="1319961"/>
                  </a:lnTo>
                  <a:lnTo>
                    <a:pt x="4680420" y="1315859"/>
                  </a:lnTo>
                  <a:lnTo>
                    <a:pt x="4668939" y="1315859"/>
                  </a:lnTo>
                  <a:lnTo>
                    <a:pt x="4659185" y="1318831"/>
                  </a:lnTo>
                  <a:lnTo>
                    <a:pt x="4651159" y="1324444"/>
                  </a:lnTo>
                  <a:lnTo>
                    <a:pt x="4645711" y="1332331"/>
                  </a:lnTo>
                  <a:lnTo>
                    <a:pt x="4643704" y="1342097"/>
                  </a:lnTo>
                  <a:lnTo>
                    <a:pt x="4645736" y="1351851"/>
                  </a:lnTo>
                  <a:lnTo>
                    <a:pt x="4651438" y="1359509"/>
                  </a:lnTo>
                  <a:lnTo>
                    <a:pt x="4660150" y="1364526"/>
                  </a:lnTo>
                  <a:lnTo>
                    <a:pt x="4671238" y="1366316"/>
                  </a:lnTo>
                  <a:lnTo>
                    <a:pt x="4682668" y="1364526"/>
                  </a:lnTo>
                  <a:lnTo>
                    <a:pt x="4692167" y="1359509"/>
                  </a:lnTo>
                  <a:lnTo>
                    <a:pt x="4698657" y="1351851"/>
                  </a:lnTo>
                  <a:lnTo>
                    <a:pt x="4701070" y="1342097"/>
                  </a:lnTo>
                  <a:close/>
                </a:path>
                <a:path w="5629909" h="1949450">
                  <a:moveTo>
                    <a:pt x="4888458" y="85204"/>
                  </a:moveTo>
                  <a:lnTo>
                    <a:pt x="4886007" y="75628"/>
                  </a:lnTo>
                  <a:lnTo>
                    <a:pt x="4879403" y="68097"/>
                  </a:lnTo>
                  <a:lnTo>
                    <a:pt x="4869739" y="63169"/>
                  </a:lnTo>
                  <a:lnTo>
                    <a:pt x="4858118" y="61391"/>
                  </a:lnTo>
                  <a:lnTo>
                    <a:pt x="4848161" y="62826"/>
                  </a:lnTo>
                  <a:lnTo>
                    <a:pt x="4839741" y="66852"/>
                  </a:lnTo>
                  <a:lnTo>
                    <a:pt x="4833505" y="73113"/>
                  </a:lnTo>
                  <a:lnTo>
                    <a:pt x="4830115" y="81229"/>
                  </a:lnTo>
                  <a:lnTo>
                    <a:pt x="4830115" y="85204"/>
                  </a:lnTo>
                  <a:lnTo>
                    <a:pt x="4832185" y="95097"/>
                  </a:lnTo>
                  <a:lnTo>
                    <a:pt x="4837989" y="103314"/>
                  </a:lnTo>
                  <a:lnTo>
                    <a:pt x="4846840" y="108927"/>
                  </a:lnTo>
                  <a:lnTo>
                    <a:pt x="4858118" y="110998"/>
                  </a:lnTo>
                  <a:lnTo>
                    <a:pt x="4865116" y="110998"/>
                  </a:lnTo>
                  <a:lnTo>
                    <a:pt x="4874666" y="106972"/>
                  </a:lnTo>
                  <a:lnTo>
                    <a:pt x="4882032" y="101079"/>
                  </a:lnTo>
                  <a:lnTo>
                    <a:pt x="4886769" y="93700"/>
                  </a:lnTo>
                  <a:lnTo>
                    <a:pt x="4888458" y="85204"/>
                  </a:lnTo>
                  <a:close/>
                </a:path>
                <a:path w="5629909" h="1949450">
                  <a:moveTo>
                    <a:pt x="5140337" y="713270"/>
                  </a:moveTo>
                  <a:lnTo>
                    <a:pt x="5138255" y="703440"/>
                  </a:lnTo>
                  <a:lnTo>
                    <a:pt x="5132298" y="695274"/>
                  </a:lnTo>
                  <a:lnTo>
                    <a:pt x="5122900" y="689698"/>
                  </a:lnTo>
                  <a:lnTo>
                    <a:pt x="5110505" y="687628"/>
                  </a:lnTo>
                  <a:lnTo>
                    <a:pt x="5099418" y="689698"/>
                  </a:lnTo>
                  <a:lnTo>
                    <a:pt x="5090706" y="695274"/>
                  </a:lnTo>
                  <a:lnTo>
                    <a:pt x="5085004" y="703440"/>
                  </a:lnTo>
                  <a:lnTo>
                    <a:pt x="5082972" y="713270"/>
                  </a:lnTo>
                  <a:lnTo>
                    <a:pt x="5082972" y="721156"/>
                  </a:lnTo>
                  <a:lnTo>
                    <a:pt x="5087556" y="729043"/>
                  </a:lnTo>
                  <a:lnTo>
                    <a:pt x="5094440" y="734961"/>
                  </a:lnTo>
                  <a:lnTo>
                    <a:pt x="5096738" y="734961"/>
                  </a:lnTo>
                  <a:lnTo>
                    <a:pt x="5099024" y="736942"/>
                  </a:lnTo>
                  <a:lnTo>
                    <a:pt x="5103622" y="736942"/>
                  </a:lnTo>
                  <a:lnTo>
                    <a:pt x="5108206" y="738911"/>
                  </a:lnTo>
                  <a:lnTo>
                    <a:pt x="5117389" y="738911"/>
                  </a:lnTo>
                  <a:lnTo>
                    <a:pt x="5119687" y="736942"/>
                  </a:lnTo>
                  <a:lnTo>
                    <a:pt x="5127752" y="734072"/>
                  </a:lnTo>
                  <a:lnTo>
                    <a:pt x="5134305" y="728802"/>
                  </a:lnTo>
                  <a:lnTo>
                    <a:pt x="5138712" y="721690"/>
                  </a:lnTo>
                  <a:lnTo>
                    <a:pt x="5140337" y="713270"/>
                  </a:lnTo>
                  <a:close/>
                </a:path>
                <a:path w="5629909" h="1949450">
                  <a:moveTo>
                    <a:pt x="5214404" y="1544408"/>
                  </a:moveTo>
                  <a:lnTo>
                    <a:pt x="5212359" y="1534579"/>
                  </a:lnTo>
                  <a:lnTo>
                    <a:pt x="5206657" y="1526413"/>
                  </a:lnTo>
                  <a:lnTo>
                    <a:pt x="5197945" y="1520837"/>
                  </a:lnTo>
                  <a:lnTo>
                    <a:pt x="5186870" y="1518767"/>
                  </a:lnTo>
                  <a:lnTo>
                    <a:pt x="5177688" y="1518767"/>
                  </a:lnTo>
                  <a:lnTo>
                    <a:pt x="5173103" y="1520736"/>
                  </a:lnTo>
                  <a:lnTo>
                    <a:pt x="5168506" y="1524673"/>
                  </a:lnTo>
                  <a:lnTo>
                    <a:pt x="5166220" y="1524673"/>
                  </a:lnTo>
                  <a:lnTo>
                    <a:pt x="5166220" y="1526654"/>
                  </a:lnTo>
                  <a:lnTo>
                    <a:pt x="5159337" y="1530591"/>
                  </a:lnTo>
                  <a:lnTo>
                    <a:pt x="5157038" y="1536509"/>
                  </a:lnTo>
                  <a:lnTo>
                    <a:pt x="5157038" y="1544408"/>
                  </a:lnTo>
                  <a:lnTo>
                    <a:pt x="5159070" y="1554251"/>
                  </a:lnTo>
                  <a:lnTo>
                    <a:pt x="5164772" y="1562417"/>
                  </a:lnTo>
                  <a:lnTo>
                    <a:pt x="5173484" y="1567992"/>
                  </a:lnTo>
                  <a:lnTo>
                    <a:pt x="5184572" y="1570050"/>
                  </a:lnTo>
                  <a:lnTo>
                    <a:pt x="5196002" y="1567992"/>
                  </a:lnTo>
                  <a:lnTo>
                    <a:pt x="5205501" y="1562417"/>
                  </a:lnTo>
                  <a:lnTo>
                    <a:pt x="5211991" y="1554251"/>
                  </a:lnTo>
                  <a:lnTo>
                    <a:pt x="5214404" y="1544408"/>
                  </a:lnTo>
                  <a:close/>
                </a:path>
                <a:path w="5629909" h="1949450">
                  <a:moveTo>
                    <a:pt x="5295366" y="1318006"/>
                  </a:moveTo>
                  <a:lnTo>
                    <a:pt x="5293080" y="1314043"/>
                  </a:lnTo>
                  <a:lnTo>
                    <a:pt x="5288483" y="1310068"/>
                  </a:lnTo>
                  <a:lnTo>
                    <a:pt x="5286184" y="1306106"/>
                  </a:lnTo>
                  <a:lnTo>
                    <a:pt x="5283898" y="1306106"/>
                  </a:lnTo>
                  <a:lnTo>
                    <a:pt x="5281600" y="1304124"/>
                  </a:lnTo>
                  <a:lnTo>
                    <a:pt x="5279301" y="1304124"/>
                  </a:lnTo>
                  <a:lnTo>
                    <a:pt x="5277015" y="1302131"/>
                  </a:lnTo>
                  <a:lnTo>
                    <a:pt x="5267833" y="1302131"/>
                  </a:lnTo>
                  <a:lnTo>
                    <a:pt x="5256390" y="1303909"/>
                  </a:lnTo>
                  <a:lnTo>
                    <a:pt x="5246890" y="1308836"/>
                  </a:lnTo>
                  <a:lnTo>
                    <a:pt x="5240401" y="1316367"/>
                  </a:lnTo>
                  <a:lnTo>
                    <a:pt x="5238000" y="1325943"/>
                  </a:lnTo>
                  <a:lnTo>
                    <a:pt x="5240401" y="1335836"/>
                  </a:lnTo>
                  <a:lnTo>
                    <a:pt x="5246890" y="1344053"/>
                  </a:lnTo>
                  <a:lnTo>
                    <a:pt x="5256390" y="1349667"/>
                  </a:lnTo>
                  <a:lnTo>
                    <a:pt x="5267833" y="1351737"/>
                  </a:lnTo>
                  <a:lnTo>
                    <a:pt x="5274716" y="1351737"/>
                  </a:lnTo>
                  <a:lnTo>
                    <a:pt x="5283898" y="1347774"/>
                  </a:lnTo>
                  <a:lnTo>
                    <a:pt x="5288483" y="1343799"/>
                  </a:lnTo>
                  <a:lnTo>
                    <a:pt x="5288483" y="1341818"/>
                  </a:lnTo>
                  <a:lnTo>
                    <a:pt x="5290782" y="1341818"/>
                  </a:lnTo>
                  <a:lnTo>
                    <a:pt x="5290782" y="1339837"/>
                  </a:lnTo>
                  <a:lnTo>
                    <a:pt x="5293080" y="1337856"/>
                  </a:lnTo>
                  <a:lnTo>
                    <a:pt x="5293080" y="1335874"/>
                  </a:lnTo>
                  <a:lnTo>
                    <a:pt x="5295366" y="1335874"/>
                  </a:lnTo>
                  <a:lnTo>
                    <a:pt x="5295366" y="1318006"/>
                  </a:lnTo>
                  <a:close/>
                </a:path>
                <a:path w="5629909" h="1949450">
                  <a:moveTo>
                    <a:pt x="5462460" y="1720913"/>
                  </a:moveTo>
                  <a:lnTo>
                    <a:pt x="5460047" y="1710931"/>
                  </a:lnTo>
                  <a:lnTo>
                    <a:pt x="5453558" y="1702625"/>
                  </a:lnTo>
                  <a:lnTo>
                    <a:pt x="5444058" y="1696948"/>
                  </a:lnTo>
                  <a:lnTo>
                    <a:pt x="5432628" y="1694840"/>
                  </a:lnTo>
                  <a:lnTo>
                    <a:pt x="5425745" y="1694840"/>
                  </a:lnTo>
                  <a:lnTo>
                    <a:pt x="5425745" y="1696847"/>
                  </a:lnTo>
                  <a:lnTo>
                    <a:pt x="5421160" y="1696847"/>
                  </a:lnTo>
                  <a:lnTo>
                    <a:pt x="5418861" y="1698853"/>
                  </a:lnTo>
                  <a:lnTo>
                    <a:pt x="5414276" y="1700860"/>
                  </a:lnTo>
                  <a:lnTo>
                    <a:pt x="5407393" y="1706880"/>
                  </a:lnTo>
                  <a:lnTo>
                    <a:pt x="5405094" y="1712887"/>
                  </a:lnTo>
                  <a:lnTo>
                    <a:pt x="5405094" y="1720913"/>
                  </a:lnTo>
                  <a:lnTo>
                    <a:pt x="5407126" y="1730908"/>
                  </a:lnTo>
                  <a:lnTo>
                    <a:pt x="5412829" y="1739214"/>
                  </a:lnTo>
                  <a:lnTo>
                    <a:pt x="5421541" y="1744878"/>
                  </a:lnTo>
                  <a:lnTo>
                    <a:pt x="5432628" y="1746973"/>
                  </a:lnTo>
                  <a:lnTo>
                    <a:pt x="5444058" y="1744878"/>
                  </a:lnTo>
                  <a:lnTo>
                    <a:pt x="5453558" y="1739214"/>
                  </a:lnTo>
                  <a:lnTo>
                    <a:pt x="5460047" y="1730908"/>
                  </a:lnTo>
                  <a:lnTo>
                    <a:pt x="5462460" y="1720913"/>
                  </a:lnTo>
                  <a:close/>
                </a:path>
                <a:path w="5629909" h="1949450">
                  <a:moveTo>
                    <a:pt x="5614047" y="1884006"/>
                  </a:moveTo>
                  <a:lnTo>
                    <a:pt x="5612358" y="1874456"/>
                  </a:lnTo>
                  <a:lnTo>
                    <a:pt x="5607443" y="1866747"/>
                  </a:lnTo>
                  <a:lnTo>
                    <a:pt x="5599531" y="1861261"/>
                  </a:lnTo>
                  <a:lnTo>
                    <a:pt x="5588813" y="1858365"/>
                  </a:lnTo>
                  <a:lnTo>
                    <a:pt x="5581929" y="1858365"/>
                  </a:lnTo>
                  <a:lnTo>
                    <a:pt x="5579630" y="1860334"/>
                  </a:lnTo>
                  <a:lnTo>
                    <a:pt x="5577332" y="1860334"/>
                  </a:lnTo>
                  <a:lnTo>
                    <a:pt x="5569255" y="1864042"/>
                  </a:lnTo>
                  <a:lnTo>
                    <a:pt x="5562701" y="1869224"/>
                  </a:lnTo>
                  <a:lnTo>
                    <a:pt x="5558294" y="1875878"/>
                  </a:lnTo>
                  <a:lnTo>
                    <a:pt x="5556682" y="1884006"/>
                  </a:lnTo>
                  <a:lnTo>
                    <a:pt x="5559082" y="1893849"/>
                  </a:lnTo>
                  <a:lnTo>
                    <a:pt x="5565572" y="1902015"/>
                  </a:lnTo>
                  <a:lnTo>
                    <a:pt x="5575071" y="1907603"/>
                  </a:lnTo>
                  <a:lnTo>
                    <a:pt x="5586514" y="1909660"/>
                  </a:lnTo>
                  <a:lnTo>
                    <a:pt x="5597588" y="1907603"/>
                  </a:lnTo>
                  <a:lnTo>
                    <a:pt x="5606300" y="1902015"/>
                  </a:lnTo>
                  <a:lnTo>
                    <a:pt x="5612003" y="1893849"/>
                  </a:lnTo>
                  <a:lnTo>
                    <a:pt x="5614047" y="1884006"/>
                  </a:lnTo>
                  <a:close/>
                </a:path>
                <a:path w="5629909" h="1949450">
                  <a:moveTo>
                    <a:pt x="5629554" y="595858"/>
                  </a:moveTo>
                  <a:lnTo>
                    <a:pt x="5627141" y="585812"/>
                  </a:lnTo>
                  <a:lnTo>
                    <a:pt x="5620651" y="577456"/>
                  </a:lnTo>
                  <a:lnTo>
                    <a:pt x="5611152" y="571754"/>
                  </a:lnTo>
                  <a:lnTo>
                    <a:pt x="5599722" y="569633"/>
                  </a:lnTo>
                  <a:lnTo>
                    <a:pt x="5588635" y="571754"/>
                  </a:lnTo>
                  <a:lnTo>
                    <a:pt x="5579923" y="577456"/>
                  </a:lnTo>
                  <a:lnTo>
                    <a:pt x="5574220" y="585812"/>
                  </a:lnTo>
                  <a:lnTo>
                    <a:pt x="5572188" y="595858"/>
                  </a:lnTo>
                  <a:lnTo>
                    <a:pt x="5572188" y="599897"/>
                  </a:lnTo>
                  <a:lnTo>
                    <a:pt x="5574487" y="605955"/>
                  </a:lnTo>
                  <a:lnTo>
                    <a:pt x="5576773" y="609981"/>
                  </a:lnTo>
                  <a:lnTo>
                    <a:pt x="5585955" y="618058"/>
                  </a:lnTo>
                  <a:lnTo>
                    <a:pt x="5592838" y="620077"/>
                  </a:lnTo>
                  <a:lnTo>
                    <a:pt x="5599722" y="620077"/>
                  </a:lnTo>
                  <a:lnTo>
                    <a:pt x="5611152" y="618286"/>
                  </a:lnTo>
                  <a:lnTo>
                    <a:pt x="5620651" y="613270"/>
                  </a:lnTo>
                  <a:lnTo>
                    <a:pt x="5627141" y="605612"/>
                  </a:lnTo>
                  <a:lnTo>
                    <a:pt x="5629554" y="595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6963" y="280415"/>
              <a:ext cx="393192" cy="574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8220" y="246888"/>
              <a:ext cx="775716" cy="6644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5335" y="0"/>
              <a:ext cx="1065276" cy="1175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6975" y="350520"/>
              <a:ext cx="733044" cy="4709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6363" y="324611"/>
              <a:ext cx="185927" cy="515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0503" y="0"/>
              <a:ext cx="1013459" cy="1341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6335" y="41148"/>
              <a:ext cx="789431" cy="11963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8991" y="249936"/>
              <a:ext cx="480059" cy="7879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9543" y="432816"/>
              <a:ext cx="984503" cy="4480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77755" y="358140"/>
              <a:ext cx="751331" cy="6233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5259" y="510540"/>
              <a:ext cx="1812036" cy="3627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2255" y="563880"/>
              <a:ext cx="2164079" cy="2910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35923" y="515112"/>
              <a:ext cx="1437131" cy="4175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80932" y="504444"/>
              <a:ext cx="1100327" cy="4693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64979" y="373379"/>
              <a:ext cx="826007" cy="7528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31907" y="179831"/>
              <a:ext cx="364235" cy="11506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40239" y="228600"/>
              <a:ext cx="979931" cy="11475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46719" y="27432"/>
              <a:ext cx="1078992" cy="15514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65947" y="358140"/>
              <a:ext cx="1091183" cy="917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46335" y="665987"/>
              <a:ext cx="115824" cy="313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64523" y="688848"/>
              <a:ext cx="1225296" cy="3139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38387" y="239268"/>
              <a:ext cx="1487424" cy="12252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14076" y="614172"/>
              <a:ext cx="377951" cy="5196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68000" y="633983"/>
              <a:ext cx="377951" cy="5334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20939" y="160020"/>
              <a:ext cx="1139952" cy="15041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14259" y="577595"/>
              <a:ext cx="1165859" cy="6873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57443" y="836675"/>
              <a:ext cx="2962655" cy="1996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10855" y="742187"/>
              <a:ext cx="626364" cy="4175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88935" y="228600"/>
              <a:ext cx="685800" cy="14996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871459" y="915924"/>
              <a:ext cx="635507" cy="1432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712963" y="777240"/>
              <a:ext cx="74675" cy="537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43388" y="804672"/>
              <a:ext cx="217931" cy="4739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28732" y="804672"/>
              <a:ext cx="391668" cy="4663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78795" y="845819"/>
              <a:ext cx="377951" cy="4251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26095" y="1045463"/>
              <a:ext cx="92964" cy="731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07707" y="704087"/>
              <a:ext cx="707135" cy="8275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42987" y="920496"/>
              <a:ext cx="381000" cy="36118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41591" y="350520"/>
              <a:ext cx="690372" cy="15133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129015" y="298704"/>
              <a:ext cx="1289303" cy="16535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377427" y="0"/>
              <a:ext cx="1461516" cy="13380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89263" y="658368"/>
              <a:ext cx="516635" cy="9845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41919" y="848867"/>
              <a:ext cx="1040892" cy="63855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75247" y="685800"/>
              <a:ext cx="1306068" cy="9906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15683" y="662940"/>
              <a:ext cx="1283207" cy="105917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907523" y="890016"/>
              <a:ext cx="743712" cy="6553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800844" y="871727"/>
              <a:ext cx="769620" cy="6858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256520" y="752855"/>
              <a:ext cx="536448" cy="9906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611611" y="614172"/>
              <a:ext cx="348996" cy="12893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990587" y="1104900"/>
              <a:ext cx="173735" cy="3596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03035" y="982980"/>
              <a:ext cx="1258823" cy="6797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668000" y="908303"/>
              <a:ext cx="870203" cy="83667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687995" y="691527"/>
              <a:ext cx="105079" cy="9395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031735" y="458723"/>
              <a:ext cx="47244" cy="41148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607308" y="2907792"/>
            <a:ext cx="3032760" cy="569976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5928190" y="2635250"/>
            <a:ext cx="2919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   4-4</a:t>
            </a:r>
            <a:endParaRPr lang="en-US" altLang="zh-CN" sz="6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39867" y="2008632"/>
            <a:ext cx="1912619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7" y="4136135"/>
            <a:ext cx="4587240" cy="9083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交换求和顺序</a:t>
            </a:r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6879" y="1850135"/>
            <a:ext cx="1158240" cy="10789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4090415"/>
            <a:ext cx="2814828" cy="10058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6920" y="1764792"/>
            <a:ext cx="8619744" cy="3825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5872" y="1853183"/>
            <a:ext cx="7595616" cy="41315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6535" y="1533144"/>
            <a:ext cx="5998464" cy="40187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31870" y="576135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数论分块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0684" y="5730240"/>
            <a:ext cx="688848" cy="391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19134" y="4309109"/>
            <a:ext cx="310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15" dirty="0">
                <a:latin typeface="宋体" panose="02010600030101010101" pitchFamily="2" charset="-122"/>
                <a:cs typeface="宋体" panose="02010600030101010101" pitchFamily="2" charset="-122"/>
              </a:rPr>
              <a:t>&lt;-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（此处有误，应该为累加</a:t>
            </a:r>
            <a:r>
              <a:rPr sz="18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60034"/>
            <a:ext cx="36741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r>
              <a:rPr sz="2800" spc="-215" dirty="0">
                <a:latin typeface="宋体" panose="02010600030101010101" pitchFamily="2" charset="-122"/>
                <a:cs typeface="宋体" panose="02010600030101010101" pitchFamily="2" charset="-122"/>
              </a:rPr>
              <a:t>O(nloglogn)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埃氏筛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5100" y="1110996"/>
            <a:ext cx="5160263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5587365" cy="249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在埃氏筛中，每个数被筛若干次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，被</a:t>
            </a:r>
            <a:r>
              <a:rPr sz="2800" spc="130" dirty="0">
                <a:latin typeface="宋体" panose="02010600030101010101" pitchFamily="2" charset="-122"/>
                <a:cs typeface="宋体" panose="02010600030101010101" pitchFamily="2" charset="-122"/>
              </a:rPr>
              <a:t>2/3/5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筛掉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改进：使每个数只被最小质因子筛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2130"/>
            <a:ext cx="10090150" cy="409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我们约定：每个数只被它的最小质因子筛掉。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怎么才能做到呢？假设我们要筛去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</a:t>
            </a:r>
            <a:r>
              <a:rPr sz="2200" spc="-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的倍数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35*2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35*3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35*5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35*7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35*11……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45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1300" marR="5080" indent="-228600">
              <a:lnSpc>
                <a:spcPts val="238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可以发现，</a:t>
            </a:r>
            <a:r>
              <a:rPr sz="2200" spc="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35=5*7</a:t>
            </a:r>
            <a:r>
              <a:rPr sz="22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，所以从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35*5</a:t>
            </a: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以后的所有都不符合约定，因为这以后的数都必</a:t>
            </a: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定含有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这个质因子，而且不可能比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2200" spc="-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再小了。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所以：当循环到当前数的因子之后，即可跳出循环。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7894" y="538480"/>
            <a:ext cx="16579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OJ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4-</a:t>
            </a:r>
            <a:r>
              <a:rPr lang="en-US" sz="2800" spc="2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spc="6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6079" y="538480"/>
            <a:ext cx="2158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兔子的朋友圈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4047" y="1242060"/>
            <a:ext cx="11807952" cy="44790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945254"/>
            <a:ext cx="7541261" cy="2038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s[</a:t>
            </a:r>
            <a:r>
              <a:rPr sz="2200" spc="-39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sz="2200" spc="-509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被筛掉（不是质数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/>
              <a:buChar char="•"/>
            </a:pP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关键： </a:t>
            </a:r>
            <a:r>
              <a:rPr sz="2200" spc="-509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200" spc="-434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[j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break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/>
              <a:buChar char="•"/>
            </a:pP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O(n)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2432" y="1257300"/>
            <a:ext cx="8028432" cy="26014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2525" y="660399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质数 —— 如何统计每个数字最小质因子的指数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1027175"/>
            <a:ext cx="7516368" cy="56601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8923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对于所有互质的</a:t>
            </a:r>
            <a:r>
              <a:rPr sz="2800" spc="-204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5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，满足</a:t>
            </a:r>
            <a:r>
              <a:rPr sz="2800" spc="-350" dirty="0">
                <a:latin typeface="宋体" panose="02010600030101010101" pitchFamily="2" charset="-122"/>
                <a:cs typeface="宋体" panose="02010600030101010101" pitchFamily="2" charset="-122"/>
              </a:rPr>
              <a:t>f(ab)=f(a)f(b</a:t>
            </a:r>
            <a:r>
              <a:rPr sz="2800" spc="-245" dirty="0">
                <a:latin typeface="宋体" panose="02010600030101010101" pitchFamily="2" charset="-122"/>
                <a:cs typeface="宋体" panose="02010600030101010101" pitchFamily="2" charset="-122"/>
              </a:rPr>
              <a:t>)，则</a:t>
            </a:r>
            <a:r>
              <a:rPr sz="2800" spc="-575" dirty="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为积性函数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17875"/>
            <a:ext cx="8923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对于所有的</a:t>
            </a:r>
            <a:r>
              <a:rPr sz="2800" spc="-204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5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，满足</a:t>
            </a:r>
            <a:r>
              <a:rPr sz="2800" spc="-350" dirty="0">
                <a:latin typeface="宋体" panose="02010600030101010101" pitchFamily="2" charset="-122"/>
                <a:cs typeface="宋体" panose="02010600030101010101" pitchFamily="2" charset="-122"/>
              </a:rPr>
              <a:t>f(ab)=f(a)f(b</a:t>
            </a:r>
            <a:r>
              <a:rPr sz="2800" spc="-245" dirty="0">
                <a:latin typeface="宋体" panose="02010600030101010101" pitchFamily="2" charset="-122"/>
                <a:cs typeface="宋体" panose="02010600030101010101" pitchFamily="2" charset="-122"/>
              </a:rPr>
              <a:t>)，则</a:t>
            </a:r>
            <a:r>
              <a:rPr sz="2800" spc="-575" dirty="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为完全积性函数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积性函数</a:t>
            </a:r>
            <a:endParaRPr spc="-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4033520" cy="351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对于积性函数，有</a:t>
            </a:r>
            <a:r>
              <a:rPr sz="2800" spc="-140" dirty="0">
                <a:latin typeface="宋体" panose="02010600030101010101" pitchFamily="2" charset="-122"/>
                <a:cs typeface="宋体" panose="02010600030101010101" pitchFamily="2" charset="-122"/>
              </a:rPr>
              <a:t>f(1)=1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210" dirty="0">
                <a:latin typeface="宋体" panose="02010600030101010101" pitchFamily="2" charset="-122"/>
                <a:cs typeface="宋体" panose="02010600030101010101" pitchFamily="2" charset="-122"/>
              </a:rPr>
              <a:t>I(n)=1</a:t>
            </a:r>
            <a:r>
              <a:rPr sz="2800" spc="-55" dirty="0">
                <a:latin typeface="宋体" panose="02010600030101010101" pitchFamily="2" charset="-122"/>
                <a:cs typeface="宋体" panose="02010600030101010101" pitchFamily="2" charset="-122"/>
              </a:rPr>
              <a:t> 恒等函数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90" dirty="0">
                <a:latin typeface="宋体" panose="02010600030101010101" pitchFamily="2" charset="-122"/>
                <a:cs typeface="宋体" panose="02010600030101010101" pitchFamily="2" charset="-122"/>
              </a:rPr>
              <a:t>id(n</a:t>
            </a:r>
            <a:r>
              <a:rPr sz="2800" spc="25" dirty="0">
                <a:latin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 单位函数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15" dirty="0">
                <a:latin typeface="宋体" panose="02010600030101010101" pitchFamily="2" charset="-122"/>
                <a:cs typeface="宋体" panose="02010600030101010101" pitchFamily="2" charset="-122"/>
              </a:rPr>
              <a:t>ε(n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) = [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n==1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] 元函数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积性函数</a:t>
            </a:r>
            <a:endParaRPr spc="-3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8225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52900" y="1825751"/>
            <a:ext cx="2948940" cy="1094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67" y="3718559"/>
            <a:ext cx="4474464" cy="4617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49325">
              <a:lnSpc>
                <a:spcPts val="3245"/>
              </a:lnSpc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9072" y="1411224"/>
            <a:ext cx="8324088" cy="35295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4825" y="538480"/>
            <a:ext cx="2513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3872" y="1691639"/>
            <a:ext cx="7478268" cy="37322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825" y="538480"/>
            <a:ext cx="2513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94859" y="1802892"/>
            <a:ext cx="3000756" cy="1325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800600"/>
            <a:ext cx="10102596" cy="966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035" y="3732276"/>
            <a:ext cx="9232392" cy="4587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考虑将所有数分成三类：</a:t>
            </a:r>
            <a:endParaRPr spc="-5" dirty="0"/>
          </a:p>
          <a:p>
            <a:pPr marL="353060" indent="-346075">
              <a:lnSpc>
                <a:spcPct val="100000"/>
              </a:lnSpc>
              <a:spcBef>
                <a:spcPts val="2970"/>
              </a:spcBef>
              <a:buSzPct val="73000"/>
              <a:buAutoNum type="arabicParenBoth"/>
              <a:tabLst>
                <a:tab pos="353060" algn="l"/>
                <a:tab pos="1115695" algn="l"/>
                <a:tab pos="1572895" algn="l"/>
                <a:tab pos="3235960" algn="l"/>
              </a:tabLst>
            </a:pPr>
            <a:r>
              <a:rPr dirty="0"/>
              <a:t>质</a:t>
            </a:r>
            <a:r>
              <a:rPr spc="-50" dirty="0"/>
              <a:t>数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50" dirty="0">
                <a:latin typeface="Arial" panose="020B0604020202020204"/>
                <a:cs typeface="Arial" panose="020B0604020202020204"/>
              </a:rPr>
              <a:t>−</a:t>
            </a:r>
            <a:r>
              <a:rPr dirty="0">
                <a:latin typeface="Arial" panose="020B0604020202020204"/>
                <a:cs typeface="Arial" panose="020B0604020202020204"/>
              </a:rPr>
              <a:t>	</a:t>
            </a:r>
            <a:r>
              <a:rPr spc="-50" dirty="0"/>
              <a:t>1</a:t>
            </a:r>
            <a:endParaRPr spc="-50" dirty="0"/>
          </a:p>
          <a:p>
            <a:pPr>
              <a:lnSpc>
                <a:spcPct val="100000"/>
              </a:lnSpc>
              <a:spcBef>
                <a:spcPts val="2745"/>
              </a:spcBef>
              <a:buAutoNum type="arabicParenBoth"/>
            </a:pPr>
            <a:endParaRPr spc="-50" dirty="0"/>
          </a:p>
          <a:p>
            <a:pPr marL="353060" indent="-346075">
              <a:lnSpc>
                <a:spcPct val="100000"/>
              </a:lnSpc>
              <a:buSzPct val="73000"/>
              <a:buAutoNum type="arabicParenBoth"/>
              <a:tabLst>
                <a:tab pos="353060" algn="l"/>
                <a:tab pos="3401695" algn="l"/>
                <a:tab pos="3858895" algn="l"/>
                <a:tab pos="4612640" algn="l"/>
                <a:tab pos="5978525" algn="l"/>
                <a:tab pos="7165340" algn="l"/>
              </a:tabLst>
            </a:pPr>
            <a:r>
              <a:rPr dirty="0"/>
              <a:t>最小质因子指数为</a:t>
            </a:r>
            <a:r>
              <a:rPr spc="-25" dirty="0"/>
              <a:t>1：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dirty="0"/>
              <a:t>p</a:t>
            </a:r>
            <a:r>
              <a:rPr spc="-60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spc="-35" dirty="0"/>
              <a:t> 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459" dirty="0"/>
              <a:t>)</a:t>
            </a:r>
            <a:r>
              <a:rPr dirty="0"/>
              <a:t> 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dirty="0"/>
              <a:t>p</a:t>
            </a:r>
            <a:r>
              <a:rPr spc="-95" dirty="0"/>
              <a:t> </a:t>
            </a:r>
            <a:r>
              <a:rPr spc="-509" dirty="0"/>
              <a:t>)</a:t>
            </a:r>
            <a:endParaRPr spc="-509" dirty="0"/>
          </a:p>
          <a:p>
            <a:pPr>
              <a:lnSpc>
                <a:spcPct val="100000"/>
              </a:lnSpc>
              <a:spcBef>
                <a:spcPts val="2895"/>
              </a:spcBef>
              <a:buAutoNum type="arabicParenBoth"/>
            </a:pPr>
            <a:endParaRPr spc="-509" dirty="0"/>
          </a:p>
          <a:p>
            <a:pPr marL="12700" marR="5080" indent="-5715">
              <a:lnSpc>
                <a:spcPts val="2680"/>
              </a:lnSpc>
              <a:buSzPct val="73000"/>
              <a:buAutoNum type="arabicParenBoth"/>
              <a:tabLst>
                <a:tab pos="353060" algn="l"/>
                <a:tab pos="3706495" algn="l"/>
                <a:tab pos="4163695" algn="l"/>
                <a:tab pos="4917440" algn="l"/>
                <a:tab pos="6391275" algn="l"/>
                <a:tab pos="6848475" algn="l"/>
              </a:tabLst>
            </a:pPr>
            <a:r>
              <a:rPr dirty="0"/>
              <a:t>	最小质因子指数大于</a:t>
            </a:r>
            <a:r>
              <a:rPr spc="-25" dirty="0"/>
              <a:t>1：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dirty="0"/>
              <a:t>p</a:t>
            </a:r>
            <a:r>
              <a:rPr spc="-95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spc="-50" dirty="0"/>
              <a:t> </a:t>
            </a:r>
            <a:r>
              <a:rPr dirty="0"/>
              <a:t>p</a:t>
            </a:r>
            <a:r>
              <a:rPr spc="-50"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spc="-5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dirty="0"/>
              <a:t>（可用欧拉函数</a:t>
            </a:r>
            <a:r>
              <a:rPr spc="-50" dirty="0"/>
              <a:t>性</a:t>
            </a:r>
            <a:r>
              <a:rPr dirty="0"/>
              <a:t>质4证</a:t>
            </a:r>
            <a:r>
              <a:rPr spc="-50" dirty="0"/>
              <a:t>）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15925">
              <a:lnSpc>
                <a:spcPts val="3245"/>
              </a:lnSpc>
            </a:pPr>
            <a:r>
              <a:rPr spc="-35" dirty="0"/>
              <a:t>欧拉函数 —— 线性筛</a:t>
            </a:r>
            <a:endParaRPr spc="-3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1425" y="538480"/>
            <a:ext cx="35807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8088" y="1027175"/>
            <a:ext cx="80010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245"/>
              </a:lnSpc>
              <a:tabLst>
                <a:tab pos="2120265" algn="l"/>
              </a:tabLst>
            </a:pPr>
            <a:r>
              <a:rPr spc="445" dirty="0"/>
              <a:t>OJ</a:t>
            </a:r>
            <a:r>
              <a:rPr spc="10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10" dirty="0"/>
              <a:t> </a:t>
            </a:r>
            <a:r>
              <a:rPr lang="en-US" spc="635" dirty="0"/>
              <a:t>A</a:t>
            </a:r>
            <a:r>
              <a:rPr dirty="0"/>
              <a:t>	</a:t>
            </a:r>
            <a:r>
              <a:rPr spc="-35" dirty="0"/>
              <a:t>兔子的朋友圈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96619" y="1621789"/>
            <a:ext cx="110286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由定理，会分成</a:t>
            </a:r>
            <a:r>
              <a:rPr sz="2800" spc="-125" dirty="0">
                <a:latin typeface="宋体" panose="02010600030101010101" pitchFamily="2" charset="-122"/>
                <a:cs typeface="宋体" panose="02010600030101010101" pitchFamily="2" charset="-122"/>
              </a:rPr>
              <a:t>gcd(n</a:t>
            </a:r>
            <a:r>
              <a:rPr sz="2800" spc="-120" dirty="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sz="2800" spc="-365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sz="2800" spc="-75" dirty="0">
                <a:latin typeface="宋体" panose="02010600030101010101" pitchFamily="2" charset="-122"/>
                <a:cs typeface="宋体" panose="02010600030101010101" pitchFamily="2" charset="-122"/>
              </a:rPr>
              <a:t>)个朋友圈，每个朋友圈的大小为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45" dirty="0">
                <a:latin typeface="宋体" panose="02010600030101010101" pitchFamily="2" charset="-122"/>
                <a:cs typeface="宋体" panose="02010600030101010101" pitchFamily="2" charset="-122"/>
              </a:rPr>
              <a:t> / </a:t>
            </a:r>
            <a:r>
              <a:rPr sz="2800" spc="-125" dirty="0">
                <a:latin typeface="宋体" panose="02010600030101010101" pitchFamily="2" charset="-122"/>
                <a:cs typeface="宋体" panose="02010600030101010101" pitchFamily="2" charset="-122"/>
              </a:rPr>
              <a:t>gcd(n</a:t>
            </a:r>
            <a:r>
              <a:rPr sz="2800" spc="-114" dirty="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sz="2800" spc="-390" dirty="0">
                <a:latin typeface="宋体" panose="02010600030101010101" pitchFamily="2" charset="-122"/>
                <a:cs typeface="宋体" panose="02010600030101010101" pitchFamily="2" charset="-122"/>
              </a:rPr>
              <a:t>k)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4182109"/>
            <a:ext cx="1087501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由贪心，两个大的数字相乘会得到大的答案，故将最大的</a:t>
            </a:r>
            <a:r>
              <a:rPr sz="2800" spc="-155" dirty="0">
                <a:latin typeface="宋体" panose="02010600030101010101" pitchFamily="2" charset="-122"/>
                <a:cs typeface="宋体" panose="02010600030101010101" pitchFamily="2" charset="-122"/>
              </a:rPr>
              <a:t>n/gcd(n,k</a:t>
            </a:r>
            <a:r>
              <a:rPr sz="2800" spc="-105" dirty="0">
                <a:latin typeface="宋体" panose="02010600030101010101" pitchFamily="2" charset="-122"/>
                <a:cs typeface="宋体" panose="02010600030101010101" pitchFamily="2" charset="-122"/>
              </a:rPr>
              <a:t>)个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数字分给第一个朋友圈，以此类推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127125">
              <a:lnSpc>
                <a:spcPts val="3245"/>
              </a:lnSpc>
            </a:pPr>
            <a:r>
              <a:rPr spc="-35" dirty="0"/>
              <a:t>约数个数函数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807450" y="4849495"/>
            <a:ext cx="30346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2800" spc="-120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均为质数。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94" y="4849495"/>
            <a:ext cx="6781165" cy="147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由唯一分解定理，</a:t>
            </a:r>
            <a:r>
              <a:rPr sz="2800" spc="-9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可被表示成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，显然其为积性函数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8455" y="1825751"/>
            <a:ext cx="3075431" cy="13441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420" y="3674364"/>
            <a:ext cx="4008120" cy="461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9447" y="4879847"/>
            <a:ext cx="3256788" cy="510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936" y="5660135"/>
            <a:ext cx="2453640" cy="9250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3245"/>
              </a:lnSpc>
            </a:pPr>
            <a:r>
              <a:rPr spc="-35" dirty="0"/>
              <a:t>约数个数函数 —— 线性筛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147444" y="1691640"/>
            <a:ext cx="337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考虑将所有数分成三类：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1115695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495" dirty="0">
                <a:latin typeface="宋体" panose="02010600030101010101" pitchFamily="2" charset="-122"/>
                <a:cs typeface="宋体" panose="02010600030101010101" pitchFamily="2" charset="-122"/>
              </a:rPr>
              <a:t>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444" y="3545204"/>
            <a:ext cx="643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1695" algn="l"/>
                <a:tab pos="4303395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最小质因子指数为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1：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d</a:t>
            </a:r>
            <a:r>
              <a:rPr sz="24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9" dirty="0">
                <a:latin typeface="宋体" panose="02010600030101010101" pitchFamily="2" charset="-122"/>
                <a:cs typeface="宋体" panose="02010600030101010101" pitchFamily="2" charset="-122"/>
              </a:rPr>
              <a:t>(i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sz="2400" b="1"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b="1" spc="-280" dirty="0">
                <a:latin typeface="宋体" panose="02010600030101010101" pitchFamily="2" charset="-122"/>
                <a:cs typeface="宋体" panose="02010600030101010101" pitchFamily="2" charset="-122"/>
              </a:rPr>
              <a:t>p)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495" dirty="0">
                <a:latin typeface="宋体" panose="02010600030101010101" pitchFamily="2" charset="-122"/>
                <a:cs typeface="宋体" panose="02010600030101010101" pitchFamily="2" charset="-122"/>
              </a:rPr>
              <a:t>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365" dirty="0">
                <a:latin typeface="宋体" panose="02010600030101010101" pitchFamily="2" charset="-122"/>
                <a:cs typeface="宋体" panose="02010600030101010101" pitchFamily="2" charset="-122"/>
              </a:rPr>
              <a:t>(p)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6219" y="3545204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（积性函数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444" y="4642484"/>
            <a:ext cx="1043495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  <a:tabLst>
                <a:tab pos="3706495" algn="l"/>
                <a:tab pos="4608195" algn="l"/>
                <a:tab pos="8345170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最小质因子指数大于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1：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d</a:t>
            </a:r>
            <a:r>
              <a:rPr sz="24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9" dirty="0">
                <a:latin typeface="宋体" panose="02010600030101010101" pitchFamily="2" charset="-122"/>
                <a:cs typeface="宋体" panose="02010600030101010101" pitchFamily="2" charset="-122"/>
              </a:rPr>
              <a:t>(i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sz="2400" b="1"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b="1" spc="-280" dirty="0">
                <a:latin typeface="宋体" panose="02010600030101010101" pitchFamily="2" charset="-122"/>
                <a:cs typeface="宋体" panose="02010600030101010101" pitchFamily="2" charset="-122"/>
              </a:rPr>
              <a:t>p)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385" dirty="0">
                <a:latin typeface="宋体" panose="02010600030101010101" pitchFamily="2" charset="-122"/>
                <a:cs typeface="宋体" panose="02010600030101010101" pitchFamily="2" charset="-122"/>
              </a:rPr>
              <a:t>d(i)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310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270" dirty="0">
                <a:latin typeface="宋体" panose="02010600030101010101" pitchFamily="2" charset="-122"/>
                <a:cs typeface="宋体" panose="02010600030101010101" pitchFamily="2" charset="-122"/>
              </a:rPr>
              <a:t>(num[i]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8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70" dirty="0">
                <a:latin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 b="1" spc="-270" dirty="0">
                <a:latin typeface="宋体" panose="02010600030101010101" pitchFamily="2" charset="-122"/>
                <a:cs typeface="宋体" panose="02010600030101010101" pitchFamily="2" charset="-122"/>
              </a:rPr>
              <a:t>(num[i]</a:t>
            </a:r>
            <a:r>
              <a:rPr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8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60" dirty="0">
                <a:latin typeface="宋体" panose="02010600030101010101" pitchFamily="2" charset="-122"/>
                <a:cs typeface="宋体" panose="02010600030101010101" pitchFamily="2" charset="-122"/>
              </a:rPr>
              <a:t>2)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5100">
              <a:lnSpc>
                <a:spcPts val="278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（其中</a:t>
            </a:r>
            <a:r>
              <a:rPr sz="2400" spc="-240" dirty="0">
                <a:latin typeface="宋体" panose="02010600030101010101" pitchFamily="2" charset="-122"/>
                <a:cs typeface="宋体" panose="02010600030101010101" pitchFamily="2" charset="-122"/>
              </a:rPr>
              <a:t>num[i]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sz="2400" spc="-56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的最小质因子的指数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约数个数函数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4688" y="1135380"/>
            <a:ext cx="8802623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z="2800" spc="-4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约数和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05528" y="2602992"/>
            <a:ext cx="2389631" cy="10485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3735" y="4149089"/>
            <a:ext cx="5714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思考：如何快速预处理约数和函数？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127125">
              <a:lnSpc>
                <a:spcPts val="3245"/>
              </a:lnSpc>
            </a:pPr>
            <a:r>
              <a:rPr spc="-35" dirty="0"/>
              <a:t>莫比乌斯函数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2823" y="2063495"/>
            <a:ext cx="5478780" cy="19141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9554" y="4757420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显然其为积性函数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1511" y="2461260"/>
            <a:ext cx="7066788" cy="4293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4379" y="1441703"/>
            <a:ext cx="2322576" cy="71627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3245"/>
              </a:lnSpc>
            </a:pPr>
            <a:r>
              <a:rPr spc="-35" dirty="0"/>
              <a:t>莫比乌斯函数 与 容斥原理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00" y="4820411"/>
            <a:ext cx="3657600" cy="1277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6830" y="1791335"/>
            <a:ext cx="35807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如何利用容斥原理来求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9" y="1791335"/>
            <a:ext cx="380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30" y="2644775"/>
            <a:ext cx="380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676" y="1822704"/>
            <a:ext cx="899160" cy="493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411" y="2668523"/>
            <a:ext cx="3256788" cy="5105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" y="3529584"/>
            <a:ext cx="9526524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4539" y="2382011"/>
            <a:ext cx="7668767" cy="30358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6504" y="1563624"/>
            <a:ext cx="8698992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15925">
              <a:lnSpc>
                <a:spcPts val="3245"/>
              </a:lnSpc>
            </a:pPr>
            <a:r>
              <a:rPr spc="-35" dirty="0"/>
              <a:t>积性函数 —— 线性筛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3344" y="1951990"/>
            <a:ext cx="3378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考虑将所有数分成三类：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3060" indent="-346075">
              <a:lnSpc>
                <a:spcPct val="100000"/>
              </a:lnSpc>
              <a:spcBef>
                <a:spcPts val="2880"/>
              </a:spcBef>
              <a:buSzPct val="73000"/>
              <a:buAutoNum type="arabicParenBoth"/>
              <a:tabLst>
                <a:tab pos="353060" algn="l"/>
              </a:tabLst>
            </a:pP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质数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0650" indent="-5715">
              <a:lnSpc>
                <a:spcPct val="300000"/>
              </a:lnSpc>
              <a:buSzPct val="73000"/>
              <a:buAutoNum type="arabicParenBoth"/>
              <a:tabLst>
                <a:tab pos="35306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	最小质因子指数为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(3</a:t>
            </a:r>
            <a:r>
              <a:rPr sz="2400" spc="-40" dirty="0">
                <a:latin typeface="宋体" panose="02010600030101010101" pitchFamily="2" charset="-122"/>
                <a:cs typeface="宋体" panose="02010600030101010101" pitchFamily="2" charset="-122"/>
              </a:rPr>
              <a:t>)最小质因子指数大于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220980">
              <a:lnSpc>
                <a:spcPts val="3245"/>
              </a:lnSpc>
            </a:pPr>
            <a:r>
              <a:rPr spc="445" dirty="0"/>
              <a:t>OJ</a:t>
            </a:r>
            <a:r>
              <a:rPr spc="15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20" dirty="0"/>
              <a:t> </a:t>
            </a:r>
            <a:r>
              <a:rPr lang="en-US" spc="685" dirty="0"/>
              <a:t>A</a:t>
            </a:r>
            <a:r>
              <a:rPr spc="-35" dirty="0"/>
              <a:t> 兔子的朋友圈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74980" y="1621789"/>
            <a:ext cx="104978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对于同一个朋友圈，假设其大小为</a:t>
            </a:r>
            <a:r>
              <a:rPr sz="2800" spc="-9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，从大到小排序后待分配的为：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3328670"/>
            <a:ext cx="1140396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由贪心，将第二大、第三大的数字放在第一大的数字的两旁；此时第二大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数字旁边若还有空缺，则放第四大数字......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答案为：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42232" y="2369820"/>
            <a:ext cx="2788919" cy="3413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288" y="5163311"/>
            <a:ext cx="7914131" cy="7056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225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一些等式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9728" y="3553967"/>
            <a:ext cx="3159252" cy="975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171" y="1889760"/>
            <a:ext cx="2529839" cy="1117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2211" y="5076444"/>
            <a:ext cx="3035808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3639" y="2599944"/>
            <a:ext cx="6214871" cy="12755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6251" y="1213103"/>
            <a:ext cx="7987283" cy="56448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01640" y="0"/>
            <a:ext cx="5711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007" y="1912620"/>
            <a:ext cx="3526536" cy="2973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4785359"/>
            <a:ext cx="3035808" cy="1028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927" y="3090672"/>
            <a:ext cx="2645664" cy="11170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39" y="1485900"/>
            <a:ext cx="3332988" cy="10271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莫比乌斯反演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5127" y="2446020"/>
            <a:ext cx="9381744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莫比乌斯反演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7508" y="2129027"/>
            <a:ext cx="8859012" cy="1069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3992879"/>
            <a:ext cx="8859012" cy="135026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600" spc="-240" baseline="14000" dirty="0">
                <a:solidFill>
                  <a:srgbClr val="000000"/>
                </a:solidFill>
                <a:latin typeface="Lucida Sans Unicode" panose="020B0602030504020204"/>
                <a:cs typeface="Lucida Sans Unicode" panose="020B0602030504020204"/>
              </a:rPr>
              <a:t>... </a:t>
            </a:r>
            <a:r>
              <a:rPr sz="8000" spc="55" dirty="0">
                <a:solidFill>
                  <a:srgbClr val="39BEC4"/>
                </a:solidFill>
              </a:rPr>
              <a:t>谢谢大家</a:t>
            </a:r>
            <a:endParaRPr sz="8000">
              <a:latin typeface="Lucida Sans Unicode" panose="020B0602030504020204"/>
              <a:cs typeface="Lucida Sans Unicode" panose="020B0602030504020204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4800" spc="1030" dirty="0">
                <a:solidFill>
                  <a:srgbClr val="7BAEDE"/>
                </a:solidFill>
              </a:rPr>
              <a:t>THANK</a:t>
            </a:r>
            <a:r>
              <a:rPr sz="4800" spc="200" dirty="0">
                <a:solidFill>
                  <a:srgbClr val="7BAEDE"/>
                </a:solidFill>
              </a:rPr>
              <a:t> </a:t>
            </a:r>
            <a:r>
              <a:rPr sz="4800" spc="1140" dirty="0">
                <a:solidFill>
                  <a:srgbClr val="7BAEDE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245"/>
              </a:lnSpc>
              <a:tabLst>
                <a:tab pos="2120265" algn="l"/>
              </a:tabLst>
            </a:pPr>
            <a:r>
              <a:rPr spc="445" dirty="0"/>
              <a:t>OJ</a:t>
            </a:r>
            <a:r>
              <a:rPr spc="10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10" dirty="0"/>
              <a:t> </a:t>
            </a:r>
            <a:r>
              <a:rPr lang="en-US" spc="635" dirty="0"/>
              <a:t>A</a:t>
            </a:r>
            <a:r>
              <a:rPr dirty="0"/>
              <a:t>	</a:t>
            </a:r>
            <a:r>
              <a:rPr spc="-35" dirty="0"/>
              <a:t>兔子的朋友圈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1496" y="1165860"/>
            <a:ext cx="8407908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8414" y="538480"/>
            <a:ext cx="16687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OJ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4-</a:t>
            </a:r>
            <a:r>
              <a:rPr lang="en-US" sz="2800" spc="2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spc="7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7395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正多边形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2747" y="1165860"/>
            <a:ext cx="8901684" cy="5667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45"/>
              </a:lnSpc>
              <a:tabLst>
                <a:tab pos="2481580" algn="l"/>
              </a:tabLst>
            </a:pPr>
            <a:r>
              <a:rPr lang="en-US" sz="2800" spc="4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OJ</a:t>
            </a:r>
            <a:r>
              <a:rPr lang="en-US"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spc="-1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4-</a:t>
            </a:r>
            <a:r>
              <a:rPr lang="en-US" sz="2800" spc="2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sz="28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B</a:t>
            </a:r>
            <a:r>
              <a:rPr sz="2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spc="-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正多边形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3485" y="1503044"/>
            <a:ext cx="10438765" cy="514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025">
              <a:lnSpc>
                <a:spcPct val="100000"/>
              </a:lnSpc>
              <a:spcBef>
                <a:spcPts val="95"/>
              </a:spcBef>
              <a:tabLst>
                <a:tab pos="1967230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考虑旋转：旋转</a:t>
            </a:r>
            <a:r>
              <a:rPr sz="2800" spc="-65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个位次</a:t>
            </a:r>
            <a:r>
              <a:rPr sz="2800" spc="-235" dirty="0">
                <a:latin typeface="宋体" panose="02010600030101010101" pitchFamily="2" charset="-122"/>
                <a:cs typeface="宋体" panose="02010600030101010101" pitchFamily="2" charset="-122"/>
              </a:rPr>
              <a:t>（r_i），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spc="-125" dirty="0">
                <a:latin typeface="宋体" panose="02010600030101010101" pitchFamily="2" charset="-122"/>
                <a:cs typeface="宋体" panose="02010600030101010101" pitchFamily="2" charset="-122"/>
              </a:rPr>
              <a:t>gcd(n, </a:t>
            </a:r>
            <a:r>
              <a:rPr sz="2800" spc="-600" dirty="0">
                <a:latin typeface="宋体" panose="02010600030101010101" pitchFamily="2" charset="-122"/>
                <a:cs typeface="宋体" panose="02010600030101010101" pitchFamily="2" charset="-122"/>
              </a:rPr>
              <a:t>i)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个点可以随便染色，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共有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种方案，在该旋转下等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价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80"/>
              </a:spcBef>
            </a:pP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考虑翻转：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427990">
              <a:lnSpc>
                <a:spcPct val="100000"/>
              </a:lnSpc>
              <a:buChar char="-"/>
              <a:tabLst>
                <a:tab pos="440690" algn="l"/>
                <a:tab pos="900366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沿对称轴翻转，且对称轴经过两点。此时有</a:t>
            </a:r>
            <a:r>
              <a:rPr sz="2800" spc="65" dirty="0">
                <a:latin typeface="宋体" panose="02010600030101010101" pitchFamily="2" charset="-122"/>
                <a:cs typeface="宋体" panose="02010600030101010101" pitchFamily="2" charset="-122"/>
              </a:rPr>
              <a:t>n/2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个对称轴对于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个对称轴翻转，有</a:t>
            </a:r>
            <a:r>
              <a:rPr sz="2800" spc="145" dirty="0">
                <a:latin typeface="宋体" panose="02010600030101010101" pitchFamily="2" charset="-122"/>
                <a:cs typeface="宋体" panose="02010600030101010101" pitchFamily="2" charset="-122"/>
              </a:rPr>
              <a:t>n/2+1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个点可以随便染色，共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种方案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在该翻转下等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价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82880" indent="427990" algn="just">
              <a:lnSpc>
                <a:spcPct val="100000"/>
              </a:lnSpc>
              <a:spcBef>
                <a:spcPts val="3360"/>
              </a:spcBef>
              <a:buChar char="-"/>
              <a:tabLst>
                <a:tab pos="440690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沿对称轴翻转，且对称轴经过两条边的中间。此时有</a:t>
            </a:r>
            <a:r>
              <a:rPr sz="2800" spc="65" dirty="0">
                <a:latin typeface="宋体" panose="02010600030101010101" pitchFamily="2" charset="-122"/>
                <a:cs typeface="宋体" panose="02010600030101010101" pitchFamily="2" charset="-122"/>
              </a:rPr>
              <a:t>n/2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个对称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轴对于每个对称轴翻转，有</a:t>
            </a:r>
            <a:r>
              <a:rPr sz="2800" spc="65" dirty="0">
                <a:latin typeface="宋体" panose="02010600030101010101" pitchFamily="2" charset="-122"/>
                <a:cs typeface="宋体" panose="02010600030101010101" pitchFamily="2" charset="-122"/>
              </a:rPr>
              <a:t>n/2</a:t>
            </a:r>
            <a:r>
              <a:rPr sz="2800" spc="60" dirty="0">
                <a:latin typeface="宋体" panose="02010600030101010101" pitchFamily="2" charset="-122"/>
                <a:cs typeface="宋体" panose="02010600030101010101" pitchFamily="2" charset="-122"/>
              </a:rPr>
              <a:t>个点可以随便染色，共有  种方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案，在该翻转下等价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43000" y="1981200"/>
                <a:ext cx="2661278" cy="450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2661278" cy="450060"/>
              </a:xfrm>
              <a:prstGeom prst="rect">
                <a:avLst/>
              </a:prstGeom>
              <a:blipFill rotWithShape="1">
                <a:blip r:embed="rId1"/>
                <a:stretch>
                  <a:fillRect r="24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17237" y="3962400"/>
                <a:ext cx="2661278" cy="674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37" y="3962400"/>
                <a:ext cx="2661278" cy="674608"/>
              </a:xfrm>
              <a:prstGeom prst="rect">
                <a:avLst/>
              </a:prstGeom>
              <a:blipFill rotWithShape="1">
                <a:blip r:embed="rId2"/>
                <a:stretch>
                  <a:fillRect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839200" y="5715000"/>
                <a:ext cx="2661278" cy="589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5715000"/>
                <a:ext cx="2661278" cy="589841"/>
              </a:xfrm>
              <a:prstGeom prst="rect">
                <a:avLst/>
              </a:prstGeom>
              <a:blipFill rotWithShape="1">
                <a:blip r:embed="rId3"/>
                <a:stretch>
                  <a:fillRect r="24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45"/>
              </a:lnSpc>
              <a:tabLst>
                <a:tab pos="2481580" algn="l"/>
              </a:tabLst>
            </a:pPr>
            <a:r>
              <a:rPr spc="445" dirty="0"/>
              <a:t>OJ</a:t>
            </a:r>
            <a:r>
              <a:rPr spc="10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10" dirty="0"/>
              <a:t> </a:t>
            </a:r>
            <a:r>
              <a:rPr lang="en-US" spc="720" dirty="0"/>
              <a:t>B</a:t>
            </a:r>
            <a:r>
              <a:rPr dirty="0"/>
              <a:t>	</a:t>
            </a:r>
            <a:r>
              <a:rPr spc="-35" dirty="0"/>
              <a:t>正多边形</a:t>
            </a:r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4648200"/>
            <a:ext cx="6425565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35" dirty="0" err="1">
                <a:latin typeface="宋体" panose="02010600030101010101" pitchFamily="2" charset="-122"/>
                <a:cs typeface="宋体" panose="02010600030101010101" pitchFamily="2" charset="-122"/>
              </a:rPr>
              <a:t>Polya</a:t>
            </a:r>
            <a:r>
              <a:rPr lang="zh-CN" altLang="en-US"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定理</a:t>
            </a:r>
            <a:endParaRPr lang="en-US" altLang="zh-CN" sz="2800" spc="-3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3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err="1">
                <a:latin typeface="宋体" panose="02010600030101010101" pitchFamily="2" charset="-122"/>
                <a:cs typeface="宋体" panose="02010600030101010101" pitchFamily="2" charset="-122"/>
              </a:rPr>
              <a:t>对于模意义下的除法，需要用到乘法逆元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543833" y="2573065"/>
              <a:ext cx="36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543833" y="2573065"/>
                <a:ext cx="360" cy="360"/>
              </a:xfrm>
              <a:prstGeom prst="rect"/>
            </p:spPr>
          </p:pic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9906000" cy="12715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763000" y="346102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sngStrike" dirty="0">
                <a:latin typeface="黑体" panose="02010609060101010101" pitchFamily="49" charset="-122"/>
                <a:ea typeface="黑体" panose="02010609060101010101" pitchFamily="49" charset="-122"/>
              </a:rPr>
              <a:t>该公式由</a:t>
            </a:r>
            <a:r>
              <a:rPr lang="en-US" altLang="zh-CN" sz="1400" strike="sngStrike" dirty="0" err="1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1400" strike="sngStrike" dirty="0">
                <a:latin typeface="黑体" panose="02010609060101010101" pitchFamily="49" charset="-122"/>
                <a:ea typeface="黑体" panose="02010609060101010101" pitchFamily="49" charset="-122"/>
              </a:rPr>
              <a:t>群聊东方</a:t>
            </a:r>
            <a:r>
              <a:rPr lang="en-US" altLang="zh-CN" sz="1400" strike="sngStrike" dirty="0">
                <a:latin typeface="黑体" panose="02010609060101010101" pitchFamily="49" charset="-122"/>
                <a:ea typeface="黑体" panose="02010609060101010101" pitchFamily="49" charset="-122"/>
              </a:rPr>
              <a:t>bot</a:t>
            </a:r>
            <a:r>
              <a:rPr lang="zh-CN" altLang="en-US" sz="1400" strike="sngStrike" dirty="0">
                <a:latin typeface="黑体" panose="02010609060101010101" pitchFamily="49" charset="-122"/>
                <a:ea typeface="黑体" panose="02010609060101010101" pitchFamily="49" charset="-122"/>
              </a:rPr>
              <a:t>幽幽子生成</a:t>
            </a:r>
            <a:endParaRPr lang="zh-CN" altLang="en-US" sz="1400" strike="sngStrike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914806"/>
            <a:ext cx="7658100" cy="14780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10369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45"/>
              </a:lnSpc>
              <a:tabLst>
                <a:tab pos="2481580" algn="l"/>
              </a:tabLst>
            </a:pPr>
            <a:r>
              <a:rPr spc="445" dirty="0"/>
              <a:t>OJ</a:t>
            </a:r>
            <a:r>
              <a:rPr spc="10" dirty="0"/>
              <a:t> </a:t>
            </a:r>
            <a:r>
              <a:rPr spc="-120" dirty="0"/>
              <a:t>4-</a:t>
            </a:r>
            <a:r>
              <a:rPr lang="en-US" spc="210" dirty="0"/>
              <a:t>3</a:t>
            </a:r>
            <a:r>
              <a:rPr spc="10" dirty="0"/>
              <a:t> </a:t>
            </a:r>
            <a:r>
              <a:rPr lang="en-US" spc="720" dirty="0"/>
              <a:t>C</a:t>
            </a:r>
            <a:r>
              <a:rPr dirty="0"/>
              <a:t>	</a:t>
            </a:r>
            <a:r>
              <a:rPr lang="zh-CN" altLang="en-US" spc="-35" dirty="0"/>
              <a:t>剑指保研</a:t>
            </a:r>
            <a:endParaRPr spc="-35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8260"/>
          <a:stretch>
            <a:fillRect/>
          </a:stretch>
        </p:blipFill>
        <p:spPr>
          <a:xfrm>
            <a:off x="304800" y="1295400"/>
            <a:ext cx="11734800" cy="36845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029" y="522579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对于相同结点的子树，显然后面的操作覆盖前面的操作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029" y="6292596"/>
            <a:ext cx="80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对于每个结点（对应的子树），记录其最后一次操作的内容与时间戳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EyOTM0ZGY3ZDhjOGFjZjAyNWRiNzEzYjIyZTk5MD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演示</Application>
  <PresentationFormat>宽屏</PresentationFormat>
  <Paragraphs>214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黑体</vt:lpstr>
      <vt:lpstr>Cambria Math</vt:lpstr>
      <vt:lpstr>微软雅黑</vt:lpstr>
      <vt:lpstr>Arial Unicode MS</vt:lpstr>
      <vt:lpstr>Calibri</vt:lpstr>
      <vt:lpstr>Lucida Sans Unicode</vt:lpstr>
      <vt:lpstr>Arial</vt:lpstr>
      <vt:lpstr>Office Theme</vt:lpstr>
      <vt:lpstr>PowerPoint 演示文稿</vt:lpstr>
      <vt:lpstr>兔子的朋友圈</vt:lpstr>
      <vt:lpstr>OJ 4-3 A	兔子的朋友圈</vt:lpstr>
      <vt:lpstr>OJ 4-3 A 兔子的朋友圈</vt:lpstr>
      <vt:lpstr>OJ 4-3 A	兔子的朋友圈</vt:lpstr>
      <vt:lpstr>正多边形</vt:lpstr>
      <vt:lpstr>PowerPoint 演示文稿</vt:lpstr>
      <vt:lpstr>OJ 4-3 B	正多边形</vt:lpstr>
      <vt:lpstr>OJ 4-3 C	剑指保研</vt:lpstr>
      <vt:lpstr>OJ 4-3 C	剑指保研</vt:lpstr>
      <vt:lpstr>PowerPoint 演示文稿</vt:lpstr>
      <vt:lpstr>交换求和顺序</vt:lpstr>
      <vt:lpstr>数论分块</vt:lpstr>
      <vt:lpstr>数论分块</vt:lpstr>
      <vt:lpstr>数论分块</vt:lpstr>
      <vt:lpstr>数论分块</vt:lpstr>
      <vt:lpstr>质数 —— 埃氏筛</vt:lpstr>
      <vt:lpstr>质数 —— 线性筛</vt:lpstr>
      <vt:lpstr>质数 —— 线性筛</vt:lpstr>
      <vt:lpstr>质数 —— 线性筛</vt:lpstr>
      <vt:lpstr>PowerPoint 演示文稿</vt:lpstr>
      <vt:lpstr>积性函数</vt:lpstr>
      <vt:lpstr>积性函数</vt:lpstr>
      <vt:lpstr>欧拉函数</vt:lpstr>
      <vt:lpstr>欧拉函数的性质</vt:lpstr>
      <vt:lpstr>欧拉函数的性质</vt:lpstr>
      <vt:lpstr>欧拉函数的性质</vt:lpstr>
      <vt:lpstr>欧拉函数 —— 线性筛</vt:lpstr>
      <vt:lpstr>欧拉函数 —— 线性筛</vt:lpstr>
      <vt:lpstr>约数个数函数</vt:lpstr>
      <vt:lpstr>约数个数函数 —— 线性筛</vt:lpstr>
      <vt:lpstr>约数个数函数 —— 线性筛</vt:lpstr>
      <vt:lpstr>PowerPoint 演示文稿</vt:lpstr>
      <vt:lpstr>莫比乌斯函数</vt:lpstr>
      <vt:lpstr>莫比乌斯函数 —— 性质</vt:lpstr>
      <vt:lpstr>莫比乌斯函数 与 容斥原理</vt:lpstr>
      <vt:lpstr>莫比乌斯函数 —— 线性筛</vt:lpstr>
      <vt:lpstr>莫比乌斯函数 —— 线性筛</vt:lpstr>
      <vt:lpstr>积性函数 —— 线性筛</vt:lpstr>
      <vt:lpstr>一些等式</vt:lpstr>
      <vt:lpstr>狄利克雷卷积</vt:lpstr>
      <vt:lpstr>狄利克雷卷积 —— 性质</vt:lpstr>
      <vt:lpstr>狄利克雷卷积 —— 性质</vt:lpstr>
      <vt:lpstr>狄利克雷卷积</vt:lpstr>
      <vt:lpstr>莫比乌斯反演</vt:lpstr>
      <vt:lpstr>莫比乌斯反演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Swind</dc:creator>
  <cp:lastModifiedBy>WPS_1660726451</cp:lastModifiedBy>
  <cp:revision>24</cp:revision>
  <dcterms:created xsi:type="dcterms:W3CDTF">2024-03-18T10:57:00Z</dcterms:created>
  <dcterms:modified xsi:type="dcterms:W3CDTF">2024-03-22T16:35:01Z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2023-03-21T08:00:00Z</vt:filetime>
  </property>
  <property fmtid="{D5CDD505-2E9C-101B-9397-08002B2CF9AE}" pid="3" name="Creator">
    <vt:lpwstr>WPS 演示</vt:lpwstr>
  </property>
  <property fmtid="{D5CDD505-2E9C-101B-9397-08002B2CF9AE}" pid="4" name="LastSaved">
    <vt:filetime>2024-03-18T08:00:00Z</vt:filetime>
  </property>
  <property fmtid="{D5CDD505-2E9C-101B-9397-08002B2CF9AE}" pid="5" name="Producer">
    <vt:lpwstr>macOS 版本12.1（版号21C52） Quartz PDFContext</vt:lpwstr>
  </property>
  <property fmtid="{D5CDD505-2E9C-101B-9397-08002B2CF9AE}" pid="6" name="SourceModified">
    <vt:lpwstr>D:20230321004510+16'45'</vt:lpwstr>
  </property>
  <property fmtid="{D5CDD505-2E9C-101B-9397-08002B2CF9AE}" pid="7" name="ICV">
    <vt:lpwstr>6078E9E886D14FAD8850EDED7C40D72B_12</vt:lpwstr>
  </property>
  <property fmtid="{D5CDD505-2E9C-101B-9397-08002B2CF9AE}" pid="8" name="KSOProductBuildVer">
    <vt:lpwstr>2052-12.1.0.16120</vt:lpwstr>
  </property>
</Properties>
</file>