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2" r:id="rId8"/>
    <p:sldId id="26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92"/>
    <p:restoredTop sz="94632"/>
  </p:normalViewPr>
  <p:slideViewPr>
    <p:cSldViewPr snapToGrid="0">
      <p:cViewPr varScale="1">
        <p:scale>
          <a:sx n="49" d="100"/>
          <a:sy n="49" d="100"/>
        </p:scale>
        <p:origin x="19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2349C-24EC-A840-B27E-0A36930B0B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1FE0-190F-BE4C-A05A-CA1F1BA937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数独求解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李亦非    罗远兢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数独问题的分析与思路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分析：要求输入数独，输出一组满足数独要求的解</a:t>
            </a:r>
            <a:br>
              <a:rPr kumimoji="1" lang="en-US" altLang="zh-CN" dirty="0"/>
            </a:br>
            <a:r>
              <a:rPr kumimoji="1" lang="zh-CN" altLang="en-US" dirty="0"/>
              <a:t>人类求解数独时主要利用逻辑分析推理，但有些算法实现太复杂</a:t>
            </a:r>
            <a:br>
              <a:rPr kumimoji="1" lang="en-US" altLang="zh-CN" dirty="0"/>
            </a:br>
            <a:r>
              <a:rPr kumimoji="1" lang="zh-CN" altLang="en-US" dirty="0"/>
              <a:t>思来想去，还是以暴力枚举为主要想法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思路：</a:t>
            </a:r>
            <a:br>
              <a:rPr kumimoji="1" lang="en-US" altLang="zh-CN" dirty="0"/>
            </a:br>
            <a:r>
              <a:rPr kumimoji="1" lang="en-US" altLang="zh-CN" dirty="0"/>
              <a:t>1.</a:t>
            </a:r>
            <a:r>
              <a:rPr kumimoji="1" lang="zh-CN" altLang="en-US" dirty="0"/>
              <a:t> 直接进行深度优先搜索</a:t>
            </a:r>
            <a:br>
              <a:rPr kumimoji="1" lang="en-US" altLang="zh-CN" dirty="0"/>
            </a:br>
            <a:r>
              <a:rPr kumimoji="1" lang="en-US" altLang="zh-CN" dirty="0"/>
              <a:t>2.</a:t>
            </a:r>
            <a:r>
              <a:rPr kumimoji="1" lang="zh-CN" altLang="en-US" dirty="0"/>
              <a:t> 深度优先搜索时优先选择当前可选元素最少的格子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对于程序</a:t>
            </a:r>
            <a:r>
              <a:rPr kumimoji="1" lang="en-US" altLang="zh-CN" dirty="0"/>
              <a:t>1:</a:t>
            </a:r>
            <a:br>
              <a:rPr kumimoji="1" lang="en-US" altLang="zh-CN" dirty="0"/>
            </a:br>
            <a:r>
              <a:rPr kumimoji="1" lang="zh-CN" altLang="en-US" dirty="0"/>
              <a:t>代码简单</a:t>
            </a:r>
            <a:br>
              <a:rPr kumimoji="1" lang="en-US" altLang="zh-CN" dirty="0"/>
            </a:br>
            <a:r>
              <a:rPr kumimoji="1" lang="zh-CN" altLang="en-US" dirty="0"/>
              <a:t>效率低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对于程序</a:t>
            </a:r>
            <a:r>
              <a:rPr kumimoji="1" lang="en-US" altLang="zh-CN" dirty="0"/>
              <a:t>2:</a:t>
            </a:r>
            <a:br>
              <a:rPr kumimoji="1" lang="en-US" altLang="zh-CN" dirty="0"/>
            </a:br>
            <a:r>
              <a:rPr kumimoji="1" lang="zh-CN" altLang="en-US" dirty="0"/>
              <a:t>代码复杂</a:t>
            </a:r>
            <a:br>
              <a:rPr kumimoji="1" lang="en-US" altLang="zh-CN" dirty="0"/>
            </a:br>
            <a:r>
              <a:rPr kumimoji="1" lang="zh-CN" altLang="en-US" dirty="0"/>
              <a:t>效率高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657207"/>
            <a:ext cx="7772400" cy="17717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921979"/>
            <a:ext cx="7772400" cy="1762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程序特点（续）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对于程序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，通过维护几个数组</a:t>
            </a:r>
            <a:r>
              <a:rPr lang="zh-CN" altLang="en-GB" b="0" i="0" u="none" strike="noStrike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可以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Lucida Console" panose="020B0609040504020204" pitchFamily="49" charset="0"/>
              </a:rPr>
              <a:t>在每次递归时不用算出所有位置的可选元素个数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Lucida Console" panose="020B0609040504020204" pitchFamily="49" charset="0"/>
            </a:endParaRPr>
          </a:p>
          <a:p>
            <a:endParaRPr kumimoji="1" lang="en-US" altLang="zh-CN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r>
              <a:rPr kumimoji="1" lang="zh-CN" altLang="en-US" dirty="0">
                <a:solidFill>
                  <a:srgbClr val="333333"/>
                </a:solidFill>
                <a:latin typeface="Lucida Console" panose="020B0609040504020204" pitchFamily="49" charset="0"/>
              </a:rPr>
              <a:t>相比每次计算所有可选位置的算法节省了常数时间</a:t>
            </a:r>
            <a:endParaRPr lang="en-US" altLang="zh-CN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算法实现 </a:t>
            </a:r>
            <a:r>
              <a:rPr kumimoji="1" lang="en-US" altLang="zh-CN" dirty="0"/>
              <a:t>·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从左到右，从上到下寻找空位，对每个空位枚举所有情况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算法实现 </a:t>
            </a:r>
            <a:r>
              <a:rPr kumimoji="1" lang="en-US" altLang="zh-CN" dirty="0"/>
              <a:t>·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主要思路是在寻找解时维护以下数组：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365" y="2826544"/>
            <a:ext cx="9725270" cy="33504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实现中的困难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在想不每次计算每个单元格的可选元素数量时卡了一会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在复制粘贴代码时一个</a:t>
            </a:r>
            <a:r>
              <a:rPr kumimoji="1" lang="en-US" altLang="zh-CN" dirty="0"/>
              <a:t>++</a:t>
            </a:r>
            <a:r>
              <a:rPr kumimoji="1" lang="zh-CN" altLang="en-US" dirty="0"/>
              <a:t>在回溯时没有改成</a:t>
            </a:r>
            <a:r>
              <a:rPr kumimoji="1" lang="en-US" altLang="zh-CN" dirty="0"/>
              <a:t>--</a:t>
            </a:r>
            <a:r>
              <a:rPr kumimoji="1" lang="zh-CN" altLang="en-US" dirty="0"/>
              <a:t>卡了</a:t>
            </a:r>
            <a:r>
              <a:rPr kumimoji="1" lang="en-US" altLang="zh-CN" dirty="0"/>
              <a:t>1h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和同伴的沟通效率低下影响项目进展速度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ed3528c-ca08-40ff-9715-14a52e96fb8f"/>
  <p:tag name="COMMONDATA" val="eyJoZGlkIjoiYWEyOTM0ZGY3ZDhjOGFjZjAyNWRiNzEzYjIyZTk5M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Lucida Console</vt:lpstr>
      <vt:lpstr>等线 Light</vt:lpstr>
      <vt:lpstr>等线</vt:lpstr>
      <vt:lpstr>微软雅黑</vt:lpstr>
      <vt:lpstr>Arial Unicode MS</vt:lpstr>
      <vt:lpstr>Calibri</vt:lpstr>
      <vt:lpstr>Office 主题​​</vt:lpstr>
      <vt:lpstr>数独求解</vt:lpstr>
      <vt:lpstr>数独问题的分析与思路</vt:lpstr>
      <vt:lpstr>程序特点</vt:lpstr>
      <vt:lpstr>程序特点（续）</vt:lpstr>
      <vt:lpstr>算法实现 · 1</vt:lpstr>
      <vt:lpstr>算法实现 · 2</vt:lpstr>
      <vt:lpstr>实现中的困难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亦非</dc:creator>
  <cp:lastModifiedBy>WPS_1660726451</cp:lastModifiedBy>
  <cp:revision>45</cp:revision>
  <dcterms:created xsi:type="dcterms:W3CDTF">2022-12-07T04:45:00Z</dcterms:created>
  <dcterms:modified xsi:type="dcterms:W3CDTF">2022-12-11T13:36:42Z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E18A6E167B1B4C3F8CC7881E2695F684</vt:lpwstr>
  </property>
  <property fmtid="{D5CDD505-2E9C-101B-9397-08002B2CF9AE}" pid="3" name="KSOProductBuildVer">
    <vt:lpwstr>2052-11.1.0.12132</vt:lpwstr>
  </property>
</Properties>
</file>