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3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4" r:id="rId24"/>
    <p:sldId id="632" r:id="rId25"/>
    <p:sldId id="615" r:id="rId26"/>
    <p:sldId id="613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17" r:id="rId36"/>
    <p:sldId id="627" r:id="rId37"/>
    <p:sldId id="628" r:id="rId38"/>
    <p:sldId id="629" r:id="rId39"/>
    <p:sldId id="626" r:id="rId40"/>
    <p:sldId id="631" r:id="rId41"/>
    <p:sldId id="630" r:id="rId42"/>
    <p:sldId id="597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9"/>
    <p:restoredTop sz="84225"/>
  </p:normalViewPr>
  <p:slideViewPr>
    <p:cSldViewPr>
      <p:cViewPr varScale="1">
        <p:scale>
          <a:sx n="103" d="100"/>
          <a:sy n="103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8,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Assignment 1 is out!</a:t>
            </a:r>
          </a:p>
          <a:p>
            <a:pPr lvl="1"/>
            <a:r>
              <a:rPr lang="en-US" altLang="x-none" dirty="0"/>
              <a:t>Due Jan 25, 2023</a:t>
            </a:r>
          </a:p>
          <a:p>
            <a:endParaRPr lang="en-US" altLang="x-none" dirty="0"/>
          </a:p>
          <a:p>
            <a:r>
              <a:rPr lang="en-US" altLang="x-none" dirty="0"/>
              <a:t>Register your </a:t>
            </a:r>
            <a:r>
              <a:rPr lang="en-US" altLang="x-none" dirty="0" err="1"/>
              <a:t>github</a:t>
            </a:r>
            <a:r>
              <a:rPr lang="en-US" altLang="x-none" dirty="0"/>
              <a:t> username</a:t>
            </a:r>
          </a:p>
          <a:p>
            <a:pPr lvl="1"/>
            <a:r>
              <a:rPr lang="en-US" altLang="x-none" dirty="0"/>
              <a:t>Link in A1 spec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1A11-829E-554F-87F2-E649ED2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86D70-BE0F-B64B-AFFF-78E0916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1490456088</TotalTime>
  <Pages>7</Pages>
  <Words>1781</Words>
  <Application>Microsoft Macintosh PowerPoint</Application>
  <PresentationFormat>On-screen Show (4:3)</PresentationFormat>
  <Paragraphs>608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1342</cp:revision>
  <cp:lastPrinted>1999-09-08T17:25:07Z</cp:lastPrinted>
  <dcterms:created xsi:type="dcterms:W3CDTF">2014-01-14T18:15:50Z</dcterms:created>
  <dcterms:modified xsi:type="dcterms:W3CDTF">2023-01-07T21:39:33Z</dcterms:modified>
  <cp:category/>
</cp:coreProperties>
</file>