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624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0"/>
    <p:restoredTop sz="91408"/>
  </p:normalViewPr>
  <p:slideViewPr>
    <p:cSldViewPr>
      <p:cViewPr>
        <p:scale>
          <a:sx n="118" d="100"/>
          <a:sy n="118" d="100"/>
        </p:scale>
        <p:origin x="12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 18,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756" y="1600200"/>
            <a:ext cx="2549488" cy="4419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D452-4F78-1044-91C6-0035CDB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BB13-DC8A-A149-929C-45964E2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Jan 18, 2023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Midterm Wed Feb 22 2023</a:t>
            </a:r>
          </a:p>
          <a:p>
            <a:pPr lvl="1"/>
            <a:r>
              <a:rPr lang="en-US" sz="2400" b="0" kern="0" dirty="0"/>
              <a:t>9AM</a:t>
            </a:r>
          </a:p>
          <a:p>
            <a:r>
              <a:rPr lang="en-US" sz="2700" b="0" kern="0" dirty="0"/>
              <a:t>Assignment 1 due Fri Jan 27, 2023, 11:59 PM.</a:t>
            </a:r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19341"/>
            <a:ext cx="7924800" cy="41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 18,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1490459198</TotalTime>
  <Pages>7</Pages>
  <Words>2704</Words>
  <Application>Microsoft Macintosh PowerPoint</Application>
  <PresentationFormat>On-screen Show (4:3)</PresentationFormat>
  <Paragraphs>535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ZapfDingbats</vt:lpstr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dbllineb</vt:lpstr>
      <vt:lpstr>EECS 489 Computer Networks  Winter 2023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1373</cp:revision>
  <cp:lastPrinted>1999-09-08T17:25:07Z</cp:lastPrinted>
  <dcterms:created xsi:type="dcterms:W3CDTF">2014-01-14T18:15:50Z</dcterms:created>
  <dcterms:modified xsi:type="dcterms:W3CDTF">2023-01-18T11:14:46Z</dcterms:modified>
  <cp:category/>
</cp:coreProperties>
</file>