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B9ED51-BB8B-4978-AB98-FE961159A54B}" v="12" dt="2019-05-13T14:30:49.4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-Ying Liang" userId="0a041bbba0685fad" providerId="LiveId" clId="{95B9ED51-BB8B-4978-AB98-FE961159A54B}"/>
    <pc:docChg chg="custSel modSld">
      <pc:chgData name="Li-Ying Liang" userId="0a041bbba0685fad" providerId="LiveId" clId="{95B9ED51-BB8B-4978-AB98-FE961159A54B}" dt="2019-05-13T14:30:49.443" v="160"/>
      <pc:docMkLst>
        <pc:docMk/>
      </pc:docMkLst>
      <pc:sldChg chg="modSp">
        <pc:chgData name="Li-Ying Liang" userId="0a041bbba0685fad" providerId="LiveId" clId="{95B9ED51-BB8B-4978-AB98-FE961159A54B}" dt="2019-05-13T14:30:49.443" v="160"/>
        <pc:sldMkLst>
          <pc:docMk/>
          <pc:sldMk cId="3965307967" sldId="256"/>
        </pc:sldMkLst>
        <pc:spChg chg="mod">
          <ac:chgData name="Li-Ying Liang" userId="0a041bbba0685fad" providerId="LiveId" clId="{95B9ED51-BB8B-4978-AB98-FE961159A54B}" dt="2019-05-13T14:30:49.443" v="160"/>
          <ac:spMkLst>
            <pc:docMk/>
            <pc:sldMk cId="3965307967" sldId="256"/>
            <ac:spMk id="430" creationId="{2E51DEA1-7B12-4236-B2D2-21B2D0F15113}"/>
          </ac:spMkLst>
        </pc:spChg>
        <pc:spChg chg="mod">
          <ac:chgData name="Li-Ying Liang" userId="0a041bbba0685fad" providerId="LiveId" clId="{95B9ED51-BB8B-4978-AB98-FE961159A54B}" dt="2019-05-13T14:30:45.252" v="157"/>
          <ac:spMkLst>
            <pc:docMk/>
            <pc:sldMk cId="3965307967" sldId="256"/>
            <ac:spMk id="431" creationId="{CA37AE1C-B617-47EE-A82B-1D2C5083381A}"/>
          </ac:spMkLst>
        </pc:spChg>
        <pc:spChg chg="mod">
          <ac:chgData name="Li-Ying Liang" userId="0a041bbba0685fad" providerId="LiveId" clId="{95B9ED51-BB8B-4978-AB98-FE961159A54B}" dt="2019-05-13T14:29:02.185" v="153"/>
          <ac:spMkLst>
            <pc:docMk/>
            <pc:sldMk cId="3965307967" sldId="256"/>
            <ac:spMk id="434" creationId="{555AC179-CF56-4F34-9A9E-2ACB427CAD04}"/>
          </ac:spMkLst>
        </pc:spChg>
        <pc:cxnChg chg="mod">
          <ac:chgData name="Li-Ying Liang" userId="0a041bbba0685fad" providerId="LiveId" clId="{95B9ED51-BB8B-4978-AB98-FE961159A54B}" dt="2019-05-13T14:30:38.421" v="154" actId="693"/>
          <ac:cxnSpMkLst>
            <pc:docMk/>
            <pc:sldMk cId="3965307967" sldId="256"/>
            <ac:cxnSpMk id="69" creationId="{8236E60C-71D1-40E0-A911-35A394BAD00A}"/>
          </ac:cxnSpMkLst>
        </pc:cxnChg>
      </pc:sldChg>
      <pc:sldChg chg="modSp">
        <pc:chgData name="Li-Ying Liang" userId="0a041bbba0685fad" providerId="LiveId" clId="{95B9ED51-BB8B-4978-AB98-FE961159A54B}" dt="2019-05-13T14:28:14.522" v="127" actId="20577"/>
        <pc:sldMkLst>
          <pc:docMk/>
          <pc:sldMk cId="3321601495" sldId="257"/>
        </pc:sldMkLst>
        <pc:spChg chg="mod">
          <ac:chgData name="Li-Ying Liang" userId="0a041bbba0685fad" providerId="LiveId" clId="{95B9ED51-BB8B-4978-AB98-FE961159A54B}" dt="2019-05-13T14:28:14.522" v="127" actId="20577"/>
          <ac:spMkLst>
            <pc:docMk/>
            <pc:sldMk cId="3321601495" sldId="257"/>
            <ac:spMk id="2" creationId="{9A9F16A7-0DCB-4D6E-8BDA-CBE213FBE01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8803A2-73A7-4C85-905F-CBA742B69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4CA57BB-13BE-4054-B108-3D021DFE2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1D5CA5-E94F-4A5A-9EB9-D97E08C6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08E2-7298-4974-BDCE-47CF1ADEEE1B}" type="datetimeFigureOut">
              <a:rPr lang="zh-TW" altLang="en-US" smtClean="0"/>
              <a:t>2019/6/30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F28BB6-25D9-4882-B377-F7AC605B0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36BBC0-20C3-4BEA-AB93-AC9B6ED0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49D05-0502-4BAB-BA9B-74B46525D1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2043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3F50CC-D85C-47FA-BA71-55A355C95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860C1A2-EFED-4BF9-8427-B1DD6F8D7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1BE316-00B0-4CF8-B0D9-A84B6B6B7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08E2-7298-4974-BDCE-47CF1ADEEE1B}" type="datetimeFigureOut">
              <a:rPr lang="zh-TW" altLang="en-US" smtClean="0"/>
              <a:t>2019/6/30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D36534-93ED-40B8-98AA-628A65EA5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76E6A1-285E-41AE-B6B8-4977C73AF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49D05-0502-4BAB-BA9B-74B46525D1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847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62D89ED-AD3C-4FCE-A43F-97EA00986E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583DD5C-4810-41FD-A2C4-58C390CB6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662821-BF47-4B73-B250-6439B4F37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08E2-7298-4974-BDCE-47CF1ADEEE1B}" type="datetimeFigureOut">
              <a:rPr lang="zh-TW" altLang="en-US" smtClean="0"/>
              <a:t>2019/6/30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9535BE-3FBB-493E-A988-01D97C22A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2EA8F5-D067-4D26-9715-FFC92CDFB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49D05-0502-4BAB-BA9B-74B46525D1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506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FD19C4-D84A-460C-AE0B-B63CCCD8E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C9A3A0-07B6-4150-91D5-C2FD33322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E29D9A-87F8-460D-847B-67B4019C1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08E2-7298-4974-BDCE-47CF1ADEEE1B}" type="datetimeFigureOut">
              <a:rPr lang="zh-TW" altLang="en-US" smtClean="0"/>
              <a:t>2019/6/30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14D86F-3C96-4384-BBA6-05D979A4D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AE2770-DD6A-48F2-AB17-17F40027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49D05-0502-4BAB-BA9B-74B46525D1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3792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F8E66B-F27E-4F50-9499-5656D814E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39684C4-A772-48EF-BB86-6A6D761A9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810BB2-538C-4C15-8391-63BE1B1E8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08E2-7298-4974-BDCE-47CF1ADEEE1B}" type="datetimeFigureOut">
              <a:rPr lang="zh-TW" altLang="en-US" smtClean="0"/>
              <a:t>2019/6/30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C2AAA0-22BB-4731-ACD2-E6A4192DF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E0483C-B3F1-4814-918D-35A26C196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49D05-0502-4BAB-BA9B-74B46525D1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9961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4BF1B5-3DA0-4BC8-9D4D-7A5CA5EF5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F402F6-6210-44F2-B68B-3F4CD9A3E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F9DD4E3-7382-4370-B6B8-613806C62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88CEC58-4C6D-46FF-8535-17F43CC9D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08E2-7298-4974-BDCE-47CF1ADEEE1B}" type="datetimeFigureOut">
              <a:rPr lang="zh-TW" altLang="en-US" smtClean="0"/>
              <a:t>2019/6/30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47ECA5B-4E14-4500-93B0-558C13F5C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407A8A4-9D42-455D-B0D3-EDA729CA4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49D05-0502-4BAB-BA9B-74B46525D1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60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C96A03-27B1-45F7-8EBD-693F0077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CAC3806-0BA6-4F4D-915B-13F9212F1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A95654C-123B-45A3-9A26-B8E44AF47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05735BB-A6B7-4378-A3FD-0792E8A36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9B53D34-558D-40FD-9C1B-D8C24D7D16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14C0E20-BF23-42C4-A573-13EAE5709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08E2-7298-4974-BDCE-47CF1ADEEE1B}" type="datetimeFigureOut">
              <a:rPr lang="zh-TW" altLang="en-US" smtClean="0"/>
              <a:t>2019/6/30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12383E4-6FE9-479E-B17C-69E35FC63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DBFB72B-2FBF-4E6F-AA57-28F5128BB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49D05-0502-4BAB-BA9B-74B46525D1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4147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275DE2-154E-4E5F-A866-5E7186A76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9C372C6-C430-43DD-83ED-A38392D2C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08E2-7298-4974-BDCE-47CF1ADEEE1B}" type="datetimeFigureOut">
              <a:rPr lang="zh-TW" altLang="en-US" smtClean="0"/>
              <a:t>2019/6/30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08EFE2A-922F-4289-A61C-82E6A34AD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5B9FAD-684F-46FF-9305-47578438A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49D05-0502-4BAB-BA9B-74B46525D1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9913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60C9294-AA25-4ACE-B5D7-8F4D91FE5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08E2-7298-4974-BDCE-47CF1ADEEE1B}" type="datetimeFigureOut">
              <a:rPr lang="zh-TW" altLang="en-US" smtClean="0"/>
              <a:t>2019/6/30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A0DBED7-4354-4C87-AB6F-044C30EA5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922053F-5ED4-4448-877F-C5257C7AF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49D05-0502-4BAB-BA9B-74B46525D1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854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0D6C17-FBD3-4FFD-AB6C-FCA3DFDD0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4C233B-C419-4BB4-A33F-837AD50D1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4E196F-0441-42E7-BACF-50000D950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968EA2C-D8E6-46CD-9E58-F732AA999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08E2-7298-4974-BDCE-47CF1ADEEE1B}" type="datetimeFigureOut">
              <a:rPr lang="zh-TW" altLang="en-US" smtClean="0"/>
              <a:t>2019/6/30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BDAD3B7-1D1D-4C04-AF7F-C4B42F1C4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5543F26-36CB-441D-976F-C354B3892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49D05-0502-4BAB-BA9B-74B46525D1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2421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F4A896-4E65-4B70-97F5-58FB7B3FA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8084C69-2CF5-437C-885B-F3920C7D60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D6AF272-34C6-4C31-9D18-EA4C16EBD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AD5074B-CF72-4C1C-BC7F-4CFBDDD52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08E2-7298-4974-BDCE-47CF1ADEEE1B}" type="datetimeFigureOut">
              <a:rPr lang="zh-TW" altLang="en-US" smtClean="0"/>
              <a:t>2019/6/30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EAEE629-0A0C-484F-AEA0-8062201C5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01303E6-5212-4FD8-BCF0-7C20684BB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49D05-0502-4BAB-BA9B-74B46525D1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9913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F5355E8-448B-45A7-910E-680E3946C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90F9AEE-4091-48EB-91BE-A3573B01E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A9400F-5B85-4EEE-BF09-1DDF521260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908E2-7298-4974-BDCE-47CF1ADEEE1B}" type="datetimeFigureOut">
              <a:rPr lang="zh-TW" altLang="en-US" smtClean="0"/>
              <a:t>2019/6/30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0AEB38-ADE4-4BE0-B8C2-28CB17B9F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35E649-F57F-4798-B09A-71EFA85B37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49D05-0502-4BAB-BA9B-74B46525D1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34757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文字方塊 432">
            <a:extLst>
              <a:ext uri="{FF2B5EF4-FFF2-40B4-BE49-F238E27FC236}">
                <a16:creationId xmlns:a16="http://schemas.microsoft.com/office/drawing/2014/main" id="{1367FCCD-95BE-48F8-8521-376B1F83958F}"/>
              </a:ext>
            </a:extLst>
          </p:cNvPr>
          <p:cNvSpPr txBox="1"/>
          <p:nvPr/>
        </p:nvSpPr>
        <p:spPr>
          <a:xfrm>
            <a:off x="199813" y="1501355"/>
            <a:ext cx="11810120" cy="3693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tag</a:t>
            </a:r>
            <a:endParaRPr lang="zh-TW" altLang="en-US" dirty="0"/>
          </a:p>
        </p:txBody>
      </p:sp>
      <p:sp>
        <p:nvSpPr>
          <p:cNvPr id="398" name="矩形: 圓角 397">
            <a:extLst>
              <a:ext uri="{FF2B5EF4-FFF2-40B4-BE49-F238E27FC236}">
                <a16:creationId xmlns:a16="http://schemas.microsoft.com/office/drawing/2014/main" id="{A26FE353-6CC6-4320-B75A-5AAC6DC676F0}"/>
              </a:ext>
            </a:extLst>
          </p:cNvPr>
          <p:cNvSpPr/>
          <p:nvPr/>
        </p:nvSpPr>
        <p:spPr>
          <a:xfrm>
            <a:off x="182065" y="4724452"/>
            <a:ext cx="8106258" cy="43317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1500" dirty="0">
                <a:latin typeface="Cambria" panose="02040503050406030204" pitchFamily="18" charset="0"/>
                <a:ea typeface="Cambria" panose="02040503050406030204" pitchFamily="18" charset="0"/>
              </a:rPr>
              <a:t>dev4</a:t>
            </a:r>
          </a:p>
        </p:txBody>
      </p:sp>
      <p:sp>
        <p:nvSpPr>
          <p:cNvPr id="397" name="矩形: 圓角 396">
            <a:extLst>
              <a:ext uri="{FF2B5EF4-FFF2-40B4-BE49-F238E27FC236}">
                <a16:creationId xmlns:a16="http://schemas.microsoft.com/office/drawing/2014/main" id="{70A0EC01-4284-492F-9154-687E17A18CAA}"/>
              </a:ext>
            </a:extLst>
          </p:cNvPr>
          <p:cNvSpPr/>
          <p:nvPr/>
        </p:nvSpPr>
        <p:spPr>
          <a:xfrm>
            <a:off x="182065" y="4078657"/>
            <a:ext cx="3601369" cy="43317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1500">
                <a:solidFill>
                  <a:schemeClr val="l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dev3</a:t>
            </a:r>
            <a:endParaRPr lang="en-US" altLang="zh-TW" sz="1500" dirty="0">
              <a:solidFill>
                <a:schemeClr val="l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5" name="矩形: 圓角 84">
            <a:extLst>
              <a:ext uri="{FF2B5EF4-FFF2-40B4-BE49-F238E27FC236}">
                <a16:creationId xmlns:a16="http://schemas.microsoft.com/office/drawing/2014/main" id="{8161CD7A-51C4-4898-B11F-D453DE5162E3}"/>
              </a:ext>
            </a:extLst>
          </p:cNvPr>
          <p:cNvSpPr/>
          <p:nvPr/>
        </p:nvSpPr>
        <p:spPr>
          <a:xfrm>
            <a:off x="182067" y="1949640"/>
            <a:ext cx="11840706" cy="430579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500" dirty="0">
                <a:latin typeface="Cambria" panose="02040503050406030204" pitchFamily="18" charset="0"/>
                <a:ea typeface="Cambria" panose="02040503050406030204" pitchFamily="18" charset="0"/>
              </a:rPr>
              <a:t>master</a:t>
            </a:r>
          </a:p>
        </p:txBody>
      </p:sp>
      <p:sp>
        <p:nvSpPr>
          <p:cNvPr id="395" name="矩形: 圓角 394">
            <a:extLst>
              <a:ext uri="{FF2B5EF4-FFF2-40B4-BE49-F238E27FC236}">
                <a16:creationId xmlns:a16="http://schemas.microsoft.com/office/drawing/2014/main" id="{0AF1FDA9-7A89-4AE6-9353-71C3058974D9}"/>
              </a:ext>
            </a:extLst>
          </p:cNvPr>
          <p:cNvSpPr/>
          <p:nvPr/>
        </p:nvSpPr>
        <p:spPr>
          <a:xfrm>
            <a:off x="182066" y="3458228"/>
            <a:ext cx="3135604" cy="43317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1500" dirty="0">
                <a:solidFill>
                  <a:schemeClr val="l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dev2</a:t>
            </a:r>
          </a:p>
        </p:txBody>
      </p:sp>
      <p:sp>
        <p:nvSpPr>
          <p:cNvPr id="89" name="矩形: 圓角 88">
            <a:extLst>
              <a:ext uri="{FF2B5EF4-FFF2-40B4-BE49-F238E27FC236}">
                <a16:creationId xmlns:a16="http://schemas.microsoft.com/office/drawing/2014/main" id="{B3CF514C-27D1-437F-803B-A43C9631DDAD}"/>
              </a:ext>
            </a:extLst>
          </p:cNvPr>
          <p:cNvSpPr/>
          <p:nvPr/>
        </p:nvSpPr>
        <p:spPr>
          <a:xfrm>
            <a:off x="182067" y="2836893"/>
            <a:ext cx="10238992" cy="43317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1500" dirty="0">
                <a:solidFill>
                  <a:schemeClr val="l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dev1</a:t>
            </a:r>
          </a:p>
        </p:txBody>
      </p:sp>
      <p:sp>
        <p:nvSpPr>
          <p:cNvPr id="18" name="流程圖: 接點 17">
            <a:extLst>
              <a:ext uri="{FF2B5EF4-FFF2-40B4-BE49-F238E27FC236}">
                <a16:creationId xmlns:a16="http://schemas.microsoft.com/office/drawing/2014/main" id="{C9BD97A0-7831-42CC-80A9-3B9381AABBF5}"/>
              </a:ext>
            </a:extLst>
          </p:cNvPr>
          <p:cNvSpPr/>
          <p:nvPr/>
        </p:nvSpPr>
        <p:spPr>
          <a:xfrm>
            <a:off x="1668008" y="2009398"/>
            <a:ext cx="335907" cy="31878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500">
              <a:latin typeface="Cambria" panose="02040503050406030204" pitchFamily="18" charset="0"/>
            </a:endParaRPr>
          </a:p>
        </p:txBody>
      </p:sp>
      <p:sp>
        <p:nvSpPr>
          <p:cNvPr id="22" name="流程圖: 接點 21">
            <a:extLst>
              <a:ext uri="{FF2B5EF4-FFF2-40B4-BE49-F238E27FC236}">
                <a16:creationId xmlns:a16="http://schemas.microsoft.com/office/drawing/2014/main" id="{4D239438-6443-49D5-AEF1-2E5306A0737A}"/>
              </a:ext>
            </a:extLst>
          </p:cNvPr>
          <p:cNvSpPr/>
          <p:nvPr/>
        </p:nvSpPr>
        <p:spPr>
          <a:xfrm>
            <a:off x="2400734" y="2896281"/>
            <a:ext cx="335907" cy="31878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500" dirty="0">
              <a:latin typeface="Cambria" panose="02040503050406030204" pitchFamily="18" charset="0"/>
            </a:endParaRPr>
          </a:p>
        </p:txBody>
      </p:sp>
      <p:sp>
        <p:nvSpPr>
          <p:cNvPr id="50" name="流程圖: 接點 49">
            <a:extLst>
              <a:ext uri="{FF2B5EF4-FFF2-40B4-BE49-F238E27FC236}">
                <a16:creationId xmlns:a16="http://schemas.microsoft.com/office/drawing/2014/main" id="{E5F197BE-B992-4FDD-9C9A-EBAE60104619}"/>
              </a:ext>
            </a:extLst>
          </p:cNvPr>
          <p:cNvSpPr/>
          <p:nvPr/>
        </p:nvSpPr>
        <p:spPr>
          <a:xfrm>
            <a:off x="6486806" y="2005472"/>
            <a:ext cx="335907" cy="31878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500" dirty="0">
              <a:latin typeface="Cambria" panose="02040503050406030204" pitchFamily="18" charset="0"/>
            </a:endParaRPr>
          </a:p>
        </p:txBody>
      </p:sp>
      <p:sp>
        <p:nvSpPr>
          <p:cNvPr id="65" name="流程圖: 接點 64">
            <a:extLst>
              <a:ext uri="{FF2B5EF4-FFF2-40B4-BE49-F238E27FC236}">
                <a16:creationId xmlns:a16="http://schemas.microsoft.com/office/drawing/2014/main" id="{4AA06ADE-E078-4216-B166-9B115B19B2BB}"/>
              </a:ext>
            </a:extLst>
          </p:cNvPr>
          <p:cNvSpPr/>
          <p:nvPr/>
        </p:nvSpPr>
        <p:spPr>
          <a:xfrm>
            <a:off x="986222" y="2009398"/>
            <a:ext cx="335907" cy="31878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500">
              <a:latin typeface="Cambria" panose="02040503050406030204" pitchFamily="18" charset="0"/>
            </a:endParaRPr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8236E60C-71D1-40E0-A911-35A394BAD00A}"/>
              </a:ext>
            </a:extLst>
          </p:cNvPr>
          <p:cNvCxnSpPr>
            <a:cxnSpLocks/>
            <a:stCxn id="65" idx="6"/>
            <a:endCxn id="18" idx="2"/>
          </p:cNvCxnSpPr>
          <p:nvPr/>
        </p:nvCxnSpPr>
        <p:spPr>
          <a:xfrm>
            <a:off x="1322129" y="2168789"/>
            <a:ext cx="345879" cy="0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流程圖: 接點 100">
            <a:extLst>
              <a:ext uri="{FF2B5EF4-FFF2-40B4-BE49-F238E27FC236}">
                <a16:creationId xmlns:a16="http://schemas.microsoft.com/office/drawing/2014/main" id="{F172B0CB-E0F6-43FA-8557-43D9C5BDC535}"/>
              </a:ext>
            </a:extLst>
          </p:cNvPr>
          <p:cNvSpPr/>
          <p:nvPr/>
        </p:nvSpPr>
        <p:spPr>
          <a:xfrm>
            <a:off x="2860470" y="3517066"/>
            <a:ext cx="335907" cy="31878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500" dirty="0">
              <a:latin typeface="Cambria" panose="02040503050406030204" pitchFamily="18" charset="0"/>
            </a:endParaRPr>
          </a:p>
        </p:txBody>
      </p:sp>
      <p:sp>
        <p:nvSpPr>
          <p:cNvPr id="105" name="矩形: 圓角 104">
            <a:extLst>
              <a:ext uri="{FF2B5EF4-FFF2-40B4-BE49-F238E27FC236}">
                <a16:creationId xmlns:a16="http://schemas.microsoft.com/office/drawing/2014/main" id="{C1F820E4-27F4-42F7-8D7C-1EF2DE941B1C}"/>
              </a:ext>
            </a:extLst>
          </p:cNvPr>
          <p:cNvSpPr/>
          <p:nvPr/>
        </p:nvSpPr>
        <p:spPr>
          <a:xfrm>
            <a:off x="182065" y="5632339"/>
            <a:ext cx="11840706" cy="433175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500" dirty="0">
                <a:latin typeface="Cambria" panose="02040503050406030204" pitchFamily="18" charset="0"/>
                <a:ea typeface="Cambria" panose="02040503050406030204" pitchFamily="18" charset="0"/>
              </a:rPr>
              <a:t>release</a:t>
            </a:r>
          </a:p>
          <a:p>
            <a:r>
              <a:rPr lang="en-US" altLang="zh-TW" sz="1500" dirty="0">
                <a:latin typeface="Cambria" panose="02040503050406030204" pitchFamily="18" charset="0"/>
                <a:ea typeface="Cambria" panose="02040503050406030204" pitchFamily="18" charset="0"/>
              </a:rPr>
              <a:t>candidate</a:t>
            </a:r>
          </a:p>
        </p:txBody>
      </p:sp>
      <p:sp>
        <p:nvSpPr>
          <p:cNvPr id="106" name="流程圖: 接點 105">
            <a:extLst>
              <a:ext uri="{FF2B5EF4-FFF2-40B4-BE49-F238E27FC236}">
                <a16:creationId xmlns:a16="http://schemas.microsoft.com/office/drawing/2014/main" id="{EA810238-24D8-4695-87F0-96A8D124F792}"/>
              </a:ext>
            </a:extLst>
          </p:cNvPr>
          <p:cNvSpPr/>
          <p:nvPr/>
        </p:nvSpPr>
        <p:spPr>
          <a:xfrm>
            <a:off x="11260650" y="2012939"/>
            <a:ext cx="335907" cy="31878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500" dirty="0">
              <a:latin typeface="Cambria" panose="02040503050406030204" pitchFamily="18" charset="0"/>
            </a:endParaRPr>
          </a:p>
        </p:txBody>
      </p:sp>
      <p:sp>
        <p:nvSpPr>
          <p:cNvPr id="127" name="流程圖: 接點 126">
            <a:extLst>
              <a:ext uri="{FF2B5EF4-FFF2-40B4-BE49-F238E27FC236}">
                <a16:creationId xmlns:a16="http://schemas.microsoft.com/office/drawing/2014/main" id="{94AD3DC7-875A-46CC-A902-A6803C2E511F}"/>
              </a:ext>
            </a:extLst>
          </p:cNvPr>
          <p:cNvSpPr/>
          <p:nvPr/>
        </p:nvSpPr>
        <p:spPr>
          <a:xfrm>
            <a:off x="3317670" y="4137851"/>
            <a:ext cx="335907" cy="31878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500" dirty="0">
              <a:latin typeface="Cambria" panose="02040503050406030204" pitchFamily="18" charset="0"/>
            </a:endParaRPr>
          </a:p>
        </p:txBody>
      </p:sp>
      <p:sp>
        <p:nvSpPr>
          <p:cNvPr id="128" name="流程圖: 接點 127">
            <a:extLst>
              <a:ext uri="{FF2B5EF4-FFF2-40B4-BE49-F238E27FC236}">
                <a16:creationId xmlns:a16="http://schemas.microsoft.com/office/drawing/2014/main" id="{01034CD6-705C-47EA-A960-DF8C3A8FBC70}"/>
              </a:ext>
            </a:extLst>
          </p:cNvPr>
          <p:cNvSpPr/>
          <p:nvPr/>
        </p:nvSpPr>
        <p:spPr>
          <a:xfrm>
            <a:off x="7871422" y="4781649"/>
            <a:ext cx="335907" cy="31878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500" dirty="0">
              <a:latin typeface="Cambria" panose="02040503050406030204" pitchFamily="18" charset="0"/>
            </a:endParaRPr>
          </a:p>
        </p:txBody>
      </p:sp>
      <p:sp>
        <p:nvSpPr>
          <p:cNvPr id="129" name="流程圖: 接點 128">
            <a:extLst>
              <a:ext uri="{FF2B5EF4-FFF2-40B4-BE49-F238E27FC236}">
                <a16:creationId xmlns:a16="http://schemas.microsoft.com/office/drawing/2014/main" id="{8311719D-2E9C-47DE-8454-FFD914E36F18}"/>
              </a:ext>
            </a:extLst>
          </p:cNvPr>
          <p:cNvSpPr/>
          <p:nvPr/>
        </p:nvSpPr>
        <p:spPr>
          <a:xfrm>
            <a:off x="7308363" y="2893761"/>
            <a:ext cx="335907" cy="31878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500" dirty="0">
              <a:latin typeface="Cambria" panose="02040503050406030204" pitchFamily="18" charset="0"/>
            </a:endParaRPr>
          </a:p>
        </p:txBody>
      </p:sp>
      <p:sp>
        <p:nvSpPr>
          <p:cNvPr id="130" name="流程圖: 接點 129">
            <a:extLst>
              <a:ext uri="{FF2B5EF4-FFF2-40B4-BE49-F238E27FC236}">
                <a16:creationId xmlns:a16="http://schemas.microsoft.com/office/drawing/2014/main" id="{9262B40C-281F-4075-B445-49E4CC445CB9}"/>
              </a:ext>
            </a:extLst>
          </p:cNvPr>
          <p:cNvSpPr/>
          <p:nvPr/>
        </p:nvSpPr>
        <p:spPr>
          <a:xfrm>
            <a:off x="4087359" y="5692100"/>
            <a:ext cx="335907" cy="318781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500" dirty="0">
              <a:latin typeface="Cambria" panose="02040503050406030204" pitchFamily="18" charset="0"/>
            </a:endParaRPr>
          </a:p>
        </p:txBody>
      </p:sp>
      <p:cxnSp>
        <p:nvCxnSpPr>
          <p:cNvPr id="132" name="接點: 弧形 131">
            <a:extLst>
              <a:ext uri="{FF2B5EF4-FFF2-40B4-BE49-F238E27FC236}">
                <a16:creationId xmlns:a16="http://schemas.microsoft.com/office/drawing/2014/main" id="{5F8ED819-D3A3-4DC4-905B-F5B9D3A6A71E}"/>
              </a:ext>
            </a:extLst>
          </p:cNvPr>
          <p:cNvCxnSpPr>
            <a:cxnSpLocks/>
            <a:stCxn id="18" idx="4"/>
            <a:endCxn id="22" idx="2"/>
          </p:cNvCxnSpPr>
          <p:nvPr/>
        </p:nvCxnSpPr>
        <p:spPr>
          <a:xfrm rot="16200000" flipH="1">
            <a:off x="1754602" y="2409539"/>
            <a:ext cx="727493" cy="564772"/>
          </a:xfrm>
          <a:prstGeom prst="curved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4" name="接點: 弧形 133">
            <a:extLst>
              <a:ext uri="{FF2B5EF4-FFF2-40B4-BE49-F238E27FC236}">
                <a16:creationId xmlns:a16="http://schemas.microsoft.com/office/drawing/2014/main" id="{E1C058C9-3A75-428E-9FEB-6458AF288F39}"/>
              </a:ext>
            </a:extLst>
          </p:cNvPr>
          <p:cNvCxnSpPr>
            <a:cxnSpLocks/>
            <a:stCxn id="18" idx="4"/>
            <a:endCxn id="101" idx="2"/>
          </p:cNvCxnSpPr>
          <p:nvPr/>
        </p:nvCxnSpPr>
        <p:spPr>
          <a:xfrm rot="16200000" flipH="1">
            <a:off x="1674077" y="2490064"/>
            <a:ext cx="1348278" cy="1024508"/>
          </a:xfrm>
          <a:prstGeom prst="curved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7" name="接點: 弧形 136">
            <a:extLst>
              <a:ext uri="{FF2B5EF4-FFF2-40B4-BE49-F238E27FC236}">
                <a16:creationId xmlns:a16="http://schemas.microsoft.com/office/drawing/2014/main" id="{E070FD39-5BD4-47FC-9E00-DB9553411754}"/>
              </a:ext>
            </a:extLst>
          </p:cNvPr>
          <p:cNvCxnSpPr>
            <a:cxnSpLocks/>
            <a:stCxn id="18" idx="4"/>
            <a:endCxn id="127" idx="2"/>
          </p:cNvCxnSpPr>
          <p:nvPr/>
        </p:nvCxnSpPr>
        <p:spPr>
          <a:xfrm rot="16200000" flipH="1">
            <a:off x="1592285" y="2571856"/>
            <a:ext cx="1969063" cy="1481708"/>
          </a:xfrm>
          <a:prstGeom prst="curved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1" name="接點: 弧形 140">
            <a:extLst>
              <a:ext uri="{FF2B5EF4-FFF2-40B4-BE49-F238E27FC236}">
                <a16:creationId xmlns:a16="http://schemas.microsoft.com/office/drawing/2014/main" id="{40DFEC89-1725-4E99-813D-75E8BF917C2C}"/>
              </a:ext>
            </a:extLst>
          </p:cNvPr>
          <p:cNvCxnSpPr>
            <a:cxnSpLocks/>
            <a:stCxn id="18" idx="4"/>
            <a:endCxn id="130" idx="2"/>
          </p:cNvCxnSpPr>
          <p:nvPr/>
        </p:nvCxnSpPr>
        <p:spPr>
          <a:xfrm rot="16200000" flipH="1">
            <a:off x="1200004" y="2964136"/>
            <a:ext cx="3523312" cy="2251397"/>
          </a:xfrm>
          <a:prstGeom prst="curved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3" name="流程圖: 接點 142">
            <a:extLst>
              <a:ext uri="{FF2B5EF4-FFF2-40B4-BE49-F238E27FC236}">
                <a16:creationId xmlns:a16="http://schemas.microsoft.com/office/drawing/2014/main" id="{121C763C-3572-4555-81D7-0AE84586F447}"/>
              </a:ext>
            </a:extLst>
          </p:cNvPr>
          <p:cNvSpPr/>
          <p:nvPr/>
        </p:nvSpPr>
        <p:spPr>
          <a:xfrm>
            <a:off x="4884568" y="5694657"/>
            <a:ext cx="335907" cy="318781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500" dirty="0">
              <a:latin typeface="Cambria" panose="02040503050406030204" pitchFamily="18" charset="0"/>
            </a:endParaRPr>
          </a:p>
        </p:txBody>
      </p:sp>
      <p:sp>
        <p:nvSpPr>
          <p:cNvPr id="150" name="流程圖: 接點 149">
            <a:extLst>
              <a:ext uri="{FF2B5EF4-FFF2-40B4-BE49-F238E27FC236}">
                <a16:creationId xmlns:a16="http://schemas.microsoft.com/office/drawing/2014/main" id="{57136F6E-CD87-42D1-8C4F-7E447526494E}"/>
              </a:ext>
            </a:extLst>
          </p:cNvPr>
          <p:cNvSpPr/>
          <p:nvPr/>
        </p:nvSpPr>
        <p:spPr>
          <a:xfrm>
            <a:off x="5720045" y="5692100"/>
            <a:ext cx="335907" cy="318781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500" dirty="0">
              <a:latin typeface="Cambria" panose="02040503050406030204" pitchFamily="18" charset="0"/>
            </a:endParaRPr>
          </a:p>
        </p:txBody>
      </p:sp>
      <p:cxnSp>
        <p:nvCxnSpPr>
          <p:cNvPr id="179" name="接點: 弧形 178">
            <a:extLst>
              <a:ext uri="{FF2B5EF4-FFF2-40B4-BE49-F238E27FC236}">
                <a16:creationId xmlns:a16="http://schemas.microsoft.com/office/drawing/2014/main" id="{75EAF0C2-CE4C-4482-A967-2D539B1E9086}"/>
              </a:ext>
            </a:extLst>
          </p:cNvPr>
          <p:cNvCxnSpPr>
            <a:cxnSpLocks/>
            <a:stCxn id="150" idx="6"/>
            <a:endCxn id="50" idx="4"/>
          </p:cNvCxnSpPr>
          <p:nvPr/>
        </p:nvCxnSpPr>
        <p:spPr>
          <a:xfrm flipV="1">
            <a:off x="6055952" y="2324253"/>
            <a:ext cx="598808" cy="3527238"/>
          </a:xfrm>
          <a:prstGeom prst="curved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1" name="直線單箭頭接點 180">
            <a:extLst>
              <a:ext uri="{FF2B5EF4-FFF2-40B4-BE49-F238E27FC236}">
                <a16:creationId xmlns:a16="http://schemas.microsoft.com/office/drawing/2014/main" id="{4526EB13-9BCD-4908-887A-AF41802368C8}"/>
              </a:ext>
            </a:extLst>
          </p:cNvPr>
          <p:cNvCxnSpPr>
            <a:cxnSpLocks/>
            <a:stCxn id="18" idx="6"/>
            <a:endCxn id="50" idx="2"/>
          </p:cNvCxnSpPr>
          <p:nvPr/>
        </p:nvCxnSpPr>
        <p:spPr>
          <a:xfrm flipV="1">
            <a:off x="2003915" y="2164863"/>
            <a:ext cx="4482891" cy="3926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接點: 弧形 183">
            <a:extLst>
              <a:ext uri="{FF2B5EF4-FFF2-40B4-BE49-F238E27FC236}">
                <a16:creationId xmlns:a16="http://schemas.microsoft.com/office/drawing/2014/main" id="{43CF1555-1573-44E0-A950-A09D4D392402}"/>
              </a:ext>
            </a:extLst>
          </p:cNvPr>
          <p:cNvCxnSpPr>
            <a:cxnSpLocks/>
            <a:stCxn id="130" idx="6"/>
            <a:endCxn id="143" idx="2"/>
          </p:cNvCxnSpPr>
          <p:nvPr/>
        </p:nvCxnSpPr>
        <p:spPr>
          <a:xfrm>
            <a:off x="4423266" y="5851491"/>
            <a:ext cx="461302" cy="2557"/>
          </a:xfrm>
          <a:prstGeom prst="curvedConnector3">
            <a:avLst>
              <a:gd name="adj1" fmla="val 50000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9" name="接點: 弧形 188">
            <a:extLst>
              <a:ext uri="{FF2B5EF4-FFF2-40B4-BE49-F238E27FC236}">
                <a16:creationId xmlns:a16="http://schemas.microsoft.com/office/drawing/2014/main" id="{4FEC8C0D-F12C-45BD-A366-0A7AC27421D8}"/>
              </a:ext>
            </a:extLst>
          </p:cNvPr>
          <p:cNvCxnSpPr>
            <a:cxnSpLocks/>
            <a:stCxn id="127" idx="6"/>
            <a:endCxn id="143" idx="0"/>
          </p:cNvCxnSpPr>
          <p:nvPr/>
        </p:nvCxnSpPr>
        <p:spPr>
          <a:xfrm>
            <a:off x="3653577" y="4297242"/>
            <a:ext cx="1398945" cy="1397415"/>
          </a:xfrm>
          <a:prstGeom prst="curved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2" name="接點: 弧形 191">
            <a:extLst>
              <a:ext uri="{FF2B5EF4-FFF2-40B4-BE49-F238E27FC236}">
                <a16:creationId xmlns:a16="http://schemas.microsoft.com/office/drawing/2014/main" id="{3A3578C8-B0B0-408A-8CBB-3597B26BF242}"/>
              </a:ext>
            </a:extLst>
          </p:cNvPr>
          <p:cNvCxnSpPr>
            <a:cxnSpLocks/>
            <a:stCxn id="101" idx="6"/>
            <a:endCxn id="150" idx="0"/>
          </p:cNvCxnSpPr>
          <p:nvPr/>
        </p:nvCxnSpPr>
        <p:spPr>
          <a:xfrm>
            <a:off x="3196377" y="3676457"/>
            <a:ext cx="2691622" cy="2015643"/>
          </a:xfrm>
          <a:prstGeom prst="curved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5" name="接點: 弧形 194">
            <a:extLst>
              <a:ext uri="{FF2B5EF4-FFF2-40B4-BE49-F238E27FC236}">
                <a16:creationId xmlns:a16="http://schemas.microsoft.com/office/drawing/2014/main" id="{A898F421-D646-49A4-9006-1E949631D3EB}"/>
              </a:ext>
            </a:extLst>
          </p:cNvPr>
          <p:cNvCxnSpPr>
            <a:cxnSpLocks/>
            <a:stCxn id="143" idx="6"/>
            <a:endCxn id="150" idx="2"/>
          </p:cNvCxnSpPr>
          <p:nvPr/>
        </p:nvCxnSpPr>
        <p:spPr>
          <a:xfrm flipV="1">
            <a:off x="5220475" y="5851491"/>
            <a:ext cx="499570" cy="2557"/>
          </a:xfrm>
          <a:prstGeom prst="curvedConnector3">
            <a:avLst>
              <a:gd name="adj1" fmla="val 50000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1" name="直線接點 230">
            <a:extLst>
              <a:ext uri="{FF2B5EF4-FFF2-40B4-BE49-F238E27FC236}">
                <a16:creationId xmlns:a16="http://schemas.microsoft.com/office/drawing/2014/main" id="{26D4EAAB-B5E5-4876-B591-63ABF9D082E2}"/>
              </a:ext>
            </a:extLst>
          </p:cNvPr>
          <p:cNvCxnSpPr>
            <a:cxnSpLocks/>
            <a:stCxn id="22" idx="6"/>
            <a:endCxn id="129" idx="2"/>
          </p:cNvCxnSpPr>
          <p:nvPr/>
        </p:nvCxnSpPr>
        <p:spPr>
          <a:xfrm flipV="1">
            <a:off x="2736641" y="3053152"/>
            <a:ext cx="4571722" cy="252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6" name="流程圖: 接點 245">
            <a:extLst>
              <a:ext uri="{FF2B5EF4-FFF2-40B4-BE49-F238E27FC236}">
                <a16:creationId xmlns:a16="http://schemas.microsoft.com/office/drawing/2014/main" id="{6BA79879-C6CB-4E16-8657-6422F09B1149}"/>
              </a:ext>
            </a:extLst>
          </p:cNvPr>
          <p:cNvSpPr/>
          <p:nvPr/>
        </p:nvSpPr>
        <p:spPr>
          <a:xfrm>
            <a:off x="8564778" y="5692100"/>
            <a:ext cx="335907" cy="318781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500" dirty="0">
              <a:latin typeface="Cambria" panose="02040503050406030204" pitchFamily="18" charset="0"/>
            </a:endParaRPr>
          </a:p>
        </p:txBody>
      </p:sp>
      <p:cxnSp>
        <p:nvCxnSpPr>
          <p:cNvPr id="252" name="接點: 弧形 251">
            <a:extLst>
              <a:ext uri="{FF2B5EF4-FFF2-40B4-BE49-F238E27FC236}">
                <a16:creationId xmlns:a16="http://schemas.microsoft.com/office/drawing/2014/main" id="{DAADDABD-58A2-4254-84D0-C03F93A89EEE}"/>
              </a:ext>
            </a:extLst>
          </p:cNvPr>
          <p:cNvCxnSpPr>
            <a:cxnSpLocks/>
            <a:stCxn id="50" idx="6"/>
            <a:endCxn id="129" idx="0"/>
          </p:cNvCxnSpPr>
          <p:nvPr/>
        </p:nvCxnSpPr>
        <p:spPr>
          <a:xfrm>
            <a:off x="6822713" y="2164863"/>
            <a:ext cx="653604" cy="728898"/>
          </a:xfrm>
          <a:prstGeom prst="curvedConnector2">
            <a:avLst/>
          </a:prstGeom>
          <a:ln w="28575">
            <a:prstDash val="lgDashDot"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6" name="接點: 弧形 255">
            <a:extLst>
              <a:ext uri="{FF2B5EF4-FFF2-40B4-BE49-F238E27FC236}">
                <a16:creationId xmlns:a16="http://schemas.microsoft.com/office/drawing/2014/main" id="{32F3CCCB-FADB-4D63-A08A-AF8E4FDC35C8}"/>
              </a:ext>
            </a:extLst>
          </p:cNvPr>
          <p:cNvCxnSpPr>
            <a:cxnSpLocks/>
            <a:stCxn id="50" idx="4"/>
            <a:endCxn id="246" idx="2"/>
          </p:cNvCxnSpPr>
          <p:nvPr/>
        </p:nvCxnSpPr>
        <p:spPr>
          <a:xfrm rot="16200000" flipH="1">
            <a:off x="5846150" y="3132863"/>
            <a:ext cx="3527238" cy="1910018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4" name="接點: 弧形 263">
            <a:extLst>
              <a:ext uri="{FF2B5EF4-FFF2-40B4-BE49-F238E27FC236}">
                <a16:creationId xmlns:a16="http://schemas.microsoft.com/office/drawing/2014/main" id="{1F5CA827-3721-42B1-A898-0E45FBE9F238}"/>
              </a:ext>
            </a:extLst>
          </p:cNvPr>
          <p:cNvCxnSpPr>
            <a:cxnSpLocks/>
            <a:stCxn id="50" idx="4"/>
            <a:endCxn id="128" idx="2"/>
          </p:cNvCxnSpPr>
          <p:nvPr/>
        </p:nvCxnSpPr>
        <p:spPr>
          <a:xfrm rot="16200000" flipH="1">
            <a:off x="5954698" y="3024315"/>
            <a:ext cx="2616787" cy="1216662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5" name="流程圖: 接點 264">
            <a:extLst>
              <a:ext uri="{FF2B5EF4-FFF2-40B4-BE49-F238E27FC236}">
                <a16:creationId xmlns:a16="http://schemas.microsoft.com/office/drawing/2014/main" id="{74C506D1-6FDE-44FE-BB6E-6AEB659394A9}"/>
              </a:ext>
            </a:extLst>
          </p:cNvPr>
          <p:cNvSpPr/>
          <p:nvPr/>
        </p:nvSpPr>
        <p:spPr>
          <a:xfrm>
            <a:off x="10679321" y="5700774"/>
            <a:ext cx="335907" cy="318781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500" dirty="0">
              <a:latin typeface="Cambria" panose="02040503050406030204" pitchFamily="18" charset="0"/>
            </a:endParaRPr>
          </a:p>
        </p:txBody>
      </p:sp>
      <p:sp>
        <p:nvSpPr>
          <p:cNvPr id="266" name="流程圖: 接點 265">
            <a:extLst>
              <a:ext uri="{FF2B5EF4-FFF2-40B4-BE49-F238E27FC236}">
                <a16:creationId xmlns:a16="http://schemas.microsoft.com/office/drawing/2014/main" id="{25C5D6AC-FDE6-49C0-8B45-87CA8CCE76EB}"/>
              </a:ext>
            </a:extLst>
          </p:cNvPr>
          <p:cNvSpPr/>
          <p:nvPr/>
        </p:nvSpPr>
        <p:spPr>
          <a:xfrm>
            <a:off x="9388316" y="5696462"/>
            <a:ext cx="335907" cy="318781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500" dirty="0">
              <a:latin typeface="Cambria" panose="02040503050406030204" pitchFamily="18" charset="0"/>
            </a:endParaRPr>
          </a:p>
        </p:txBody>
      </p:sp>
      <p:cxnSp>
        <p:nvCxnSpPr>
          <p:cNvPr id="268" name="接點: 弧形 267">
            <a:extLst>
              <a:ext uri="{FF2B5EF4-FFF2-40B4-BE49-F238E27FC236}">
                <a16:creationId xmlns:a16="http://schemas.microsoft.com/office/drawing/2014/main" id="{9054446A-0E22-4381-ACED-113E045320A8}"/>
              </a:ext>
            </a:extLst>
          </p:cNvPr>
          <p:cNvCxnSpPr>
            <a:cxnSpLocks/>
            <a:stCxn id="375" idx="6"/>
            <a:endCxn id="265" idx="0"/>
          </p:cNvCxnSpPr>
          <p:nvPr/>
        </p:nvCxnSpPr>
        <p:spPr>
          <a:xfrm>
            <a:off x="10243717" y="3069487"/>
            <a:ext cx="603558" cy="2631287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3" name="接點: 弧形 272">
            <a:extLst>
              <a:ext uri="{FF2B5EF4-FFF2-40B4-BE49-F238E27FC236}">
                <a16:creationId xmlns:a16="http://schemas.microsoft.com/office/drawing/2014/main" id="{51889963-D73E-4FF0-BB52-5CBE5BB53D30}"/>
              </a:ext>
            </a:extLst>
          </p:cNvPr>
          <p:cNvCxnSpPr>
            <a:cxnSpLocks/>
            <a:stCxn id="128" idx="6"/>
            <a:endCxn id="266" idx="0"/>
          </p:cNvCxnSpPr>
          <p:nvPr/>
        </p:nvCxnSpPr>
        <p:spPr>
          <a:xfrm>
            <a:off x="8207329" y="4941040"/>
            <a:ext cx="1348941" cy="755422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8" name="接點: 弧形 277">
            <a:extLst>
              <a:ext uri="{FF2B5EF4-FFF2-40B4-BE49-F238E27FC236}">
                <a16:creationId xmlns:a16="http://schemas.microsoft.com/office/drawing/2014/main" id="{5D0F2BF7-53D5-47B1-83EF-578CA68467B4}"/>
              </a:ext>
            </a:extLst>
          </p:cNvPr>
          <p:cNvCxnSpPr>
            <a:cxnSpLocks/>
            <a:stCxn id="246" idx="6"/>
            <a:endCxn id="266" idx="2"/>
          </p:cNvCxnSpPr>
          <p:nvPr/>
        </p:nvCxnSpPr>
        <p:spPr>
          <a:xfrm>
            <a:off x="8900685" y="5851491"/>
            <a:ext cx="487631" cy="4362"/>
          </a:xfrm>
          <a:prstGeom prst="curvedConnector3">
            <a:avLst>
              <a:gd name="adj1" fmla="val 50000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1" name="接點: 弧形 280">
            <a:extLst>
              <a:ext uri="{FF2B5EF4-FFF2-40B4-BE49-F238E27FC236}">
                <a16:creationId xmlns:a16="http://schemas.microsoft.com/office/drawing/2014/main" id="{52130790-93C8-4244-948F-B28488BB4F3F}"/>
              </a:ext>
            </a:extLst>
          </p:cNvPr>
          <p:cNvCxnSpPr>
            <a:cxnSpLocks/>
            <a:stCxn id="266" idx="6"/>
            <a:endCxn id="265" idx="2"/>
          </p:cNvCxnSpPr>
          <p:nvPr/>
        </p:nvCxnSpPr>
        <p:spPr>
          <a:xfrm>
            <a:off x="9724223" y="5855853"/>
            <a:ext cx="955098" cy="4312"/>
          </a:xfrm>
          <a:prstGeom prst="curvedConnector3">
            <a:avLst>
              <a:gd name="adj1" fmla="val 50000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4" name="直線單箭頭接點 293">
            <a:extLst>
              <a:ext uri="{FF2B5EF4-FFF2-40B4-BE49-F238E27FC236}">
                <a16:creationId xmlns:a16="http://schemas.microsoft.com/office/drawing/2014/main" id="{196E02F0-EEB5-493E-8F16-90F4FECCD6CC}"/>
              </a:ext>
            </a:extLst>
          </p:cNvPr>
          <p:cNvCxnSpPr>
            <a:cxnSpLocks/>
            <a:stCxn id="50" idx="6"/>
            <a:endCxn id="106" idx="2"/>
          </p:cNvCxnSpPr>
          <p:nvPr/>
        </p:nvCxnSpPr>
        <p:spPr>
          <a:xfrm>
            <a:off x="6822713" y="2164863"/>
            <a:ext cx="4437937" cy="746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接點: 弧形 297">
            <a:extLst>
              <a:ext uri="{FF2B5EF4-FFF2-40B4-BE49-F238E27FC236}">
                <a16:creationId xmlns:a16="http://schemas.microsoft.com/office/drawing/2014/main" id="{A11A127E-B3A9-455A-BE15-128DDE4C149F}"/>
              </a:ext>
            </a:extLst>
          </p:cNvPr>
          <p:cNvCxnSpPr>
            <a:cxnSpLocks/>
            <a:stCxn id="265" idx="6"/>
            <a:endCxn id="106" idx="4"/>
          </p:cNvCxnSpPr>
          <p:nvPr/>
        </p:nvCxnSpPr>
        <p:spPr>
          <a:xfrm flipV="1">
            <a:off x="11015228" y="2331720"/>
            <a:ext cx="413376" cy="3528445"/>
          </a:xfrm>
          <a:prstGeom prst="curved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0" name="直線單箭頭接點 369">
            <a:extLst>
              <a:ext uri="{FF2B5EF4-FFF2-40B4-BE49-F238E27FC236}">
                <a16:creationId xmlns:a16="http://schemas.microsoft.com/office/drawing/2014/main" id="{2C484177-271A-4770-A6A3-D11F91635145}"/>
              </a:ext>
            </a:extLst>
          </p:cNvPr>
          <p:cNvCxnSpPr>
            <a:cxnSpLocks/>
            <a:stCxn id="106" idx="6"/>
          </p:cNvCxnSpPr>
          <p:nvPr/>
        </p:nvCxnSpPr>
        <p:spPr>
          <a:xfrm>
            <a:off x="11596557" y="2172330"/>
            <a:ext cx="413376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流程圖: 接點 374">
            <a:extLst>
              <a:ext uri="{FF2B5EF4-FFF2-40B4-BE49-F238E27FC236}">
                <a16:creationId xmlns:a16="http://schemas.microsoft.com/office/drawing/2014/main" id="{27DBD36A-53BA-40F1-983E-C7ABB7BF6A4B}"/>
              </a:ext>
            </a:extLst>
          </p:cNvPr>
          <p:cNvSpPr/>
          <p:nvPr/>
        </p:nvSpPr>
        <p:spPr>
          <a:xfrm>
            <a:off x="9907810" y="2910096"/>
            <a:ext cx="335907" cy="31878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500" dirty="0">
              <a:latin typeface="Cambria" panose="02040503050406030204" pitchFamily="18" charset="0"/>
            </a:endParaRPr>
          </a:p>
        </p:txBody>
      </p:sp>
      <p:cxnSp>
        <p:nvCxnSpPr>
          <p:cNvPr id="381" name="接點: 弧形 380">
            <a:extLst>
              <a:ext uri="{FF2B5EF4-FFF2-40B4-BE49-F238E27FC236}">
                <a16:creationId xmlns:a16="http://schemas.microsoft.com/office/drawing/2014/main" id="{4871CA00-14A6-4E9D-9617-228E744E1920}"/>
              </a:ext>
            </a:extLst>
          </p:cNvPr>
          <p:cNvCxnSpPr>
            <a:cxnSpLocks/>
            <a:stCxn id="129" idx="6"/>
            <a:endCxn id="375" idx="2"/>
          </p:cNvCxnSpPr>
          <p:nvPr/>
        </p:nvCxnSpPr>
        <p:spPr>
          <a:xfrm>
            <a:off x="7644270" y="3053152"/>
            <a:ext cx="2263540" cy="16335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8" name="文字方塊 427">
            <a:extLst>
              <a:ext uri="{FF2B5EF4-FFF2-40B4-BE49-F238E27FC236}">
                <a16:creationId xmlns:a16="http://schemas.microsoft.com/office/drawing/2014/main" id="{2D7C1A5E-5F4E-482D-B398-380184B4E333}"/>
              </a:ext>
            </a:extLst>
          </p:cNvPr>
          <p:cNvSpPr txBox="1"/>
          <p:nvPr/>
        </p:nvSpPr>
        <p:spPr>
          <a:xfrm>
            <a:off x="1521612" y="1510019"/>
            <a:ext cx="62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V1.1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sp>
        <p:nvSpPr>
          <p:cNvPr id="429" name="文字方塊 428">
            <a:extLst>
              <a:ext uri="{FF2B5EF4-FFF2-40B4-BE49-F238E27FC236}">
                <a16:creationId xmlns:a16="http://schemas.microsoft.com/office/drawing/2014/main" id="{586F171E-AE04-4046-ACF0-135EA23E6DDD}"/>
              </a:ext>
            </a:extLst>
          </p:cNvPr>
          <p:cNvSpPr txBox="1"/>
          <p:nvPr/>
        </p:nvSpPr>
        <p:spPr>
          <a:xfrm>
            <a:off x="839826" y="1503900"/>
            <a:ext cx="62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V1.0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sp>
        <p:nvSpPr>
          <p:cNvPr id="430" name="文字方塊 429">
            <a:extLst>
              <a:ext uri="{FF2B5EF4-FFF2-40B4-BE49-F238E27FC236}">
                <a16:creationId xmlns:a16="http://schemas.microsoft.com/office/drawing/2014/main" id="{2E51DEA1-7B12-4236-B2D2-21B2D0F15113}"/>
              </a:ext>
            </a:extLst>
          </p:cNvPr>
          <p:cNvSpPr txBox="1"/>
          <p:nvPr/>
        </p:nvSpPr>
        <p:spPr>
          <a:xfrm>
            <a:off x="11114254" y="1510019"/>
            <a:ext cx="62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V1.3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sp>
        <p:nvSpPr>
          <p:cNvPr id="431" name="文字方塊 430">
            <a:extLst>
              <a:ext uri="{FF2B5EF4-FFF2-40B4-BE49-F238E27FC236}">
                <a16:creationId xmlns:a16="http://schemas.microsoft.com/office/drawing/2014/main" id="{CA37AE1C-B617-47EE-A82B-1D2C5083381A}"/>
              </a:ext>
            </a:extLst>
          </p:cNvPr>
          <p:cNvSpPr txBox="1"/>
          <p:nvPr/>
        </p:nvSpPr>
        <p:spPr>
          <a:xfrm>
            <a:off x="6274066" y="1515165"/>
            <a:ext cx="62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V1.2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sp>
        <p:nvSpPr>
          <p:cNvPr id="434" name="文字方塊 433">
            <a:extLst>
              <a:ext uri="{FF2B5EF4-FFF2-40B4-BE49-F238E27FC236}">
                <a16:creationId xmlns:a16="http://schemas.microsoft.com/office/drawing/2014/main" id="{555AC179-CF56-4F34-9A9E-2ACB427CAD04}"/>
              </a:ext>
            </a:extLst>
          </p:cNvPr>
          <p:cNvSpPr txBox="1"/>
          <p:nvPr/>
        </p:nvSpPr>
        <p:spPr>
          <a:xfrm>
            <a:off x="3370687" y="269881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網路銀行版本控制與發行</a:t>
            </a:r>
          </a:p>
        </p:txBody>
      </p:sp>
    </p:spTree>
    <p:extLst>
      <p:ext uri="{BB962C8B-B14F-4D97-AF65-F5344CB8AC3E}">
        <p14:creationId xmlns:p14="http://schemas.microsoft.com/office/powerpoint/2010/main" val="3965307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A9F16A7-0DCB-4D6E-8BDA-CBE213FBE013}"/>
              </a:ext>
            </a:extLst>
          </p:cNvPr>
          <p:cNvSpPr txBox="1"/>
          <p:nvPr/>
        </p:nvSpPr>
        <p:spPr>
          <a:xfrm>
            <a:off x="419450" y="302005"/>
            <a:ext cx="1145097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說明</a:t>
            </a:r>
            <a:endParaRPr lang="en-US" altLang="zh-TW" sz="32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342900" indent="-342900">
              <a:buAutoNum type="arabicPeriod"/>
            </a:pPr>
            <a:r>
              <a:rPr lang="zh-TW" altLang="en-US" sz="32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分支種類</a:t>
            </a:r>
            <a:endParaRPr lang="en-US" altLang="zh-TW" sz="32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800100" lvl="1" indent="-342900">
              <a:buAutoNum type="arabicPeriod"/>
            </a:pPr>
            <a:r>
              <a:rPr lang="en-US" altLang="zh-TW" sz="32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Master: </a:t>
            </a:r>
            <a:r>
              <a:rPr lang="zh-TW" altLang="en-US" sz="32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正式上線版本，所有分支的源頭</a:t>
            </a:r>
            <a:endParaRPr lang="en-US" altLang="zh-TW" sz="32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800100" lvl="1" indent="-342900">
              <a:buAutoNum type="arabicPeriod"/>
            </a:pPr>
            <a:r>
              <a:rPr lang="en-US" altLang="zh-TW" sz="32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Dev:</a:t>
            </a:r>
            <a:r>
              <a:rPr lang="zh-TW" altLang="en-US" sz="32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功能開發分支，不分功能、除錯</a:t>
            </a:r>
            <a:endParaRPr lang="en-US" altLang="zh-TW" sz="32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800100" lvl="1" indent="-342900">
              <a:buAutoNum type="arabicPeriod"/>
            </a:pPr>
            <a:r>
              <a:rPr lang="en-US" altLang="zh-TW" sz="32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RC:</a:t>
            </a:r>
            <a:r>
              <a:rPr lang="zh-TW" altLang="en-US" sz="32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發行候選分支，一定源自最後一個正式線上版本</a:t>
            </a:r>
            <a:endParaRPr lang="en-US" altLang="zh-TW" sz="32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342900" indent="-342900">
              <a:buAutoNum type="arabicPeriod"/>
            </a:pPr>
            <a:r>
              <a:rPr lang="zh-TW" altLang="en-US" sz="32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發行管理</a:t>
            </a:r>
            <a:endParaRPr lang="en-US" altLang="zh-TW" sz="32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800100" lvl="1" indent="-342900">
              <a:buAutoNum type="arabicPeriod"/>
            </a:pPr>
            <a:r>
              <a:rPr lang="en-US" altLang="zh-TW" sz="32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Tag:</a:t>
            </a:r>
            <a:r>
              <a:rPr lang="zh-TW" altLang="en-US" sz="32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標註發行版本</a:t>
            </a:r>
            <a:r>
              <a:rPr lang="en-US" altLang="zh-TW" sz="32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(</a:t>
            </a:r>
            <a:r>
              <a:rPr lang="zh-TW" altLang="en-US" sz="32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版號或發行日期</a:t>
            </a:r>
            <a:r>
              <a:rPr lang="en-US" altLang="zh-TW" sz="32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)</a:t>
            </a:r>
          </a:p>
          <a:p>
            <a:pPr marL="800100" lvl="1" indent="-342900">
              <a:buAutoNum type="arabicPeriod"/>
            </a:pPr>
            <a:r>
              <a:rPr lang="en-US" altLang="zh-TW" sz="32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Build:</a:t>
            </a:r>
            <a:r>
              <a:rPr lang="zh-TW" altLang="en-US" sz="32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br>
              <a:rPr lang="en-US" altLang="zh-TW" sz="32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</a:br>
            <a:r>
              <a:rPr lang="en-US" altLang="zh-TW" sz="32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a. </a:t>
            </a:r>
            <a:r>
              <a:rPr lang="zh-TW" altLang="en-US" sz="32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標註特定版本</a:t>
            </a:r>
            <a:r>
              <a:rPr lang="en-US" altLang="zh-TW" sz="32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Tag</a:t>
            </a:r>
            <a:br>
              <a:rPr lang="en-US" altLang="zh-TW" sz="32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</a:br>
            <a:r>
              <a:rPr lang="en-US" altLang="zh-TW" sz="32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b. </a:t>
            </a:r>
            <a:r>
              <a:rPr lang="zh-TW" altLang="en-US" sz="32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此版本原始碼編譯結果為該次發行內容</a:t>
            </a:r>
            <a:br>
              <a:rPr lang="en-US" altLang="zh-TW" sz="32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</a:br>
            <a:r>
              <a:rPr lang="en-US" altLang="zh-TW" sz="32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c. CI/CD</a:t>
            </a:r>
            <a:r>
              <a:rPr lang="zh-TW" altLang="en-US" sz="32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，未來再研究適合的做法</a:t>
            </a:r>
            <a:r>
              <a:rPr lang="en-US" altLang="zh-TW" sz="32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21601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71</Words>
  <Application>Microsoft Office PowerPoint</Application>
  <PresentationFormat>寬螢幕</PresentationFormat>
  <Paragraphs>21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Microsoft YaHei Light</vt:lpstr>
      <vt:lpstr>Arial</vt:lpstr>
      <vt:lpstr>Calibri</vt:lpstr>
      <vt:lpstr>Calibri Light</vt:lpstr>
      <vt:lpstr>Cambria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Li-Ying Liang</dc:creator>
  <cp:lastModifiedBy>Li-Ying Liang</cp:lastModifiedBy>
  <cp:revision>21</cp:revision>
  <dcterms:created xsi:type="dcterms:W3CDTF">2019-05-13T11:45:13Z</dcterms:created>
  <dcterms:modified xsi:type="dcterms:W3CDTF">2019-06-30T15:23:38Z</dcterms:modified>
</cp:coreProperties>
</file>