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-Ying Liang" initials="LL" lastIdx="1" clrIdx="0">
    <p:extLst>
      <p:ext uri="{19B8F6BF-5375-455C-9EA6-DF929625EA0E}">
        <p15:presenceInfo xmlns:p15="http://schemas.microsoft.com/office/powerpoint/2012/main" userId="0a041bbba0685f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2T14:47:40.450" idx="1">
    <p:pos x="10" y="10"/>
    <p:text>箭頭代表跨界的資料流，不是實體服務間的連線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A9B87-8AEA-45B1-8297-B1063BB87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2BE56B-5E26-424B-A638-FC3320B9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AADC87-6981-479B-B8C8-68F2DCB8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D45F69-091B-422E-9DBB-0F88DDCC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7FDD65-7F9A-421F-B99D-6BB09B94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81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5567A-8069-46E5-80B9-8D41EF64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D03BD3-D04F-4765-A7E8-995AE55AD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F04E9-1468-4EDE-A33A-12FA29BA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BF80C-D422-4470-BC1E-A0790BF1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52A8A-CF63-427E-8CE8-04D3B37F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1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4BD5C4-AD79-4EE4-8C47-666BACC7D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BA2B7F-8002-4407-B60B-CE5D425DE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EB1E79-A191-4CA6-8CE0-9C0608A8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BAEF5-F32F-4EEA-803B-9DCA88BC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7F80D-2910-4EDA-AD48-B9EF980A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7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A1EEE-D3A8-4189-B78F-38BEBAAB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BBAB25-721F-4CF7-A923-955412D5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27B417-71B8-4128-835D-2AD054FB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5AC1C-3EA7-46DD-B550-A11A6448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A5F83-37EB-4D91-949D-426401D8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87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68054-C560-47AA-9770-224962E8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7FFDF5-C6E0-4E4F-BE29-4094F88C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3DBA0-2332-4C20-ACA8-8512D807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2C903-0CF9-46BD-8361-DF7581E5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845509-F7D9-4298-B87D-FFDE5AF9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1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C61A3-F73E-4A0A-8306-090722DC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F05BD-6E25-446A-94CF-364BB2741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0885F5-4B10-4259-A081-54A5574A6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BE1089-4C74-44A7-A527-0EF3D68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383ECD-E53C-453A-9636-34F15F75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8F4769-E4E2-4929-9744-AD4D9C9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5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F8B85-762D-4588-A442-B19B16F8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7336E8-4640-41B9-9BA8-E4CFEDFF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A7E106-BD02-459D-A133-15AC95E00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3FFE5A-C6AD-4C07-964C-D3E452E63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C2C07A-62F1-4E22-B810-72F08714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F59FF0-8CBA-44FF-81D8-7D46FE33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A8BFD4-EB2C-4707-8ACA-14F183AE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3AB3E9-6D87-4EFE-8479-B0D669F5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45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96627-26CC-4B65-8A2C-7E675ED1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0AED17-190F-4D01-8AE8-868CC24E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7DEC09-E7A9-44AE-9CDD-73C299C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F74BE9-26D0-438C-9D8C-453B18BA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3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6F8CB1-94FE-4C60-8752-82A3621D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2BFF81-53B2-457F-A360-3031CCB7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ABFB4A-FDFC-476E-A48F-46B11881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42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96E94-0016-4422-8E42-58E6957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B69E0-9321-41F1-8F6B-30302B3D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73685D-402E-4F12-95CD-0A1F177A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9B4D0C-B87A-4363-A74E-0927099C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D92BCD-9385-4663-AC96-E7BE1221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690AF3-FECD-4A0F-A714-00A89D2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97270-2847-4C83-B8C6-DF69046B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A2A6A9-E80D-49FA-A620-7091AA157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03EB20-9622-4D6F-BE63-467C74DA8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1B4628-CA09-4A84-BED8-33313B6A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8817CC-CF26-4140-B04E-C0A6863F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61F6F4-6CA4-4F17-9BC0-01714B93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1EF2CF-234C-4930-AA7D-1ED5EE0B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194E45-469A-466B-B34E-64121D70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5BF243-7F21-4A9C-9EA5-EDD3E9199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A7C3-5D2A-4D80-8C7E-CEBA9B000DE3}" type="datetimeFigureOut">
              <a:rPr lang="zh-TW" altLang="en-US" smtClean="0"/>
              <a:t>2019/6/30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03EF99-24CE-4D8A-9713-FC818691E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31D90-13AD-42D2-B013-A023E86F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0C0B-8D9F-4115-9A3F-60EC25196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28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bg1">
                <a:lumMod val="75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7921C1B7-1803-4528-86AF-87CEF3B04609}"/>
              </a:ext>
            </a:extLst>
          </p:cNvPr>
          <p:cNvGrpSpPr/>
          <p:nvPr/>
        </p:nvGrpSpPr>
        <p:grpSpPr>
          <a:xfrm>
            <a:off x="1111328" y="279818"/>
            <a:ext cx="9969344" cy="6298363"/>
            <a:chOff x="2055678" y="284087"/>
            <a:chExt cx="9969344" cy="629836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3EFAEBC-769A-4A6F-85E9-FF9D54F6FB55}"/>
                </a:ext>
              </a:extLst>
            </p:cNvPr>
            <p:cNvSpPr/>
            <p:nvPr/>
          </p:nvSpPr>
          <p:spPr>
            <a:xfrm>
              <a:off x="4726167" y="4175804"/>
              <a:ext cx="1225526" cy="3444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419AE2E-5B0A-423D-BE31-B59211E50605}"/>
                </a:ext>
              </a:extLst>
            </p:cNvPr>
            <p:cNvSpPr/>
            <p:nvPr/>
          </p:nvSpPr>
          <p:spPr>
            <a:xfrm>
              <a:off x="2563704" y="4172163"/>
              <a:ext cx="1225526" cy="3444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07" name="群組 206">
              <a:extLst>
                <a:ext uri="{FF2B5EF4-FFF2-40B4-BE49-F238E27FC236}">
                  <a16:creationId xmlns:a16="http://schemas.microsoft.com/office/drawing/2014/main" id="{E46F1C26-6BE9-4671-B6AE-F588C822352D}"/>
                </a:ext>
              </a:extLst>
            </p:cNvPr>
            <p:cNvGrpSpPr/>
            <p:nvPr/>
          </p:nvGrpSpPr>
          <p:grpSpPr>
            <a:xfrm>
              <a:off x="2055678" y="284087"/>
              <a:ext cx="9969344" cy="6298363"/>
              <a:chOff x="1250334" y="418311"/>
              <a:chExt cx="9969344" cy="6298363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6BECF52C-6318-4CF6-B3F4-D8DCBB134E87}"/>
                  </a:ext>
                </a:extLst>
              </p:cNvPr>
              <p:cNvSpPr/>
              <p:nvPr/>
            </p:nvSpPr>
            <p:spPr>
              <a:xfrm>
                <a:off x="7638965" y="5340961"/>
                <a:ext cx="1662694" cy="1375713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r>
                  <a:rPr lang="en-US" altLang="zh-TW" sz="1400" baseline="30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rd</a:t>
                </a:r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Party</a:t>
                </a:r>
              </a:p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Outside</a:t>
                </a:r>
                <a:endParaRPr lang="zh-TW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E23CCB8-148F-4528-B0B7-DE8925F1FDA1}"/>
                  </a:ext>
                </a:extLst>
              </p:cNvPr>
              <p:cNvSpPr/>
              <p:nvPr/>
            </p:nvSpPr>
            <p:spPr>
              <a:xfrm>
                <a:off x="7697546" y="5807722"/>
                <a:ext cx="737976" cy="414485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843AB7C-5399-498D-86DA-B73090DCC1BD}"/>
                  </a:ext>
                </a:extLst>
              </p:cNvPr>
              <p:cNvSpPr/>
              <p:nvPr/>
            </p:nvSpPr>
            <p:spPr>
              <a:xfrm>
                <a:off x="8499603" y="5807722"/>
                <a:ext cx="737976" cy="414485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6479A2B-8D7F-420E-9FE7-B1D2B090DC24}"/>
                  </a:ext>
                </a:extLst>
              </p:cNvPr>
              <p:cNvSpPr/>
              <p:nvPr/>
            </p:nvSpPr>
            <p:spPr>
              <a:xfrm>
                <a:off x="7697546" y="6258221"/>
                <a:ext cx="737976" cy="414485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686B91BC-903A-4093-B727-A3FA119BFAB7}"/>
                  </a:ext>
                </a:extLst>
              </p:cNvPr>
              <p:cNvSpPr/>
              <p:nvPr/>
            </p:nvSpPr>
            <p:spPr>
              <a:xfrm>
                <a:off x="8496849" y="6258221"/>
                <a:ext cx="737976" cy="414485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4AE180A5-C7BF-43A3-8404-8DCE68135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0334" y="5038233"/>
                <a:ext cx="9691332" cy="1"/>
              </a:xfrm>
              <a:prstGeom prst="line">
                <a:avLst/>
              </a:prstGeom>
              <a:ln w="76200"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52462AC0-085A-44D9-A6AC-5FEE8ABC2FF7}"/>
                  </a:ext>
                </a:extLst>
              </p:cNvPr>
              <p:cNvSpPr txBox="1"/>
              <p:nvPr/>
            </p:nvSpPr>
            <p:spPr>
              <a:xfrm>
                <a:off x="9820045" y="5038234"/>
                <a:ext cx="8803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Outside</a:t>
                </a:r>
              </a:p>
            </p:txBody>
          </p: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5F7C86A9-2F5D-475F-A261-2EE8DC7F82AF}"/>
                  </a:ext>
                </a:extLst>
              </p:cNvPr>
              <p:cNvSpPr txBox="1"/>
              <p:nvPr/>
            </p:nvSpPr>
            <p:spPr>
              <a:xfrm>
                <a:off x="9820045" y="4668901"/>
                <a:ext cx="697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Inside</a:t>
                </a:r>
              </a:p>
            </p:txBody>
          </p:sp>
          <p:cxnSp>
            <p:nvCxnSpPr>
              <p:cNvPr id="170" name="接點: 肘形 169">
                <a:extLst>
                  <a:ext uri="{FF2B5EF4-FFF2-40B4-BE49-F238E27FC236}">
                    <a16:creationId xmlns:a16="http://schemas.microsoft.com/office/drawing/2014/main" id="{C49CC4E4-36EB-4D41-AE23-334FBA633064}"/>
                  </a:ext>
                </a:extLst>
              </p:cNvPr>
              <p:cNvCxnSpPr>
                <a:cxnSpLocks/>
                <a:stCxn id="124" idx="1"/>
                <a:endCxn id="177" idx="1"/>
              </p:cNvCxnSpPr>
              <p:nvPr/>
            </p:nvCxnSpPr>
            <p:spPr>
              <a:xfrm rot="10800000">
                <a:off x="6013757" y="4482984"/>
                <a:ext cx="1625209" cy="1545834"/>
              </a:xfrm>
              <a:prstGeom prst="bentConnector3">
                <a:avLst>
                  <a:gd name="adj1" fmla="val 324193"/>
                </a:avLst>
              </a:prstGeom>
              <a:ln w="762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206" name="群組 205">
                <a:extLst>
                  <a:ext uri="{FF2B5EF4-FFF2-40B4-BE49-F238E27FC236}">
                    <a16:creationId xmlns:a16="http://schemas.microsoft.com/office/drawing/2014/main" id="{086EB55E-33A6-4169-B5A0-ACB4756B34CE}"/>
                  </a:ext>
                </a:extLst>
              </p:cNvPr>
              <p:cNvGrpSpPr/>
              <p:nvPr/>
            </p:nvGrpSpPr>
            <p:grpSpPr>
              <a:xfrm>
                <a:off x="1915885" y="418311"/>
                <a:ext cx="9303793" cy="4280864"/>
                <a:chOff x="1915885" y="418311"/>
                <a:chExt cx="9303793" cy="4280864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CD8EBE4-F2EF-4D56-A07D-E0CA2BBCAB2B}"/>
                    </a:ext>
                  </a:extLst>
                </p:cNvPr>
                <p:cNvSpPr/>
                <p:nvPr/>
              </p:nvSpPr>
              <p:spPr>
                <a:xfrm>
                  <a:off x="3183727" y="418329"/>
                  <a:ext cx="226503" cy="4280827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FE62E21-D458-4995-BAB7-F90393AF16C8}"/>
                    </a:ext>
                  </a:extLst>
                </p:cNvPr>
                <p:cNvSpPr/>
                <p:nvPr/>
              </p:nvSpPr>
              <p:spPr>
                <a:xfrm>
                  <a:off x="5387570" y="418329"/>
                  <a:ext cx="226503" cy="4280835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grpSp>
              <p:nvGrpSpPr>
                <p:cNvPr id="85" name="群組 84">
                  <a:extLst>
                    <a:ext uri="{FF2B5EF4-FFF2-40B4-BE49-F238E27FC236}">
                      <a16:creationId xmlns:a16="http://schemas.microsoft.com/office/drawing/2014/main" id="{08E997BC-230B-4C68-9192-8E0167CDFE99}"/>
                    </a:ext>
                  </a:extLst>
                </p:cNvPr>
                <p:cNvGrpSpPr/>
                <p:nvPr/>
              </p:nvGrpSpPr>
              <p:grpSpPr>
                <a:xfrm>
                  <a:off x="1915885" y="418731"/>
                  <a:ext cx="914400" cy="2818911"/>
                  <a:chOff x="2036015" y="2735567"/>
                  <a:chExt cx="914400" cy="2818911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B94CFE40-5264-40D6-880C-0B5FFCDD343B}"/>
                      </a:ext>
                    </a:extLst>
                  </p:cNvPr>
                  <p:cNvSpPr/>
                  <p:nvPr/>
                </p:nvSpPr>
                <p:spPr>
                  <a:xfrm>
                    <a:off x="2036015" y="3689846"/>
                    <a:ext cx="914400" cy="9144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Front</a:t>
                    </a:r>
                  </a:p>
                  <a:p>
                    <a:pPr algn="ctr"/>
                    <a:r>
                      <a:rPr lang="en-US" altLang="zh-TW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B</a:t>
                    </a:r>
                    <a:endParaRPr lang="zh-TW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2CF457AA-5687-445C-83C5-A44E4D79AF5F}"/>
                      </a:ext>
                    </a:extLst>
                  </p:cNvPr>
                  <p:cNvSpPr/>
                  <p:nvPr/>
                </p:nvSpPr>
                <p:spPr>
                  <a:xfrm>
                    <a:off x="2036015" y="2735567"/>
                    <a:ext cx="914400" cy="9144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Front</a:t>
                    </a:r>
                  </a:p>
                  <a:p>
                    <a:pPr algn="ctr"/>
                    <a:r>
                      <a:rPr lang="en-US" altLang="zh-TW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A</a:t>
                    </a:r>
                    <a:endParaRPr lang="zh-TW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153DA1BD-0F6B-4D44-80E3-63D28F03E9EC}"/>
                      </a:ext>
                    </a:extLst>
                  </p:cNvPr>
                  <p:cNvSpPr/>
                  <p:nvPr/>
                </p:nvSpPr>
                <p:spPr>
                  <a:xfrm>
                    <a:off x="2036015" y="4640078"/>
                    <a:ext cx="914400" cy="914400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Front</a:t>
                    </a:r>
                  </a:p>
                  <a:p>
                    <a:pPr algn="ctr"/>
                    <a:r>
                      <a:rPr lang="en-US" altLang="zh-TW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C</a:t>
                    </a:r>
                    <a:endParaRPr lang="zh-TW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</p:grpSp>
            <p:sp>
              <p:nvSpPr>
                <p:cNvPr id="164" name="箭號: 左-右雙向 163">
                  <a:extLst>
                    <a:ext uri="{FF2B5EF4-FFF2-40B4-BE49-F238E27FC236}">
                      <a16:creationId xmlns:a16="http://schemas.microsoft.com/office/drawing/2014/main" id="{D634A29C-09A0-4DCA-BEC2-38854ED7DC7A}"/>
                    </a:ext>
                  </a:extLst>
                </p:cNvPr>
                <p:cNvSpPr/>
                <p:nvPr/>
              </p:nvSpPr>
              <p:spPr>
                <a:xfrm>
                  <a:off x="5097490" y="1718235"/>
                  <a:ext cx="806661" cy="239138"/>
                </a:xfrm>
                <a:prstGeom prst="left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grpSp>
              <p:nvGrpSpPr>
                <p:cNvPr id="204" name="群組 203">
                  <a:extLst>
                    <a:ext uri="{FF2B5EF4-FFF2-40B4-BE49-F238E27FC236}">
                      <a16:creationId xmlns:a16="http://schemas.microsoft.com/office/drawing/2014/main" id="{A8CA0EE8-F1F4-4DDE-B86A-4FEB3206C897}"/>
                    </a:ext>
                  </a:extLst>
                </p:cNvPr>
                <p:cNvGrpSpPr/>
                <p:nvPr/>
              </p:nvGrpSpPr>
              <p:grpSpPr>
                <a:xfrm>
                  <a:off x="6013756" y="418311"/>
                  <a:ext cx="5205922" cy="4280864"/>
                  <a:chOff x="6013756" y="418311"/>
                  <a:chExt cx="5205922" cy="4280864"/>
                </a:xfrm>
              </p:grpSpPr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3B4B211A-4B90-4435-92E8-4EC690868ACC}"/>
                      </a:ext>
                    </a:extLst>
                  </p:cNvPr>
                  <p:cNvSpPr/>
                  <p:nvPr/>
                </p:nvSpPr>
                <p:spPr>
                  <a:xfrm>
                    <a:off x="6013756" y="1370787"/>
                    <a:ext cx="1225526" cy="3328388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TW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Middleware</a:t>
                    </a:r>
                    <a:endParaRPr lang="zh-TW" altLang="en-US" sz="14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  <p:grpSp>
                <p:nvGrpSpPr>
                  <p:cNvPr id="202" name="群組 201">
                    <a:extLst>
                      <a:ext uri="{FF2B5EF4-FFF2-40B4-BE49-F238E27FC236}">
                        <a16:creationId xmlns:a16="http://schemas.microsoft.com/office/drawing/2014/main" id="{C31F70C4-E3BF-4A10-93EE-594BF46A82AC}"/>
                      </a:ext>
                    </a:extLst>
                  </p:cNvPr>
                  <p:cNvGrpSpPr/>
                  <p:nvPr/>
                </p:nvGrpSpPr>
                <p:grpSpPr>
                  <a:xfrm>
                    <a:off x="7383640" y="418311"/>
                    <a:ext cx="3836038" cy="4280845"/>
                    <a:chOff x="7463334" y="307911"/>
                    <a:chExt cx="3836038" cy="3121090"/>
                  </a:xfrm>
                </p:grpSpPr>
                <p:sp>
                  <p:nvSpPr>
                    <p:cNvPr id="201" name="矩形 200">
                      <a:extLst>
                        <a:ext uri="{FF2B5EF4-FFF2-40B4-BE49-F238E27FC236}">
                          <a16:creationId xmlns:a16="http://schemas.microsoft.com/office/drawing/2014/main" id="{2C0D38BB-F3B0-4C01-8CB5-2F96991AA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3334" y="307911"/>
                      <a:ext cx="3836038" cy="3121090"/>
                    </a:xfrm>
                    <a:prstGeom prst="rect">
                      <a:avLst/>
                    </a:prstGeom>
                    <a:solidFill>
                      <a:schemeClr val="accent3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r"/>
                      <a:r>
                        <a:rPr lang="en-US" altLang="zh-TW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Core</a:t>
                      </a:r>
                      <a:endParaRPr lang="zh-TW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grpSp>
                  <p:nvGrpSpPr>
                    <p:cNvPr id="200" name="群組 199">
                      <a:extLst>
                        <a:ext uri="{FF2B5EF4-FFF2-40B4-BE49-F238E27FC236}">
                          <a16:creationId xmlns:a16="http://schemas.microsoft.com/office/drawing/2014/main" id="{CA75D8AC-3ED3-4EC1-85F0-3C9CD9E7D8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38965" y="458242"/>
                      <a:ext cx="3452611" cy="2819312"/>
                      <a:chOff x="7638965" y="458242"/>
                      <a:chExt cx="3452611" cy="2819312"/>
                    </a:xfrm>
                  </p:grpSpPr>
                  <p:grpSp>
                    <p:nvGrpSpPr>
                      <p:cNvPr id="108" name="群組 107">
                        <a:extLst>
                          <a:ext uri="{FF2B5EF4-FFF2-40B4-BE49-F238E27FC236}">
                            <a16:creationId xmlns:a16="http://schemas.microsoft.com/office/drawing/2014/main" id="{B5C546A1-E408-4B9B-B8D3-3D7F7D2742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38965" y="458242"/>
                        <a:ext cx="1662694" cy="1357130"/>
                        <a:chOff x="6873745" y="2855401"/>
                        <a:chExt cx="1254389" cy="1852051"/>
                      </a:xfrm>
                    </p:grpSpPr>
                    <p:sp>
                      <p:nvSpPr>
                        <p:cNvPr id="109" name="矩形 108">
                          <a:extLst>
                            <a:ext uri="{FF2B5EF4-FFF2-40B4-BE49-F238E27FC236}">
                              <a16:creationId xmlns:a16="http://schemas.microsoft.com/office/drawing/2014/main" id="{1F1EBD37-4912-486E-A59B-C66A6760C5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73745" y="2855401"/>
                          <a:ext cx="1254389" cy="1852051"/>
                        </a:xfrm>
                        <a:prstGeom prst="rect">
                          <a:avLst/>
                        </a:prstGeom>
                      </p:spPr>
                      <p:style>
                        <a:lnRef idx="0">
                          <a:schemeClr val="accent3"/>
                        </a:lnRef>
                        <a:fillRef idx="3">
                          <a:schemeClr val="accent3"/>
                        </a:fillRef>
                        <a:effectRef idx="3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Accounting</a:t>
                          </a:r>
                          <a:endParaRPr lang="zh-TW" altLang="en-US" sz="14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grpSp>
                      <p:nvGrpSpPr>
                        <p:cNvPr id="110" name="群組 109">
                          <a:extLst>
                            <a:ext uri="{FF2B5EF4-FFF2-40B4-BE49-F238E27FC236}">
                              <a16:creationId xmlns:a16="http://schemas.microsoft.com/office/drawing/2014/main" id="{3F596BC3-73D6-4C22-AB81-26B8CF1D34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17940" y="3483777"/>
                          <a:ext cx="1161850" cy="1164483"/>
                          <a:chOff x="6590496" y="2551024"/>
                          <a:chExt cx="1161850" cy="1164483"/>
                        </a:xfrm>
                      </p:grpSpPr>
                      <p:sp>
                        <p:nvSpPr>
                          <p:cNvPr id="111" name="矩形 110">
                            <a:extLst>
                              <a:ext uri="{FF2B5EF4-FFF2-40B4-BE49-F238E27FC236}">
                                <a16:creationId xmlns:a16="http://schemas.microsoft.com/office/drawing/2014/main" id="{526FFB89-5398-465C-B50E-00A0EFB055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0496" y="2551024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12" name="矩形 111">
                            <a:extLst>
                              <a:ext uri="{FF2B5EF4-FFF2-40B4-BE49-F238E27FC236}">
                                <a16:creationId xmlns:a16="http://schemas.microsoft.com/office/drawing/2014/main" id="{8F5AEC13-F8C8-4D9B-A299-DF23AB9BAC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95593" y="2551024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13" name="矩形 112">
                            <a:extLst>
                              <a:ext uri="{FF2B5EF4-FFF2-40B4-BE49-F238E27FC236}">
                                <a16:creationId xmlns:a16="http://schemas.microsoft.com/office/drawing/2014/main" id="{DC01C71F-E355-48DE-BB9E-A88A9A4BDD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0496" y="3157507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14" name="矩形 113">
                            <a:extLst>
                              <a:ext uri="{FF2B5EF4-FFF2-40B4-BE49-F238E27FC236}">
                                <a16:creationId xmlns:a16="http://schemas.microsoft.com/office/drawing/2014/main" id="{5075F934-A196-4893-9BF7-60D301C210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93516" y="3157507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15" name="群組 114">
                        <a:extLst>
                          <a:ext uri="{FF2B5EF4-FFF2-40B4-BE49-F238E27FC236}">
                            <a16:creationId xmlns:a16="http://schemas.microsoft.com/office/drawing/2014/main" id="{A46CF0CC-4996-49C8-898D-BD0A33EC84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38965" y="1901841"/>
                        <a:ext cx="1662694" cy="1375713"/>
                        <a:chOff x="6873745" y="2855401"/>
                        <a:chExt cx="1254389" cy="1852051"/>
                      </a:xfrm>
                    </p:grpSpPr>
                    <p:sp>
                      <p:nvSpPr>
                        <p:cNvPr id="116" name="矩形 115">
                          <a:extLst>
                            <a:ext uri="{FF2B5EF4-FFF2-40B4-BE49-F238E27FC236}">
                              <a16:creationId xmlns:a16="http://schemas.microsoft.com/office/drawing/2014/main" id="{AC81574C-B99D-42E6-9C95-570B1EACC7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73745" y="2855401"/>
                          <a:ext cx="1254389" cy="1852051"/>
                        </a:xfrm>
                        <a:prstGeom prst="rect">
                          <a:avLst/>
                        </a:prstGeom>
                      </p:spPr>
                      <p:style>
                        <a:lnRef idx="0">
                          <a:schemeClr val="accent3"/>
                        </a:lnRef>
                        <a:fillRef idx="3">
                          <a:schemeClr val="accent3"/>
                        </a:fillRef>
                        <a:effectRef idx="3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Data Center</a:t>
                          </a:r>
                          <a:endParaRPr lang="zh-TW" altLang="en-US" sz="14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grpSp>
                      <p:nvGrpSpPr>
                        <p:cNvPr id="117" name="群組 116">
                          <a:extLst>
                            <a:ext uri="{FF2B5EF4-FFF2-40B4-BE49-F238E27FC236}">
                              <a16:creationId xmlns:a16="http://schemas.microsoft.com/office/drawing/2014/main" id="{8053A71E-84A7-48C7-9679-756CCE67C8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17940" y="3483777"/>
                          <a:ext cx="1161850" cy="1164483"/>
                          <a:chOff x="6590496" y="2551024"/>
                          <a:chExt cx="1161850" cy="1164483"/>
                        </a:xfrm>
                      </p:grpSpPr>
                      <p:sp>
                        <p:nvSpPr>
                          <p:cNvPr id="118" name="矩形 117">
                            <a:extLst>
                              <a:ext uri="{FF2B5EF4-FFF2-40B4-BE49-F238E27FC236}">
                                <a16:creationId xmlns:a16="http://schemas.microsoft.com/office/drawing/2014/main" id="{38A6E9D3-CD95-4C4A-B7A9-6317535DB0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0496" y="2551024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19" name="矩形 118">
                            <a:extLst>
                              <a:ext uri="{FF2B5EF4-FFF2-40B4-BE49-F238E27FC236}">
                                <a16:creationId xmlns:a16="http://schemas.microsoft.com/office/drawing/2014/main" id="{4706A566-4A83-4B06-AC71-FBE427C306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95593" y="2551024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20" name="矩形 119">
                            <a:extLst>
                              <a:ext uri="{FF2B5EF4-FFF2-40B4-BE49-F238E27FC236}">
                                <a16:creationId xmlns:a16="http://schemas.microsoft.com/office/drawing/2014/main" id="{BC33F2DE-4702-4E74-BE78-34BCC8D7D0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0496" y="3157507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21" name="矩形 120">
                            <a:extLst>
                              <a:ext uri="{FF2B5EF4-FFF2-40B4-BE49-F238E27FC236}">
                                <a16:creationId xmlns:a16="http://schemas.microsoft.com/office/drawing/2014/main" id="{C0C4659E-EF59-4518-B09D-79F98E16AA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93516" y="3157507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9" name="群組 198">
                        <a:extLst>
                          <a:ext uri="{FF2B5EF4-FFF2-40B4-BE49-F238E27FC236}">
                            <a16:creationId xmlns:a16="http://schemas.microsoft.com/office/drawing/2014/main" id="{086B4814-AA00-40C7-B5C6-4B5F183FE0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428882" y="1874994"/>
                        <a:ext cx="1662694" cy="1375713"/>
                        <a:chOff x="9869067" y="2360294"/>
                        <a:chExt cx="1662694" cy="1375713"/>
                      </a:xfrm>
                    </p:grpSpPr>
                    <p:sp>
                      <p:nvSpPr>
                        <p:cNvPr id="157" name="矩形 156">
                          <a:extLst>
                            <a:ext uri="{FF2B5EF4-FFF2-40B4-BE49-F238E27FC236}">
                              <a16:creationId xmlns:a16="http://schemas.microsoft.com/office/drawing/2014/main" id="{F79302A7-6DAF-48FD-B8FB-F6D70362B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869067" y="2360294"/>
                          <a:ext cx="1662694" cy="1375713"/>
                        </a:xfrm>
                        <a:prstGeom prst="rect">
                          <a:avLst/>
                        </a:prstGeom>
                      </p:spPr>
                      <p:style>
                        <a:lnRef idx="0">
                          <a:schemeClr val="accent3"/>
                        </a:lnRef>
                        <a:fillRef idx="3">
                          <a:schemeClr val="accent3"/>
                        </a:fillRef>
                        <a:effectRef idx="3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3</a:t>
                          </a:r>
                          <a:r>
                            <a:rPr lang="en-US" altLang="zh-TW" sz="1400" baseline="30000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rd</a:t>
                          </a:r>
                          <a:r>
                            <a:rPr lang="en-US" altLang="zh-TW" sz="1400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  Party</a:t>
                          </a:r>
                        </a:p>
                        <a:p>
                          <a:pPr algn="ctr"/>
                          <a:r>
                            <a:rPr lang="en-US" altLang="zh-TW" sz="1400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a:t>Inside</a:t>
                          </a:r>
                          <a:endParaRPr lang="zh-TW" altLang="en-US" sz="1400" dirty="0"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</a:endParaRPr>
                        </a:p>
                      </p:txBody>
                    </p:sp>
                    <p:grpSp>
                      <p:nvGrpSpPr>
                        <p:cNvPr id="158" name="群組 157">
                          <a:extLst>
                            <a:ext uri="{FF2B5EF4-FFF2-40B4-BE49-F238E27FC236}">
                              <a16:creationId xmlns:a16="http://schemas.microsoft.com/office/drawing/2014/main" id="{235ABF5C-0DCB-4A8B-B4D5-5E827F7E59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27648" y="2827055"/>
                          <a:ext cx="1540033" cy="864984"/>
                          <a:chOff x="6590496" y="2551024"/>
                          <a:chExt cx="1161850" cy="1164483"/>
                        </a:xfrm>
                      </p:grpSpPr>
                      <p:sp>
                        <p:nvSpPr>
                          <p:cNvPr id="159" name="矩形 158">
                            <a:extLst>
                              <a:ext uri="{FF2B5EF4-FFF2-40B4-BE49-F238E27FC236}">
                                <a16:creationId xmlns:a16="http://schemas.microsoft.com/office/drawing/2014/main" id="{63A17635-71D9-40D4-986E-15B2A5290A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0496" y="2551024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60" name="矩形 159">
                            <a:extLst>
                              <a:ext uri="{FF2B5EF4-FFF2-40B4-BE49-F238E27FC236}">
                                <a16:creationId xmlns:a16="http://schemas.microsoft.com/office/drawing/2014/main" id="{C2C50B31-729C-41E9-963F-084EADF1E8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95593" y="2551024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61" name="矩形 160">
                            <a:extLst>
                              <a:ext uri="{FF2B5EF4-FFF2-40B4-BE49-F238E27FC236}">
                                <a16:creationId xmlns:a16="http://schemas.microsoft.com/office/drawing/2014/main" id="{F4BD70C5-8CAE-40EA-AA25-1EF29BA052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0496" y="3157507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  <p:sp>
                        <p:nvSpPr>
                          <p:cNvPr id="162" name="矩形 161">
                            <a:extLst>
                              <a:ext uri="{FF2B5EF4-FFF2-40B4-BE49-F238E27FC236}">
                                <a16:creationId xmlns:a16="http://schemas.microsoft.com/office/drawing/2014/main" id="{FF56D3F5-E9A9-4A93-A04C-22935301E3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93516" y="3157507"/>
                            <a:ext cx="556753" cy="5580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0">
                            <a:schemeClr val="accent3"/>
                          </a:lnRef>
                          <a:fillRef idx="3">
                            <a:schemeClr val="accent3"/>
                          </a:fillRef>
                          <a:effectRef idx="3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sz="140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9A590E51-DDEF-4C19-B854-5D566F0056CE}"/>
                      </a:ext>
                    </a:extLst>
                  </p:cNvPr>
                  <p:cNvSpPr/>
                  <p:nvPr/>
                </p:nvSpPr>
                <p:spPr>
                  <a:xfrm>
                    <a:off x="6013756" y="4310747"/>
                    <a:ext cx="1225526" cy="344473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00">
                      <a:latin typeface="Microsoft YaHei" panose="020B0503020204020204" pitchFamily="34" charset="-122"/>
                      <a:ea typeface="Microsoft YaHei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05" name="群組 204">
                  <a:extLst>
                    <a:ext uri="{FF2B5EF4-FFF2-40B4-BE49-F238E27FC236}">
                      <a16:creationId xmlns:a16="http://schemas.microsoft.com/office/drawing/2014/main" id="{5C38BA94-5C76-4C2D-85F9-A5DB8F35F90A}"/>
                    </a:ext>
                  </a:extLst>
                </p:cNvPr>
                <p:cNvGrpSpPr/>
                <p:nvPr/>
              </p:nvGrpSpPr>
              <p:grpSpPr>
                <a:xfrm>
                  <a:off x="3603940" y="418330"/>
                  <a:ext cx="1383947" cy="3832480"/>
                  <a:chOff x="3603940" y="418330"/>
                  <a:chExt cx="1383947" cy="3832480"/>
                </a:xfrm>
              </p:grpSpPr>
              <p:grpSp>
                <p:nvGrpSpPr>
                  <p:cNvPr id="81" name="群組 80">
                    <a:extLst>
                      <a:ext uri="{FF2B5EF4-FFF2-40B4-BE49-F238E27FC236}">
                        <a16:creationId xmlns:a16="http://schemas.microsoft.com/office/drawing/2014/main" id="{907E2BAE-0233-41A7-BC4F-A20564A4F3E7}"/>
                      </a:ext>
                    </a:extLst>
                  </p:cNvPr>
                  <p:cNvGrpSpPr/>
                  <p:nvPr/>
                </p:nvGrpSpPr>
                <p:grpSpPr>
                  <a:xfrm>
                    <a:off x="3603940" y="418330"/>
                    <a:ext cx="1383947" cy="2819312"/>
                    <a:chOff x="4206804" y="2384572"/>
                    <a:chExt cx="1383947" cy="2819312"/>
                  </a:xfrm>
                </p:grpSpPr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2701D82D-6B33-42C4-8FBC-56531C1DF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6351" y="3337028"/>
                      <a:ext cx="914400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Middle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</a:t>
                      </a:r>
                    </a:p>
                  </p:txBody>
                </p:sp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B4BFE528-AC34-4E2B-87FA-6A48E88A4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6351" y="2384572"/>
                      <a:ext cx="914400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Middle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TW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D0435ABF-4C17-4EDD-8EEF-1FBC008FF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6351" y="4289484"/>
                      <a:ext cx="914400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Middle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</a:t>
                      </a:r>
                    </a:p>
                  </p:txBody>
                </p:sp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D42FAECC-E2A8-4B91-8CFC-9B948D7B4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804" y="2384572"/>
                      <a:ext cx="265631" cy="2819312"/>
                    </a:xfrm>
                    <a:prstGeom prst="rect">
                      <a:avLst/>
                    </a:prstGeom>
                    <a:solidFill>
                      <a:schemeClr val="accent1">
                        <a:alpha val="20000"/>
                      </a:schemeClr>
                    </a:solidFill>
                    <a:ln>
                      <a:solidFill>
                        <a:schemeClr val="bg1"/>
                      </a:solidFill>
                      <a:prstDash val="dash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TW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Interface</a:t>
                      </a:r>
                      <a:endParaRPr lang="zh-TW" alt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AEBDACCA-CD8A-4C50-9325-ABB4D1F36A1F}"/>
                      </a:ext>
                    </a:extLst>
                  </p:cNvPr>
                  <p:cNvSpPr/>
                  <p:nvPr/>
                </p:nvSpPr>
                <p:spPr>
                  <a:xfrm>
                    <a:off x="4073487" y="3336410"/>
                    <a:ext cx="914400" cy="914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rPr>
                      <a:t>Backend</a:t>
                    </a:r>
                  </a:p>
                </p:txBody>
              </p:sp>
            </p:grpSp>
            <p:sp>
              <p:nvSpPr>
                <p:cNvPr id="163" name="箭號: 左-右雙向 162">
                  <a:extLst>
                    <a:ext uri="{FF2B5EF4-FFF2-40B4-BE49-F238E27FC236}">
                      <a16:creationId xmlns:a16="http://schemas.microsoft.com/office/drawing/2014/main" id="{B94CE9FD-B406-48DC-8B3F-1B5A8D5540A4}"/>
                    </a:ext>
                  </a:extLst>
                </p:cNvPr>
                <p:cNvSpPr/>
                <p:nvPr/>
              </p:nvSpPr>
              <p:spPr>
                <a:xfrm>
                  <a:off x="2890180" y="752216"/>
                  <a:ext cx="1183307" cy="239138"/>
                </a:xfrm>
                <a:prstGeom prst="left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59" name="箭號: 左-右雙向 58">
              <a:extLst>
                <a:ext uri="{FF2B5EF4-FFF2-40B4-BE49-F238E27FC236}">
                  <a16:creationId xmlns:a16="http://schemas.microsoft.com/office/drawing/2014/main" id="{E0C55E1B-CAA9-416F-871E-BCEA49A5FC7E}"/>
                </a:ext>
              </a:extLst>
            </p:cNvPr>
            <p:cNvSpPr/>
            <p:nvPr/>
          </p:nvSpPr>
          <p:spPr>
            <a:xfrm>
              <a:off x="5902834" y="617992"/>
              <a:ext cx="2141792" cy="234738"/>
            </a:xfrm>
            <a:prstGeom prst="left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A055F85-6716-4743-BDCB-F81BC29119E0}"/>
              </a:ext>
            </a:extLst>
          </p:cNvPr>
          <p:cNvSpPr txBox="1"/>
          <p:nvPr/>
        </p:nvSpPr>
        <p:spPr>
          <a:xfrm>
            <a:off x="117446" y="46256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抽象概念的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實體環境</a:t>
            </a:r>
          </a:p>
        </p:txBody>
      </p:sp>
    </p:spTree>
    <p:extLst>
      <p:ext uri="{BB962C8B-B14F-4D97-AF65-F5344CB8AC3E}">
        <p14:creationId xmlns:p14="http://schemas.microsoft.com/office/powerpoint/2010/main" val="204460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bg1">
                <a:lumMod val="75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A13BD9E6-8DD0-4CB9-B8A2-E0AEEAFF6CEE}"/>
              </a:ext>
            </a:extLst>
          </p:cNvPr>
          <p:cNvGrpSpPr/>
          <p:nvPr/>
        </p:nvGrpSpPr>
        <p:grpSpPr>
          <a:xfrm>
            <a:off x="3568800" y="462567"/>
            <a:ext cx="7946925" cy="2635714"/>
            <a:chOff x="5769427" y="1118124"/>
            <a:chExt cx="4850476" cy="428082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25CA5C9-65A1-46C9-9F7A-36F8D60E1E60}"/>
                </a:ext>
              </a:extLst>
            </p:cNvPr>
            <p:cNvSpPr/>
            <p:nvPr/>
          </p:nvSpPr>
          <p:spPr>
            <a:xfrm>
              <a:off x="7037269" y="1118124"/>
              <a:ext cx="226503" cy="428082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C6A082E-EBFB-4B09-9F31-5422E5BC345F}"/>
                </a:ext>
              </a:extLst>
            </p:cNvPr>
            <p:cNvGrpSpPr/>
            <p:nvPr/>
          </p:nvGrpSpPr>
          <p:grpSpPr>
            <a:xfrm>
              <a:off x="5769427" y="1118526"/>
              <a:ext cx="914400" cy="2818911"/>
              <a:chOff x="3343468" y="1417106"/>
              <a:chExt cx="914400" cy="2818911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476B1BF-36AA-4DAE-9C8C-3AE0497EF9A4}"/>
                  </a:ext>
                </a:extLst>
              </p:cNvPr>
              <p:cNvSpPr/>
              <p:nvPr/>
            </p:nvSpPr>
            <p:spPr>
              <a:xfrm>
                <a:off x="3343468" y="237138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Front</a:t>
                </a:r>
              </a:p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</a:t>
                </a:r>
                <a:endParaRPr lang="zh-TW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16C06BD-6B8C-4480-856B-DD075778993E}"/>
                  </a:ext>
                </a:extLst>
              </p:cNvPr>
              <p:cNvSpPr/>
              <p:nvPr/>
            </p:nvSpPr>
            <p:spPr>
              <a:xfrm>
                <a:off x="3343468" y="141710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Front</a:t>
                </a:r>
              </a:p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</a:t>
                </a:r>
                <a:endParaRPr lang="zh-TW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6B788B0-EC87-4555-B306-81CB2D5D0F81}"/>
                  </a:ext>
                </a:extLst>
              </p:cNvPr>
              <p:cNvSpPr/>
              <p:nvPr/>
            </p:nvSpPr>
            <p:spPr>
              <a:xfrm>
                <a:off x="3343468" y="3321617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Front</a:t>
                </a:r>
              </a:p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</a:t>
                </a:r>
                <a:endParaRPr lang="zh-TW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" name="箭號: 左-右雙向 5">
              <a:extLst>
                <a:ext uri="{FF2B5EF4-FFF2-40B4-BE49-F238E27FC236}">
                  <a16:creationId xmlns:a16="http://schemas.microsoft.com/office/drawing/2014/main" id="{10A330BA-3F6E-4CB9-B1EF-A14095F0CBB0}"/>
                </a:ext>
              </a:extLst>
            </p:cNvPr>
            <p:cNvSpPr/>
            <p:nvPr/>
          </p:nvSpPr>
          <p:spPr>
            <a:xfrm>
              <a:off x="6844905" y="1575059"/>
              <a:ext cx="2503977" cy="239138"/>
            </a:xfrm>
            <a:prstGeom prst="left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5D6A1C7-4178-41BA-9FD6-49706761343A}"/>
                </a:ext>
              </a:extLst>
            </p:cNvPr>
            <p:cNvGrpSpPr/>
            <p:nvPr/>
          </p:nvGrpSpPr>
          <p:grpSpPr>
            <a:xfrm>
              <a:off x="9394377" y="1120348"/>
              <a:ext cx="1225526" cy="4278603"/>
              <a:chOff x="6145763" y="1418929"/>
              <a:chExt cx="1225526" cy="2819313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4D019F2-EF58-4D58-950D-EB63F60E175E}"/>
                  </a:ext>
                </a:extLst>
              </p:cNvPr>
              <p:cNvSpPr/>
              <p:nvPr/>
            </p:nvSpPr>
            <p:spPr>
              <a:xfrm>
                <a:off x="6456889" y="237138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Middle</a:t>
                </a:r>
              </a:p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Y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2FDDE1-D864-4097-96DE-8C25CAAE52BC}"/>
                  </a:ext>
                </a:extLst>
              </p:cNvPr>
              <p:cNvSpPr/>
              <p:nvPr/>
            </p:nvSpPr>
            <p:spPr>
              <a:xfrm>
                <a:off x="6456889" y="141892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Middle</a:t>
                </a:r>
              </a:p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</a:t>
                </a:r>
                <a:endParaRPr lang="zh-TW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CDC1095-9171-4B0D-A77D-10EE09E0AC97}"/>
                  </a:ext>
                </a:extLst>
              </p:cNvPr>
              <p:cNvSpPr/>
              <p:nvPr/>
            </p:nvSpPr>
            <p:spPr>
              <a:xfrm>
                <a:off x="6456889" y="332384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Middle</a:t>
                </a:r>
              </a:p>
              <a:p>
                <a:pPr algn="ctr"/>
                <a:r>
                  <a:rPr lang="en-US" altLang="zh-TW" sz="1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Z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059891E-DE3E-4FFC-8F75-B40B6258BF00}"/>
                  </a:ext>
                </a:extLst>
              </p:cNvPr>
              <p:cNvSpPr/>
              <p:nvPr/>
            </p:nvSpPr>
            <p:spPr>
              <a:xfrm>
                <a:off x="6145763" y="1418931"/>
                <a:ext cx="265631" cy="281931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14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Interface</a:t>
                </a:r>
                <a:endParaRPr lang="zh-TW" altLang="en-US" sz="14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0B93474-5B93-4DEF-8D92-E58B922E5D78}"/>
                </a:ext>
              </a:extLst>
            </p:cNvPr>
            <p:cNvSpPr/>
            <p:nvPr/>
          </p:nvSpPr>
          <p:spPr>
            <a:xfrm>
              <a:off x="7429122" y="448455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Backend</a:t>
              </a:r>
            </a:p>
          </p:txBody>
        </p:sp>
        <p:sp>
          <p:nvSpPr>
            <p:cNvPr id="14" name="箭號: 左-右雙向 13">
              <a:extLst>
                <a:ext uri="{FF2B5EF4-FFF2-40B4-BE49-F238E27FC236}">
                  <a16:creationId xmlns:a16="http://schemas.microsoft.com/office/drawing/2014/main" id="{95726CF4-9B3C-4D41-892C-63327D72022D}"/>
                </a:ext>
              </a:extLst>
            </p:cNvPr>
            <p:cNvSpPr/>
            <p:nvPr/>
          </p:nvSpPr>
          <p:spPr>
            <a:xfrm>
              <a:off x="8389018" y="4822181"/>
              <a:ext cx="959864" cy="239138"/>
            </a:xfrm>
            <a:prstGeom prst="left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CABEA9-0B02-4815-A708-5A6A12E3EF3B}"/>
              </a:ext>
            </a:extLst>
          </p:cNvPr>
          <p:cNvSpPr txBox="1"/>
          <p:nvPr/>
        </p:nvSpPr>
        <p:spPr>
          <a:xfrm>
            <a:off x="117446" y="462567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專案內的分層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功能性質導向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業務導向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B350C3-EBCB-4593-B75B-D70DD1CD4766}"/>
              </a:ext>
            </a:extLst>
          </p:cNvPr>
          <p:cNvSpPr txBox="1"/>
          <p:nvPr/>
        </p:nvSpPr>
        <p:spPr>
          <a:xfrm>
            <a:off x="117446" y="170606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設計介面進行限制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功能性的限制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功能性的擴充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必要項目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B265E3-5DEF-4FE2-B9EB-3CBFFF1B7447}"/>
              </a:ext>
            </a:extLst>
          </p:cNvPr>
          <p:cNvSpPr txBox="1"/>
          <p:nvPr/>
        </p:nvSpPr>
        <p:spPr>
          <a:xfrm>
            <a:off x="117446" y="3226562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預設命名空間</a:t>
            </a:r>
            <a: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(C#</a:t>
            </a:r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為例</a:t>
            </a:r>
            <a: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專案名稱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專案資料夾及子資料夾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  <a:p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cs typeface="Aharoni" panose="020B0604020202020204" pitchFamily="2" charset="-79"/>
              </a:rPr>
              <a:t>利用命名空間進行隔離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  <a:cs typeface="Aharoni" panose="020B0604020202020204" pitchFamily="2" charset="-79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5A910ED-0A66-4E9A-8C92-19999A18DE14}"/>
              </a:ext>
            </a:extLst>
          </p:cNvPr>
          <p:cNvGrpSpPr/>
          <p:nvPr/>
        </p:nvGrpSpPr>
        <p:grpSpPr>
          <a:xfrm>
            <a:off x="7680251" y="3683754"/>
            <a:ext cx="3835474" cy="2707887"/>
            <a:chOff x="7680251" y="3683754"/>
            <a:chExt cx="3835474" cy="270788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24EC3F4-7A3A-4DD3-ABD8-62590445B0E5}"/>
                </a:ext>
              </a:extLst>
            </p:cNvPr>
            <p:cNvSpPr/>
            <p:nvPr/>
          </p:nvSpPr>
          <p:spPr>
            <a:xfrm>
              <a:off x="7680251" y="3683754"/>
              <a:ext cx="3835474" cy="2707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Assambly02</a:t>
              </a:r>
              <a:endPara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67FBDA-13B1-443E-AAF6-0A0A829FBEA2}"/>
                </a:ext>
              </a:extLst>
            </p:cNvPr>
            <p:cNvSpPr/>
            <p:nvPr/>
          </p:nvSpPr>
          <p:spPr>
            <a:xfrm>
              <a:off x="9752819" y="5037002"/>
              <a:ext cx="1481466" cy="52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Services</a:t>
              </a:r>
              <a:endPara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D143740-5796-46C4-B3EA-474AE63BB14C}"/>
                </a:ext>
              </a:extLst>
            </p:cNvPr>
            <p:cNvSpPr/>
            <p:nvPr/>
          </p:nvSpPr>
          <p:spPr>
            <a:xfrm>
              <a:off x="7989913" y="4390990"/>
              <a:ext cx="1481466" cy="52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Models</a:t>
              </a:r>
              <a:endPara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18461FF-23F3-4C39-9EF1-578CE992B41C}"/>
                </a:ext>
              </a:extLst>
            </p:cNvPr>
            <p:cNvSpPr/>
            <p:nvPr/>
          </p:nvSpPr>
          <p:spPr>
            <a:xfrm>
              <a:off x="9752819" y="4390990"/>
              <a:ext cx="1481466" cy="52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Interfaces</a:t>
              </a:r>
              <a:endPara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410412-C0A9-4796-95A0-DC37B50247FC}"/>
                </a:ext>
              </a:extLst>
            </p:cNvPr>
            <p:cNvSpPr/>
            <p:nvPr/>
          </p:nvSpPr>
          <p:spPr>
            <a:xfrm>
              <a:off x="7989913" y="5037002"/>
              <a:ext cx="1481466" cy="52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Views</a:t>
              </a:r>
              <a:endPara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53900C9-EC89-4E40-B781-B75920876E51}"/>
                </a:ext>
              </a:extLst>
            </p:cNvPr>
            <p:cNvSpPr/>
            <p:nvPr/>
          </p:nvSpPr>
          <p:spPr>
            <a:xfrm>
              <a:off x="7989913" y="5683014"/>
              <a:ext cx="1481466" cy="524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Controllers</a:t>
              </a:r>
              <a:endPara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F99B4916-588F-442D-A268-F197EAEAAEEF}"/>
              </a:ext>
            </a:extLst>
          </p:cNvPr>
          <p:cNvGrpSpPr/>
          <p:nvPr/>
        </p:nvGrpSpPr>
        <p:grpSpPr>
          <a:xfrm>
            <a:off x="3517526" y="3683755"/>
            <a:ext cx="3835474" cy="2707887"/>
            <a:chOff x="3517526" y="3683755"/>
            <a:chExt cx="3152180" cy="270788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45AFB0E-437B-4DDE-98A9-D21D7D87C737}"/>
                </a:ext>
              </a:extLst>
            </p:cNvPr>
            <p:cNvSpPr/>
            <p:nvPr/>
          </p:nvSpPr>
          <p:spPr>
            <a:xfrm>
              <a:off x="3517526" y="3683755"/>
              <a:ext cx="3152180" cy="2707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Assambly01</a:t>
              </a:r>
              <a:endPara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DAC77291-2AE3-4A8C-B20A-5F165DAC29A8}"/>
                </a:ext>
              </a:extLst>
            </p:cNvPr>
            <p:cNvGrpSpPr/>
            <p:nvPr/>
          </p:nvGrpSpPr>
          <p:grpSpPr>
            <a:xfrm>
              <a:off x="3620074" y="4051388"/>
              <a:ext cx="1419225" cy="2238374"/>
              <a:chOff x="3667124" y="3990975"/>
              <a:chExt cx="1419225" cy="223837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54269AC-FF5E-41C8-B11A-DEB1B5FD1C1F}"/>
                  </a:ext>
                </a:extLst>
              </p:cNvPr>
              <p:cNvSpPr/>
              <p:nvPr/>
            </p:nvSpPr>
            <p:spPr>
              <a:xfrm>
                <a:off x="3667124" y="3990975"/>
                <a:ext cx="1419225" cy="223837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Business01</a:t>
                </a:r>
                <a:endParaRPr lang="zh-TW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FED9A5B-F95A-40BF-B6FC-120C410AB191}"/>
                  </a:ext>
                </a:extLst>
              </p:cNvPr>
              <p:cNvSpPr/>
              <p:nvPr/>
            </p:nvSpPr>
            <p:spPr>
              <a:xfrm>
                <a:off x="3748388" y="4330577"/>
                <a:ext cx="1246991" cy="52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Models</a:t>
                </a:r>
                <a:endPara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22BB172-5927-4F33-AF38-E5D77BA14C00}"/>
                  </a:ext>
                </a:extLst>
              </p:cNvPr>
              <p:cNvSpPr/>
              <p:nvPr/>
            </p:nvSpPr>
            <p:spPr>
              <a:xfrm>
                <a:off x="3748388" y="5624657"/>
                <a:ext cx="1246991" cy="52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Services</a:t>
                </a:r>
                <a:endPara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A6B1779-40CD-49A9-A4EC-C555CD7D8838}"/>
                  </a:ext>
                </a:extLst>
              </p:cNvPr>
              <p:cNvSpPr/>
              <p:nvPr/>
            </p:nvSpPr>
            <p:spPr>
              <a:xfrm>
                <a:off x="3748388" y="4977286"/>
                <a:ext cx="1246991" cy="52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Interfaces</a:t>
                </a:r>
                <a:endPara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A018BD7D-41B9-4404-8A1E-0A3F5C5B026C}"/>
                </a:ext>
              </a:extLst>
            </p:cNvPr>
            <p:cNvGrpSpPr/>
            <p:nvPr/>
          </p:nvGrpSpPr>
          <p:grpSpPr>
            <a:xfrm>
              <a:off x="5141847" y="4051388"/>
              <a:ext cx="1419225" cy="2238374"/>
              <a:chOff x="3667124" y="3990975"/>
              <a:chExt cx="1419225" cy="223837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B0183D0-53EC-4C4A-BB75-99EEF1FB11FA}"/>
                  </a:ext>
                </a:extLst>
              </p:cNvPr>
              <p:cNvSpPr/>
              <p:nvPr/>
            </p:nvSpPr>
            <p:spPr>
              <a:xfrm>
                <a:off x="3667124" y="3990975"/>
                <a:ext cx="1419225" cy="2238374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6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Business02</a:t>
                </a:r>
                <a:endParaRPr lang="zh-TW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FDA7AD4-735E-4EB3-BDD2-677A850A4EFD}"/>
                  </a:ext>
                </a:extLst>
              </p:cNvPr>
              <p:cNvSpPr/>
              <p:nvPr/>
            </p:nvSpPr>
            <p:spPr>
              <a:xfrm>
                <a:off x="3748388" y="4330577"/>
                <a:ext cx="1246991" cy="52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Models</a:t>
                </a:r>
                <a:endPara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D2C05BB-F221-4068-91FD-50D01BD07F0F}"/>
                  </a:ext>
                </a:extLst>
              </p:cNvPr>
              <p:cNvSpPr/>
              <p:nvPr/>
            </p:nvSpPr>
            <p:spPr>
              <a:xfrm>
                <a:off x="3748388" y="5624657"/>
                <a:ext cx="1246991" cy="52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Services</a:t>
                </a:r>
                <a:endPara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4C0A3A4-DB3B-4475-8CD0-256D2F83DD86}"/>
                  </a:ext>
                </a:extLst>
              </p:cNvPr>
              <p:cNvSpPr/>
              <p:nvPr/>
            </p:nvSpPr>
            <p:spPr>
              <a:xfrm>
                <a:off x="3748388" y="4977286"/>
                <a:ext cx="1246991" cy="5249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Interfaces</a:t>
                </a:r>
                <a:endParaRPr lang="zh-TW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67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bg1">
                <a:lumMod val="75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BDCD91F1-7B57-41DB-9B15-12D07648B9E9}"/>
              </a:ext>
            </a:extLst>
          </p:cNvPr>
          <p:cNvGrpSpPr/>
          <p:nvPr/>
        </p:nvGrpSpPr>
        <p:grpSpPr>
          <a:xfrm>
            <a:off x="919587" y="242442"/>
            <a:ext cx="3237722" cy="6373116"/>
            <a:chOff x="283029" y="209778"/>
            <a:chExt cx="3237722" cy="637311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9E142B6-E20D-40E4-AA34-C1F119DB30A9}"/>
                </a:ext>
              </a:extLst>
            </p:cNvPr>
            <p:cNvSpPr/>
            <p:nvPr/>
          </p:nvSpPr>
          <p:spPr>
            <a:xfrm>
              <a:off x="283029" y="209778"/>
              <a:ext cx="3237722" cy="63731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定義</a:t>
              </a:r>
              <a:endPara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業務資料結構介面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服務處理介面</a:t>
              </a: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7A84347-7EB2-4A34-B41E-F5D7A35EA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809" y="1539110"/>
              <a:ext cx="2410161" cy="240063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7E8E67E-0668-4F9E-AD70-B38AF191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861" y="4132653"/>
              <a:ext cx="2372056" cy="20576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pic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31E184F-B860-4D74-B83A-F6C7A95F2F15}"/>
              </a:ext>
            </a:extLst>
          </p:cNvPr>
          <p:cNvGrpSpPr/>
          <p:nvPr/>
        </p:nvGrpSpPr>
        <p:grpSpPr>
          <a:xfrm>
            <a:off x="4477139" y="242442"/>
            <a:ext cx="3237722" cy="6373115"/>
            <a:chOff x="7311568" y="203657"/>
            <a:chExt cx="3237722" cy="637311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F4D701-3BED-4BB5-AE72-9C25FF2CE31D}"/>
                </a:ext>
              </a:extLst>
            </p:cNvPr>
            <p:cNvSpPr/>
            <p:nvPr/>
          </p:nvSpPr>
          <p:spPr>
            <a:xfrm>
              <a:off x="7311568" y="203657"/>
              <a:ext cx="3237722" cy="637311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實作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資料結構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服務</a:t>
              </a:r>
              <a:endPara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54D4D27-20C6-41B6-B7DE-0964F70B1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9558" y="1539110"/>
              <a:ext cx="2981741" cy="3115110"/>
            </a:xfrm>
            <a:prstGeom prst="rect">
              <a:avLst/>
            </a:prstGeom>
          </p:spPr>
        </p:pic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213368B-C3CD-4965-BCD4-B6A0F30169BF}"/>
              </a:ext>
            </a:extLst>
          </p:cNvPr>
          <p:cNvGrpSpPr/>
          <p:nvPr/>
        </p:nvGrpSpPr>
        <p:grpSpPr>
          <a:xfrm>
            <a:off x="8034691" y="242441"/>
            <a:ext cx="3237722" cy="6373116"/>
            <a:chOff x="3790154" y="203658"/>
            <a:chExt cx="3237722" cy="637311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2D76DAA-2B3D-4E61-AD4C-84FB60B8B2C2}"/>
                </a:ext>
              </a:extLst>
            </p:cNvPr>
            <p:cNvSpPr/>
            <p:nvPr/>
          </p:nvSpPr>
          <p:spPr>
            <a:xfrm>
              <a:off x="3790154" y="203658"/>
              <a:ext cx="3237722" cy="637311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實作外部存取入口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WCF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 API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其他調用方式</a:t>
              </a:r>
              <a:r>
                <a:rPr lang="en-US" altLang="zh-TW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9B54FA0-DA71-4098-8D68-DEBD27909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4531" y="1539110"/>
              <a:ext cx="2953162" cy="3258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7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128</Words>
  <Application>Microsoft Office PowerPoint</Application>
  <PresentationFormat>寬螢幕</PresentationFormat>
  <Paragraphs>77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YaHei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Li-Ying Liang</dc:creator>
  <cp:lastModifiedBy>Li-Ying Liang</cp:lastModifiedBy>
  <cp:revision>24</cp:revision>
  <dcterms:created xsi:type="dcterms:W3CDTF">2019-06-21T13:48:16Z</dcterms:created>
  <dcterms:modified xsi:type="dcterms:W3CDTF">2019-06-30T11:41:30Z</dcterms:modified>
</cp:coreProperties>
</file>