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5" r:id="rId8"/>
    <p:sldId id="262" r:id="rId9"/>
    <p:sldId id="263" r:id="rId10"/>
    <p:sldId id="264" r:id="rId11"/>
    <p:sldId id="265" r:id="rId12"/>
    <p:sldId id="266" r:id="rId13"/>
    <p:sldId id="273" r:id="rId14"/>
    <p:sldId id="274" r:id="rId15"/>
    <p:sldId id="267" r:id="rId16"/>
    <p:sldId id="268" r:id="rId17"/>
    <p:sldId id="269" r:id="rId18"/>
    <p:sldId id="272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8D50B-A3E2-2765-5A74-CF6AD0F6A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C30CF-38EA-8457-50F7-2C2B2EE3B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8E57F-C9EF-A960-5ABF-62F8B9BA0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0BF0-3EE4-4A3D-AF65-3CF4AA428100}" type="datetimeFigureOut">
              <a:rPr lang="en-US" smtClean="0"/>
              <a:t>05/18/2022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2D322-21C2-9FAE-124A-4353FE85D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F880D-9F1C-296A-6ADD-F8BA11916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FA0C-2F77-4728-9315-717B6F4E0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434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908B8-BF3F-5391-36C7-156A8F87A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04D6D4-8AA7-B717-0EAB-4CB5F3C37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C2004-EC8A-85CE-23B1-2218969EA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0BF0-3EE4-4A3D-AF65-3CF4AA428100}" type="datetimeFigureOut">
              <a:rPr lang="en-US" smtClean="0"/>
              <a:t>05/18/2022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B74C6-6228-09A5-4879-FE19B127A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F4FF6-47A5-E470-AF9D-7C299A916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FA0C-2F77-4728-9315-717B6F4E0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11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369435-6556-96B0-2AB6-1C81B864BF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45944E-4EDD-1FA8-0F76-8248E0D39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FF04B-57E3-7A3D-7375-83A78F9C2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0BF0-3EE4-4A3D-AF65-3CF4AA428100}" type="datetimeFigureOut">
              <a:rPr lang="en-US" smtClean="0"/>
              <a:t>05/18/2022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92DCE-29B2-F0C9-F586-82D39DEC7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39350-C5EC-C8E9-1FD3-78A45DD11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FA0C-2F77-4728-9315-717B6F4E0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94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B76D3-199C-70D3-E629-45A07EF1F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10699-CB4B-8BC3-A129-F89F7BEE9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6F73B-3BEC-CF17-2EE8-BB4827E4A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0BF0-3EE4-4A3D-AF65-3CF4AA428100}" type="datetimeFigureOut">
              <a:rPr lang="en-US" smtClean="0"/>
              <a:t>05/18/2022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5112F-CC5A-2517-8333-F837B67E0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F4015-8993-AC26-5596-6F3C8FC6E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FA0C-2F77-4728-9315-717B6F4E0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3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BB464-3D2F-F7FF-331E-BA7733AB3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AFB20-D167-0D43-FB18-8FC2D0AE5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367DA-A5A6-E793-8325-E0E02FEA2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0BF0-3EE4-4A3D-AF65-3CF4AA428100}" type="datetimeFigureOut">
              <a:rPr lang="en-US" smtClean="0"/>
              <a:t>05/18/2022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4E073-2B5A-073F-7F94-CABD64A68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B5D64-73AA-F7CA-EAC8-01AF3DE84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FA0C-2F77-4728-9315-717B6F4E0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60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896C8-8B93-7C59-71CA-5E90BF1E7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CF7BF-B580-F9F1-9E93-E0B4E3E07A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72D25-E694-1C78-6532-1313916D7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8D9EB-2F76-04BD-948D-A5E70A173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0BF0-3EE4-4A3D-AF65-3CF4AA428100}" type="datetimeFigureOut">
              <a:rPr lang="en-US" smtClean="0"/>
              <a:t>05/18/2022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BF1AC-9B19-6C6F-49A2-301B17FA4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72F1E5-8A74-F598-EF21-D7AEC6F71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FA0C-2F77-4728-9315-717B6F4E0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79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A9378-2C9C-E07C-A721-4D52C1B21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3DF7B-3C1A-2E7C-81E5-7FAD78737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A44DB8-9E79-F426-5B7B-4360CF9E4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D10BD6-A963-42C8-1E60-2C04D079C4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EB141C-C6BA-9AD1-4A3C-2BB74FF811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464A7A-6864-1986-A38F-CA52804E0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0BF0-3EE4-4A3D-AF65-3CF4AA428100}" type="datetimeFigureOut">
              <a:rPr lang="en-US" smtClean="0"/>
              <a:t>05/18/2022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CC41FD-4D78-0A78-500B-5C97664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BD3A92-3517-3BEC-6787-343A4679C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FA0C-2F77-4728-9315-717B6F4E0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63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1848D-D2F9-3940-C0C9-4D0D16A8D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322AE9-0AAD-1F4A-6738-9F9B6568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0BF0-3EE4-4A3D-AF65-3CF4AA428100}" type="datetimeFigureOut">
              <a:rPr lang="en-US" smtClean="0"/>
              <a:t>05/18/2022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007017-EDC0-3EAA-970A-A2D02667F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0914EA-7E4E-5F52-4442-B96EDAAAB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FA0C-2F77-4728-9315-717B6F4E0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BAE36-EF07-23EF-C12F-C7116E9B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0BF0-3EE4-4A3D-AF65-3CF4AA428100}" type="datetimeFigureOut">
              <a:rPr lang="en-US" smtClean="0"/>
              <a:t>05/18/2022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F1B81C-4314-4909-531F-75161679D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8625F-1E55-8702-21DE-3DAA3108A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FA0C-2F77-4728-9315-717B6F4E0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2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349D0-D8EA-1FD8-9361-812D00FA5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9F67D-B4C8-8824-CC32-283C25B53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1D9201-D86D-20B3-8FF2-644FC99C5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12757-3CA4-7557-7E64-4441C9323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0BF0-3EE4-4A3D-AF65-3CF4AA428100}" type="datetimeFigureOut">
              <a:rPr lang="en-US" smtClean="0"/>
              <a:t>05/18/2022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6726BA-8CE3-5C92-E885-6A62CCDD0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2188C-1AE7-00EF-5485-F2E47CB91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FA0C-2F77-4728-9315-717B6F4E0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6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736AE-880D-E22F-4FE3-5EA697697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D8E508-9504-3BAF-A15D-1E6E932A9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215AB-A5F7-F5F2-671C-74006AE27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DD1CA3-16AD-D04F-E2ED-6C1AD0548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0BF0-3EE4-4A3D-AF65-3CF4AA428100}" type="datetimeFigureOut">
              <a:rPr lang="en-US" smtClean="0"/>
              <a:t>05/18/2022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C8833F-A278-FB5F-5CFD-0BD383E25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BD6F75-9739-0213-C839-18BE65EC6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FA0C-2F77-4728-9315-717B6F4E0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51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D6CAB3-A8D2-B683-FB27-9694D4A6B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FA06F-B610-6C3C-8B5A-1733DBC0E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E77D0-A712-0246-9488-6E251E7323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10BF0-3EE4-4A3D-AF65-3CF4AA428100}" type="datetimeFigureOut">
              <a:rPr lang="en-US" smtClean="0"/>
              <a:t>05/18/2022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80C84-C532-F761-5C0E-64EFE157C7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AB071-B6DE-C973-5847-D33168C3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1FA0C-2F77-4728-9315-717B6F4E0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52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2789A-4D6E-46D6-4DA1-FD3322348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594" y="3711833"/>
            <a:ext cx="9144000" cy="1829577"/>
          </a:xfrm>
        </p:spPr>
        <p:txBody>
          <a:bodyPr>
            <a:normAutofit fontScale="90000"/>
          </a:bodyPr>
          <a:lstStyle/>
          <a:p>
            <a:r>
              <a:rPr lang="en-US" sz="6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BÁO CÁO BÀI TẬP LỚN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SỬA LỖI CHÍNH TẢ TRONG VĂN BẢN TIẾNG VIỆT VỀ LĨNH VỰC BẤT ĐỘNG SẢN</a:t>
            </a:r>
          </a:p>
        </p:txBody>
      </p:sp>
      <p:pic>
        <p:nvPicPr>
          <p:cNvPr id="1026" name="Picture 2" descr="A red and white logo&#10;&#10;Description automatically generated with low confidence">
            <a:extLst>
              <a:ext uri="{FF2B5EF4-FFF2-40B4-BE49-F238E27FC236}">
                <a16:creationId xmlns:a16="http://schemas.microsoft.com/office/drawing/2014/main" id="{8E7593C8-489D-2BE7-761D-DB0E2E911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706" y="-97971"/>
            <a:ext cx="392999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B82171-6F3C-7E49-6311-BC47E27E9A39}"/>
              </a:ext>
            </a:extLst>
          </p:cNvPr>
          <p:cNvCxnSpPr>
            <a:cxnSpLocks/>
          </p:cNvCxnSpPr>
          <p:nvPr/>
        </p:nvCxnSpPr>
        <p:spPr>
          <a:xfrm flipV="1">
            <a:off x="2457866" y="5673012"/>
            <a:ext cx="7977673" cy="65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701BFC9-CB4A-9A04-73AE-25C2224D157C}"/>
              </a:ext>
            </a:extLst>
          </p:cNvPr>
          <p:cNvSpPr txBox="1"/>
          <p:nvPr/>
        </p:nvSpPr>
        <p:spPr>
          <a:xfrm>
            <a:off x="2661181" y="6001530"/>
            <a:ext cx="757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 Trương Thị Cẩm Ly, </a:t>
            </a:r>
            <a:r>
              <a:rPr lang="en-US" dirty="0" err="1"/>
              <a:t>Ngô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Hoàng</a:t>
            </a:r>
            <a:r>
              <a:rPr lang="en-US" dirty="0"/>
              <a:t>, Phan </a:t>
            </a:r>
            <a:r>
              <a:rPr lang="en-US" dirty="0" err="1"/>
              <a:t>Nguyễn</a:t>
            </a:r>
            <a:r>
              <a:rPr lang="en-US" dirty="0"/>
              <a:t> Mai </a:t>
            </a:r>
            <a:r>
              <a:rPr lang="en-US" dirty="0" err="1"/>
              <a:t>Phương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538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B7FE0-414F-BE91-CC83-ACDF7BEA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Chương</a:t>
            </a:r>
            <a:r>
              <a:rPr lang="en-US" b="1" dirty="0"/>
              <a:t> III. </a:t>
            </a:r>
            <a:r>
              <a:rPr lang="en-US" b="1" dirty="0" err="1"/>
              <a:t>Trực</a:t>
            </a:r>
            <a:r>
              <a:rPr lang="en-US" b="1" dirty="0"/>
              <a:t> </a:t>
            </a:r>
            <a:r>
              <a:rPr lang="en-US" b="1" dirty="0" err="1"/>
              <a:t>quan</a:t>
            </a:r>
            <a:r>
              <a:rPr lang="en-US" b="1" dirty="0"/>
              <a:t> </a:t>
            </a:r>
            <a:r>
              <a:rPr lang="en-US" b="1" dirty="0" err="1"/>
              <a:t>hóa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endParaRPr lang="en-US" b="1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E2682BE-2D8B-F2E2-A9AE-EFE86E9622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725" y="1728787"/>
            <a:ext cx="8546175" cy="4129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274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AD480-689B-ABB0-298C-D6F003E04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Chương</a:t>
            </a:r>
            <a:r>
              <a:rPr lang="en-US" b="1" dirty="0"/>
              <a:t> III. </a:t>
            </a:r>
            <a:r>
              <a:rPr lang="en-US" b="1" dirty="0" err="1"/>
              <a:t>Trực</a:t>
            </a:r>
            <a:r>
              <a:rPr lang="en-US" b="1" dirty="0"/>
              <a:t> </a:t>
            </a:r>
            <a:r>
              <a:rPr lang="en-US" b="1" dirty="0" err="1"/>
              <a:t>quan</a:t>
            </a:r>
            <a:r>
              <a:rPr lang="en-US" b="1" dirty="0"/>
              <a:t> </a:t>
            </a:r>
            <a:r>
              <a:rPr lang="en-US" b="1" dirty="0" err="1"/>
              <a:t>hóa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52D2373-A71E-D172-F87E-4BA8183AB5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17" y="2381153"/>
            <a:ext cx="5553893" cy="276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E82A0E00-2714-C951-F337-5823ABC33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162" y="2272519"/>
            <a:ext cx="5371711" cy="277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027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E49FE-C64F-7EA1-EEA7-FEE258091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Chương</a:t>
            </a:r>
            <a:r>
              <a:rPr lang="en-US" b="1" dirty="0"/>
              <a:t> IV. </a:t>
            </a:r>
            <a:r>
              <a:rPr lang="en-US" b="1" dirty="0" err="1"/>
              <a:t>Xây</a:t>
            </a:r>
            <a:r>
              <a:rPr lang="en-US" b="1" dirty="0"/>
              <a:t> </a:t>
            </a:r>
            <a:r>
              <a:rPr lang="en-US" b="1" dirty="0" err="1"/>
              <a:t>dựng</a:t>
            </a:r>
            <a:r>
              <a:rPr lang="en-US" b="1" dirty="0"/>
              <a:t> </a:t>
            </a:r>
            <a:r>
              <a:rPr lang="en-US" b="1" dirty="0" err="1"/>
              <a:t>mô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0BAA1-905C-25D0-397B-98B13E998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-  </a:t>
            </a:r>
            <a:r>
              <a:rPr lang="en-US" b="1" dirty="0" err="1"/>
              <a:t>Mô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r>
              <a:rPr lang="en-US" b="1" dirty="0"/>
              <a:t> LSTM</a:t>
            </a:r>
          </a:p>
          <a:p>
            <a:pPr>
              <a:buFontTx/>
              <a:buChar char="-"/>
            </a:pP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RNN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.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rãi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nay</a:t>
            </a:r>
          </a:p>
          <a:p>
            <a:pPr>
              <a:buFontTx/>
              <a:buChar char="-"/>
            </a:pPr>
            <a:r>
              <a:rPr lang="en-US" dirty="0"/>
              <a:t>LSTM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khắc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RNN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triệt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đạo</a:t>
            </a:r>
            <a:r>
              <a:rPr lang="en-US" dirty="0"/>
              <a:t> </a:t>
            </a:r>
            <a:r>
              <a:rPr lang="en-US" dirty="0" err="1"/>
              <a:t>hàm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415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FEE94-548C-1930-02A1-A0AD2AACE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Chương</a:t>
            </a:r>
            <a:r>
              <a:rPr lang="en-US" b="1" dirty="0"/>
              <a:t> IV. </a:t>
            </a:r>
            <a:r>
              <a:rPr lang="en-US" b="1" dirty="0" err="1"/>
              <a:t>Xây</a:t>
            </a:r>
            <a:r>
              <a:rPr lang="en-US" b="1" dirty="0"/>
              <a:t> </a:t>
            </a:r>
            <a:r>
              <a:rPr lang="en-US" b="1" dirty="0" err="1"/>
              <a:t>dựng</a:t>
            </a:r>
            <a:r>
              <a:rPr lang="en-US" b="1" dirty="0"/>
              <a:t> </a:t>
            </a:r>
            <a:r>
              <a:rPr lang="en-US" b="1" dirty="0" err="1"/>
              <a:t>mô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endParaRPr lang="en-US" dirty="0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01CF4D72-89E7-BD42-73EB-DBE6E93D1B13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510940" y="1821555"/>
            <a:ext cx="6042240" cy="3580560"/>
          </a:xfrm>
          <a:prstGeom prst="rect">
            <a:avLst/>
          </a:prstGeom>
          <a:ln>
            <a:noFill/>
          </a:ln>
        </p:spPr>
      </p:pic>
      <p:sp>
        <p:nvSpPr>
          <p:cNvPr id="5" name="TextShape 5">
            <a:extLst>
              <a:ext uri="{FF2B5EF4-FFF2-40B4-BE49-F238E27FC236}">
                <a16:creationId xmlns:a16="http://schemas.microsoft.com/office/drawing/2014/main" id="{5A6428B4-0C80-8289-A417-509B0D6F0748}"/>
              </a:ext>
            </a:extLst>
          </p:cNvPr>
          <p:cNvSpPr txBox="1"/>
          <p:nvPr/>
        </p:nvSpPr>
        <p:spPr>
          <a:xfrm>
            <a:off x="335160" y="1845720"/>
            <a:ext cx="4970265" cy="282153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 dirty="0" err="1">
                <a:solidFill>
                  <a:srgbClr val="000000"/>
                </a:solidFill>
                <a:latin typeface="Times New Roman"/>
              </a:rPr>
              <a:t>Mỗi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 module LSTM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Times New Roman"/>
              </a:rPr>
              <a:t>sẽ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 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Times New Roman"/>
              </a:rPr>
              <a:t>có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Times New Roman"/>
              </a:rPr>
              <a:t>ba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Times New Roman"/>
              </a:rPr>
              <a:t>cổng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Times New Roman"/>
              </a:rPr>
              <a:t>được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Times New Roman"/>
              </a:rPr>
              <a:t>đặt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Times New Roman"/>
              </a:rPr>
              <a:t>tên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Times New Roman"/>
              </a:rPr>
              <a:t>là</a:t>
            </a: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</a:rPr>
              <a:t>: </a:t>
            </a:r>
            <a:endParaRPr lang="en-US" sz="2400" b="1" strike="noStrike" spc="-1" dirty="0">
              <a:solidFill>
                <a:srgbClr val="000000"/>
              </a:solidFill>
              <a:latin typeface="Myriad Pro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</a:rPr>
              <a:t>Input Gate </a:t>
            </a:r>
            <a:endParaRPr lang="en-US" sz="2400" b="1" strike="noStrike" spc="-1" dirty="0">
              <a:solidFill>
                <a:srgbClr val="000000"/>
              </a:solidFill>
              <a:latin typeface="Myriad Pro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</a:rPr>
              <a:t>Output Gate</a:t>
            </a:r>
            <a:endParaRPr lang="en-US" sz="2400" b="1" strike="noStrike" spc="-1" dirty="0">
              <a:solidFill>
                <a:srgbClr val="000000"/>
              </a:solidFill>
              <a:latin typeface="Myriad Pro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</a:rPr>
              <a:t>Forget Gate</a:t>
            </a:r>
            <a:endParaRPr lang="en-US" sz="2400" b="1" strike="noStrike" spc="-1" dirty="0">
              <a:solidFill>
                <a:srgbClr val="000000"/>
              </a:solidFill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1168997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EEDB9-4BAD-3FD7-B6CE-C7EE3BB73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Chương</a:t>
            </a:r>
            <a:r>
              <a:rPr lang="en-US" b="1" dirty="0"/>
              <a:t> IV. </a:t>
            </a:r>
            <a:r>
              <a:rPr lang="en-US" b="1" dirty="0" err="1"/>
              <a:t>Xây</a:t>
            </a:r>
            <a:r>
              <a:rPr lang="en-US" b="1" dirty="0"/>
              <a:t> </a:t>
            </a:r>
            <a:r>
              <a:rPr lang="en-US" b="1" dirty="0" err="1"/>
              <a:t>dựng</a:t>
            </a:r>
            <a:r>
              <a:rPr lang="en-US" b="1" dirty="0"/>
              <a:t> </a:t>
            </a:r>
            <a:r>
              <a:rPr lang="en-US" b="1" dirty="0" err="1"/>
              <a:t>mô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endParaRPr lang="en-US" dirty="0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BC73852B-07BA-20C6-6AF4-B569B3CBACC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4374502" y="1520472"/>
            <a:ext cx="5086739" cy="1838130"/>
          </a:xfrm>
          <a:prstGeom prst="rect">
            <a:avLst/>
          </a:prstGeom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DEA919-5AF7-C374-688D-427B6AA41BFD}"/>
              </a:ext>
            </a:extLst>
          </p:cNvPr>
          <p:cNvSpPr txBox="1"/>
          <p:nvPr/>
        </p:nvSpPr>
        <p:spPr>
          <a:xfrm>
            <a:off x="723939" y="1953452"/>
            <a:ext cx="1960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Forget gate</a:t>
            </a:r>
          </a:p>
        </p:txBody>
      </p:sp>
      <p:pic>
        <p:nvPicPr>
          <p:cNvPr id="6" name="Hình ảnh 3">
            <a:extLst>
              <a:ext uri="{FF2B5EF4-FFF2-40B4-BE49-F238E27FC236}">
                <a16:creationId xmlns:a16="http://schemas.microsoft.com/office/drawing/2014/main" id="{F6A018F1-C6CE-D6C2-183E-7BF06CDA703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374502" y="3157963"/>
            <a:ext cx="5600946" cy="1585786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37F2D1-BFDB-E00E-01A5-8CD24E5ADFF9}"/>
              </a:ext>
            </a:extLst>
          </p:cNvPr>
          <p:cNvSpPr txBox="1"/>
          <p:nvPr/>
        </p:nvSpPr>
        <p:spPr>
          <a:xfrm>
            <a:off x="709126" y="3872205"/>
            <a:ext cx="221135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trike="noStrike" spc="-1" dirty="0">
                <a:solidFill>
                  <a:srgbClr val="000000"/>
                </a:solidFill>
                <a:latin typeface="Times New Roman"/>
              </a:rPr>
              <a:t>input gate </a:t>
            </a:r>
            <a:endParaRPr lang="en-US" sz="2800" b="1" strike="noStrike" spc="-1" dirty="0">
              <a:solidFill>
                <a:srgbClr val="000000"/>
              </a:solidFill>
              <a:latin typeface="Myriad Pro"/>
            </a:endParaRPr>
          </a:p>
          <a:p>
            <a:endParaRPr lang="en-US" dirty="0"/>
          </a:p>
        </p:txBody>
      </p:sp>
      <p:pic>
        <p:nvPicPr>
          <p:cNvPr id="9" name="Hình ảnh 3">
            <a:extLst>
              <a:ext uri="{FF2B5EF4-FFF2-40B4-BE49-F238E27FC236}">
                <a16:creationId xmlns:a16="http://schemas.microsoft.com/office/drawing/2014/main" id="{3840EBF8-811E-A365-2617-D73E329E6DAD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4273801" y="4654664"/>
            <a:ext cx="5495349" cy="1895438"/>
          </a:xfrm>
          <a:prstGeom prst="rect">
            <a:avLst/>
          </a:prstGeom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B5FEEC-1099-DF2E-D614-0A3187D7CF6B}"/>
              </a:ext>
            </a:extLst>
          </p:cNvPr>
          <p:cNvSpPr txBox="1"/>
          <p:nvPr/>
        </p:nvSpPr>
        <p:spPr>
          <a:xfrm>
            <a:off x="709126" y="5458408"/>
            <a:ext cx="1975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Output gate</a:t>
            </a:r>
          </a:p>
        </p:txBody>
      </p:sp>
    </p:spTree>
    <p:extLst>
      <p:ext uri="{BB962C8B-B14F-4D97-AF65-F5344CB8AC3E}">
        <p14:creationId xmlns:p14="http://schemas.microsoft.com/office/powerpoint/2010/main" val="1538905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D926C-CEA0-9EE4-DF3B-CF1F40EE3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Chương</a:t>
            </a:r>
            <a:r>
              <a:rPr lang="en-US" b="1" dirty="0"/>
              <a:t> IV. </a:t>
            </a:r>
            <a:r>
              <a:rPr lang="en-US" b="1" dirty="0" err="1"/>
              <a:t>Xây</a:t>
            </a:r>
            <a:r>
              <a:rPr lang="en-US" b="1" dirty="0"/>
              <a:t> </a:t>
            </a:r>
            <a:r>
              <a:rPr lang="en-US" b="1" dirty="0" err="1"/>
              <a:t>dựng</a:t>
            </a:r>
            <a:r>
              <a:rPr lang="en-US" b="1" dirty="0"/>
              <a:t> </a:t>
            </a:r>
            <a:r>
              <a:rPr lang="en-US" b="1" dirty="0" err="1"/>
              <a:t>mô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99443-CA46-ED65-0DF6-C341EF805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125" y="1825625"/>
            <a:ext cx="10515600" cy="4351338"/>
          </a:xfrm>
        </p:spPr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B25356-FC7F-7051-92D4-7DD3E457E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095" y="2497317"/>
            <a:ext cx="8256530" cy="399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48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35776-9B71-BA78-1B09-22DD5D57E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Chương</a:t>
            </a:r>
            <a:r>
              <a:rPr lang="en-US" b="1" dirty="0"/>
              <a:t> V. </a:t>
            </a:r>
            <a:r>
              <a:rPr lang="en-US" b="1" dirty="0" err="1"/>
              <a:t>Thử</a:t>
            </a:r>
            <a:r>
              <a:rPr lang="en-US" b="1" dirty="0"/>
              <a:t> </a:t>
            </a:r>
            <a:r>
              <a:rPr lang="en-US" b="1" dirty="0" err="1"/>
              <a:t>nghiệm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đánh</a:t>
            </a:r>
            <a:r>
              <a:rPr lang="en-US" b="1" dirty="0"/>
              <a:t> </a:t>
            </a:r>
            <a:r>
              <a:rPr lang="en-US" b="1" dirty="0" err="1"/>
              <a:t>giá</a:t>
            </a:r>
            <a:endParaRPr lang="en-US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DD5117-0F95-A7EA-DFB6-A9DE73D40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38388"/>
            <a:ext cx="10439400" cy="397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077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AEA5A-48FE-13D5-E293-95130C8F7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Chương</a:t>
            </a:r>
            <a:r>
              <a:rPr lang="en-US" b="1" dirty="0"/>
              <a:t> V. </a:t>
            </a:r>
            <a:r>
              <a:rPr lang="en-US" b="1" dirty="0" err="1"/>
              <a:t>Thử</a:t>
            </a:r>
            <a:r>
              <a:rPr lang="en-US" b="1" dirty="0"/>
              <a:t> </a:t>
            </a:r>
            <a:r>
              <a:rPr lang="en-US" b="1" dirty="0" err="1"/>
              <a:t>nghiệm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đánh</a:t>
            </a:r>
            <a:r>
              <a:rPr lang="en-US" b="1" dirty="0"/>
              <a:t> </a:t>
            </a:r>
            <a:r>
              <a:rPr lang="en-US" b="1" dirty="0" err="1"/>
              <a:t>giá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9CBC18-874E-6FEE-1A8E-762237FAD2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0493" y="2157178"/>
            <a:ext cx="3503407" cy="238065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CD199A-D7D0-2648-FB3D-DD66CE782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824" y="1947806"/>
            <a:ext cx="4152902" cy="275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604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91E26-0814-ED37-F021-FC2B546D2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Chương</a:t>
            </a:r>
            <a:r>
              <a:rPr lang="en-US" b="1" dirty="0"/>
              <a:t> V. </a:t>
            </a:r>
            <a:r>
              <a:rPr lang="en-US" b="1" dirty="0" err="1"/>
              <a:t>Thử</a:t>
            </a:r>
            <a:r>
              <a:rPr lang="en-US" b="1" dirty="0"/>
              <a:t> </a:t>
            </a:r>
            <a:r>
              <a:rPr lang="en-US" b="1" dirty="0" err="1"/>
              <a:t>nghiệm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đánh</a:t>
            </a:r>
            <a:r>
              <a:rPr lang="en-US" b="1" dirty="0"/>
              <a:t> </a:t>
            </a:r>
            <a:r>
              <a:rPr lang="en-US" b="1" dirty="0" err="1"/>
              <a:t>giá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EA1C1-1136-EA0A-34A2-4193225A8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30963"/>
          </a:xfrm>
        </p:spPr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CD884320-D43D-879B-92C6-8C487FF9F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333" y="2302705"/>
            <a:ext cx="8182365" cy="420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63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8F89B-8CBB-7D67-D39F-ED316C1EF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Chương</a:t>
            </a:r>
            <a:r>
              <a:rPr lang="en-US" b="1" dirty="0"/>
              <a:t> VI. Deploy </a:t>
            </a:r>
            <a:r>
              <a:rPr lang="en-US" b="1" dirty="0" err="1"/>
              <a:t>lên</a:t>
            </a:r>
            <a:r>
              <a:rPr lang="en-US" b="1" dirty="0"/>
              <a:t> local web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53011A6-5758-958C-3125-7C39E6C67F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26" y="1438544"/>
            <a:ext cx="8832948" cy="382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56062A79-482A-518D-E273-CB76437E6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25" y="5262464"/>
            <a:ext cx="8832947" cy="82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178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CF7F6-B709-F43D-7DB9-38DA1A562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I. </a:t>
            </a:r>
            <a:r>
              <a:rPr lang="en-US" b="1" dirty="0" err="1"/>
              <a:t>Tổng</a:t>
            </a:r>
            <a:r>
              <a:rPr lang="en-US" b="1" dirty="0"/>
              <a:t> </a:t>
            </a:r>
            <a:r>
              <a:rPr lang="en-US" b="1" dirty="0" err="1"/>
              <a:t>quan</a:t>
            </a:r>
            <a:r>
              <a:rPr lang="en-US" b="1" dirty="0"/>
              <a:t> </a:t>
            </a:r>
            <a:r>
              <a:rPr lang="en-US" b="1" dirty="0" err="1"/>
              <a:t>về</a:t>
            </a:r>
            <a:r>
              <a:rPr lang="en-US" b="1" dirty="0"/>
              <a:t> </a:t>
            </a:r>
            <a:r>
              <a:rPr lang="en-US" b="1" dirty="0" err="1"/>
              <a:t>bài</a:t>
            </a:r>
            <a:r>
              <a:rPr lang="en-US" b="1" dirty="0"/>
              <a:t> </a:t>
            </a:r>
            <a:r>
              <a:rPr lang="en-US" b="1" dirty="0" err="1"/>
              <a:t>toán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15E49-0873-F348-7E68-80EBF111A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1. </a:t>
            </a:r>
            <a:r>
              <a:rPr lang="en-US" b="1" dirty="0" err="1"/>
              <a:t>Bài</a:t>
            </a:r>
            <a:r>
              <a:rPr lang="en-US" b="1" dirty="0"/>
              <a:t> </a:t>
            </a:r>
            <a:r>
              <a:rPr lang="en-US" b="1" dirty="0" err="1"/>
              <a:t>toán</a:t>
            </a:r>
            <a:r>
              <a:rPr lang="en-US" b="1" dirty="0"/>
              <a:t> </a:t>
            </a:r>
            <a:r>
              <a:rPr lang="en-US" b="1" dirty="0" err="1"/>
              <a:t>kiểm</a:t>
            </a:r>
            <a:r>
              <a:rPr lang="en-US" b="1" dirty="0"/>
              <a:t> </a:t>
            </a:r>
            <a:r>
              <a:rPr lang="en-US" b="1" dirty="0" err="1"/>
              <a:t>lỗi</a:t>
            </a:r>
            <a:r>
              <a:rPr lang="en-US" b="1" dirty="0"/>
              <a:t> </a:t>
            </a:r>
            <a:r>
              <a:rPr lang="en-US" b="1" dirty="0" err="1"/>
              <a:t>chính</a:t>
            </a:r>
            <a:r>
              <a:rPr lang="en-US" b="1" dirty="0"/>
              <a:t> </a:t>
            </a:r>
            <a:r>
              <a:rPr lang="en-US" b="1" dirty="0" err="1"/>
              <a:t>tả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khá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,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soạn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hay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:</a:t>
            </a:r>
          </a:p>
          <a:p>
            <a:pPr lvl="1">
              <a:buFontTx/>
              <a:buChar char="-"/>
            </a:pP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luật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530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B60D2-ECE3-D353-0045-9848E5F51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I. </a:t>
            </a:r>
            <a:r>
              <a:rPr lang="en-US" b="1" dirty="0" err="1"/>
              <a:t>Tổng</a:t>
            </a:r>
            <a:r>
              <a:rPr lang="en-US" b="1" dirty="0"/>
              <a:t> </a:t>
            </a:r>
            <a:r>
              <a:rPr lang="en-US" b="1" dirty="0" err="1"/>
              <a:t>quan</a:t>
            </a:r>
            <a:r>
              <a:rPr lang="en-US" b="1" dirty="0"/>
              <a:t> </a:t>
            </a:r>
            <a:r>
              <a:rPr lang="en-US" b="1" dirty="0" err="1"/>
              <a:t>về</a:t>
            </a:r>
            <a:r>
              <a:rPr lang="en-US" b="1" dirty="0"/>
              <a:t> </a:t>
            </a:r>
            <a:r>
              <a:rPr lang="en-US" b="1" dirty="0" err="1"/>
              <a:t>bài</a:t>
            </a:r>
            <a:r>
              <a:rPr lang="en-US" b="1" dirty="0"/>
              <a:t> </a:t>
            </a:r>
            <a:r>
              <a:rPr lang="en-US" b="1" dirty="0" err="1"/>
              <a:t>toán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90B42-92D7-BA7C-0129-5C5CD96D7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2.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ứng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sửa</a:t>
            </a:r>
            <a:r>
              <a:rPr lang="en-US" b="1" dirty="0"/>
              <a:t> </a:t>
            </a:r>
            <a:r>
              <a:rPr lang="en-US" b="1" dirty="0" err="1"/>
              <a:t>lỗi</a:t>
            </a:r>
            <a:r>
              <a:rPr lang="en-US" b="1" dirty="0"/>
              <a:t> </a:t>
            </a:r>
            <a:r>
              <a:rPr lang="en-US" b="1" dirty="0" err="1"/>
              <a:t>chính</a:t>
            </a:r>
            <a:r>
              <a:rPr lang="en-US" b="1" dirty="0"/>
              <a:t> </a:t>
            </a:r>
            <a:r>
              <a:rPr lang="en-US" b="1" dirty="0" err="1"/>
              <a:t>tả</a:t>
            </a:r>
            <a:endParaRPr lang="en-US" b="1" dirty="0"/>
          </a:p>
          <a:p>
            <a:pPr>
              <a:buFontTx/>
              <a:buChar char="-"/>
            </a:pP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diện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,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tả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: chat bots,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,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4208361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F8594-6ABD-0F3D-632A-DBDC60D11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I. </a:t>
            </a:r>
            <a:r>
              <a:rPr lang="en-US" b="1" dirty="0" err="1"/>
              <a:t>Tổng</a:t>
            </a:r>
            <a:r>
              <a:rPr lang="en-US" b="1" dirty="0"/>
              <a:t> </a:t>
            </a:r>
            <a:r>
              <a:rPr lang="en-US" b="1" dirty="0" err="1"/>
              <a:t>quan</a:t>
            </a:r>
            <a:r>
              <a:rPr lang="en-US" b="1" dirty="0"/>
              <a:t> </a:t>
            </a:r>
            <a:r>
              <a:rPr lang="en-US" b="1" dirty="0" err="1"/>
              <a:t>về</a:t>
            </a:r>
            <a:r>
              <a:rPr lang="en-US" b="1" dirty="0"/>
              <a:t> </a:t>
            </a:r>
            <a:r>
              <a:rPr lang="en-US" b="1" dirty="0" err="1"/>
              <a:t>bài</a:t>
            </a:r>
            <a:r>
              <a:rPr lang="en-US" b="1" dirty="0"/>
              <a:t> </a:t>
            </a:r>
            <a:r>
              <a:rPr lang="en-US" b="1" dirty="0" err="1"/>
              <a:t>toán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5D604-B024-6C36-FA12-57E2C206E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4. </a:t>
            </a:r>
            <a:r>
              <a:rPr lang="en-US" b="1" dirty="0" err="1"/>
              <a:t>Một</a:t>
            </a:r>
            <a:r>
              <a:rPr lang="en-US" b="1" dirty="0"/>
              <a:t> </a:t>
            </a:r>
            <a:r>
              <a:rPr lang="en-US" b="1" dirty="0" err="1"/>
              <a:t>số</a:t>
            </a:r>
            <a:r>
              <a:rPr lang="en-US" b="1" dirty="0"/>
              <a:t> </a:t>
            </a:r>
            <a:r>
              <a:rPr lang="en-US" b="1" dirty="0" err="1"/>
              <a:t>lỗi</a:t>
            </a:r>
            <a:r>
              <a:rPr lang="en-US" b="1" dirty="0"/>
              <a:t> </a:t>
            </a:r>
            <a:r>
              <a:rPr lang="en-US" b="1" dirty="0" err="1"/>
              <a:t>chính</a:t>
            </a:r>
            <a:r>
              <a:rPr lang="en-US" b="1" dirty="0"/>
              <a:t> </a:t>
            </a:r>
            <a:r>
              <a:rPr lang="en-US" b="1" dirty="0" err="1"/>
              <a:t>tả</a:t>
            </a:r>
            <a:r>
              <a:rPr lang="en-US" b="1" dirty="0"/>
              <a:t> </a:t>
            </a:r>
            <a:r>
              <a:rPr lang="en-US" b="1" dirty="0" err="1"/>
              <a:t>thường</a:t>
            </a:r>
            <a:r>
              <a:rPr lang="en-US" b="1" dirty="0"/>
              <a:t> </a:t>
            </a:r>
            <a:r>
              <a:rPr lang="en-US" b="1" dirty="0" err="1"/>
              <a:t>gặp</a:t>
            </a:r>
            <a:endParaRPr lang="en-US" b="1" dirty="0"/>
          </a:p>
          <a:p>
            <a:pPr>
              <a:buFontTx/>
              <a:buChar char="-"/>
            </a:pP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máy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thật</a:t>
            </a:r>
            <a:r>
              <a:rPr lang="en-US" dirty="0"/>
              <a:t> -&gt;  </a:t>
            </a:r>
            <a:r>
              <a:rPr lang="en-US" dirty="0" err="1"/>
              <a:t>thaajt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âm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V	í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lòng</a:t>
            </a:r>
            <a:r>
              <a:rPr lang="en-US" dirty="0"/>
              <a:t> </a:t>
            </a:r>
            <a:r>
              <a:rPr lang="en-US" dirty="0" err="1"/>
              <a:t>lợn</a:t>
            </a:r>
            <a:r>
              <a:rPr lang="en-US" dirty="0"/>
              <a:t> -&gt; </a:t>
            </a:r>
            <a:r>
              <a:rPr lang="en-US" dirty="0" err="1"/>
              <a:t>lòng</a:t>
            </a:r>
            <a:r>
              <a:rPr lang="en-US" dirty="0"/>
              <a:t> </a:t>
            </a:r>
            <a:r>
              <a:rPr lang="en-US" dirty="0" err="1"/>
              <a:t>nợn</a:t>
            </a:r>
            <a:r>
              <a:rPr lang="en-US" dirty="0"/>
              <a:t>, </a:t>
            </a:r>
            <a:r>
              <a:rPr lang="en-US" dirty="0" err="1"/>
              <a:t>nhiều</a:t>
            </a:r>
            <a:r>
              <a:rPr lang="en-US" dirty="0"/>
              <a:t> -&gt; </a:t>
            </a:r>
            <a:r>
              <a:rPr lang="en-US" dirty="0" err="1"/>
              <a:t>nhìu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Do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xót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teencode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vợ</a:t>
            </a:r>
            <a:r>
              <a:rPr lang="en-US" dirty="0"/>
              <a:t> </a:t>
            </a:r>
            <a:r>
              <a:rPr lang="en-US" dirty="0" err="1"/>
              <a:t>chồng</a:t>
            </a:r>
            <a:r>
              <a:rPr lang="en-US" dirty="0"/>
              <a:t> -&gt; </a:t>
            </a:r>
            <a:r>
              <a:rPr lang="en-US" dirty="0" err="1"/>
              <a:t>vk</a:t>
            </a:r>
            <a:r>
              <a:rPr lang="en-US" dirty="0"/>
              <a:t> ck</a:t>
            </a:r>
          </a:p>
          <a:p>
            <a:pPr lvl="1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022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9B16F-6BDF-1548-5706-AB3DBE3AF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I. </a:t>
            </a:r>
            <a:r>
              <a:rPr lang="en-US" b="1" dirty="0" err="1"/>
              <a:t>Tổng</a:t>
            </a:r>
            <a:r>
              <a:rPr lang="en-US" b="1" dirty="0"/>
              <a:t> </a:t>
            </a:r>
            <a:r>
              <a:rPr lang="en-US" b="1" dirty="0" err="1"/>
              <a:t>quan</a:t>
            </a:r>
            <a:r>
              <a:rPr lang="en-US" b="1" dirty="0"/>
              <a:t> </a:t>
            </a:r>
            <a:r>
              <a:rPr lang="en-US" b="1" dirty="0" err="1"/>
              <a:t>về</a:t>
            </a:r>
            <a:r>
              <a:rPr lang="en-US" b="1" dirty="0"/>
              <a:t> </a:t>
            </a:r>
            <a:r>
              <a:rPr lang="en-US" b="1" dirty="0" err="1"/>
              <a:t>bài</a:t>
            </a:r>
            <a:r>
              <a:rPr lang="en-US" b="1" dirty="0"/>
              <a:t> </a:t>
            </a:r>
            <a:r>
              <a:rPr lang="en-US" b="1" dirty="0" err="1"/>
              <a:t>toán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66C2B-DE23-8723-8679-0241A9059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5. </a:t>
            </a:r>
            <a:r>
              <a:rPr lang="en-US" b="1" dirty="0" err="1"/>
              <a:t>Hướng</a:t>
            </a:r>
            <a:r>
              <a:rPr lang="en-US" b="1" dirty="0"/>
              <a:t> </a:t>
            </a:r>
            <a:r>
              <a:rPr lang="en-US" b="1" dirty="0" err="1"/>
              <a:t>tiếp</a:t>
            </a:r>
            <a:r>
              <a:rPr lang="en-US" b="1" dirty="0"/>
              <a:t> </a:t>
            </a:r>
            <a:r>
              <a:rPr lang="en-US" b="1" dirty="0" err="1"/>
              <a:t>cận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,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2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LSTM, Transformer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thang </a:t>
            </a:r>
            <a:r>
              <a:rPr lang="en-US" dirty="0" err="1"/>
              <a:t>đo</a:t>
            </a:r>
            <a:r>
              <a:rPr lang="en-US" dirty="0"/>
              <a:t> Accuracy </a:t>
            </a:r>
            <a:r>
              <a:rPr lang="en-US" dirty="0" err="1"/>
              <a:t>và</a:t>
            </a:r>
            <a:r>
              <a:rPr lang="en-US" dirty="0"/>
              <a:t> Rouge</a:t>
            </a:r>
          </a:p>
        </p:txBody>
      </p:sp>
    </p:spTree>
    <p:extLst>
      <p:ext uri="{BB962C8B-B14F-4D97-AF65-F5344CB8AC3E}">
        <p14:creationId xmlns:p14="http://schemas.microsoft.com/office/powerpoint/2010/main" val="2919836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6A82C-5B7F-E3E6-449A-F5130894F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II. Thu </a:t>
            </a:r>
            <a:r>
              <a:rPr lang="en-US" b="1" dirty="0" err="1"/>
              <a:t>thập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xử</a:t>
            </a:r>
            <a:r>
              <a:rPr lang="en-US" b="1" dirty="0"/>
              <a:t> </a:t>
            </a:r>
            <a:r>
              <a:rPr lang="en-US" b="1" dirty="0" err="1"/>
              <a:t>lý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F1A73-B337-B758-6F75-E666E2B4C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b="1" dirty="0"/>
              <a:t>Thu </a:t>
            </a:r>
            <a:r>
              <a:rPr lang="en-US" b="1" dirty="0" err="1"/>
              <a:t>thập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: </a:t>
            </a:r>
            <a:r>
              <a:rPr lang="en-US" dirty="0" err="1"/>
              <a:t>facebook</a:t>
            </a:r>
            <a:r>
              <a:rPr lang="en-US" dirty="0"/>
              <a:t>, </a:t>
            </a:r>
            <a:r>
              <a:rPr lang="en-US" dirty="0" err="1"/>
              <a:t>cafeland</a:t>
            </a:r>
            <a:r>
              <a:rPr lang="en-US" dirty="0"/>
              <a:t>, </a:t>
            </a:r>
            <a:r>
              <a:rPr lang="en-US" dirty="0" err="1"/>
              <a:t>vietnamnet</a:t>
            </a:r>
            <a:r>
              <a:rPr lang="en-US" dirty="0"/>
              <a:t>, …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+ Graph API </a:t>
            </a:r>
            <a:r>
              <a:rPr lang="en-US" dirty="0" err="1"/>
              <a:t>facebook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facebook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+ Scrapy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cafeland</a:t>
            </a:r>
            <a:r>
              <a:rPr lang="en-US" dirty="0"/>
              <a:t>, </a:t>
            </a:r>
            <a:r>
              <a:rPr lang="en-US" dirty="0" err="1"/>
              <a:t>vietnamet</a:t>
            </a:r>
            <a:r>
              <a:rPr lang="en-US" dirty="0"/>
              <a:t>,…</a:t>
            </a:r>
          </a:p>
          <a:p>
            <a:pPr marL="0" indent="0">
              <a:buNone/>
            </a:pPr>
            <a:r>
              <a:rPr lang="en-US" dirty="0"/>
              <a:t>	+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: 92k data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thô</a:t>
            </a:r>
            <a:r>
              <a:rPr lang="en-US" dirty="0"/>
              <a:t>,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,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dạn</a:t>
            </a:r>
            <a:r>
              <a:rPr lang="en-US" dirty="0"/>
              <a:t> </a:t>
            </a:r>
            <a:r>
              <a:rPr lang="en-US" dirty="0" err="1"/>
              <a:t>tệp</a:t>
            </a:r>
            <a:r>
              <a:rPr lang="en-US" dirty="0"/>
              <a:t> csv.</a:t>
            </a:r>
          </a:p>
        </p:txBody>
      </p:sp>
    </p:spTree>
    <p:extLst>
      <p:ext uri="{BB962C8B-B14F-4D97-AF65-F5344CB8AC3E}">
        <p14:creationId xmlns:p14="http://schemas.microsoft.com/office/powerpoint/2010/main" val="80733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59936-E3DF-E9B6-2FD8-6D4C5B5EA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II. Thu </a:t>
            </a:r>
            <a:r>
              <a:rPr lang="en-US" sz="2800" b="1" dirty="0" err="1"/>
              <a:t>thập</a:t>
            </a:r>
            <a:r>
              <a:rPr lang="en-US" sz="2800" b="1" dirty="0"/>
              <a:t> </a:t>
            </a:r>
            <a:r>
              <a:rPr lang="en-US" sz="2800" b="1" dirty="0" err="1"/>
              <a:t>và</a:t>
            </a:r>
            <a:r>
              <a:rPr lang="en-US" sz="2800" b="1" dirty="0"/>
              <a:t> </a:t>
            </a:r>
            <a:r>
              <a:rPr lang="en-US" sz="2800" b="1" dirty="0" err="1"/>
              <a:t>xử</a:t>
            </a:r>
            <a:r>
              <a:rPr lang="en-US" sz="2800" b="1" dirty="0"/>
              <a:t> </a:t>
            </a:r>
            <a:r>
              <a:rPr lang="en-US" sz="2800" b="1" dirty="0" err="1"/>
              <a:t>lý</a:t>
            </a:r>
            <a:r>
              <a:rPr lang="en-US" sz="2800" b="1" dirty="0"/>
              <a:t> </a:t>
            </a:r>
            <a:r>
              <a:rPr lang="en-US" sz="2800" b="1" dirty="0" err="1"/>
              <a:t>dữ</a:t>
            </a:r>
            <a:r>
              <a:rPr lang="en-US" sz="2800" b="1" dirty="0"/>
              <a:t> </a:t>
            </a:r>
            <a:r>
              <a:rPr lang="en-US" sz="2800" b="1" dirty="0" err="1"/>
              <a:t>liệu</a:t>
            </a:r>
            <a:endParaRPr lang="en-US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FF2406-2D68-B3BE-85AF-5D35F981C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220" y="2258796"/>
            <a:ext cx="4497009" cy="22189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FC6DAD-EF63-8C93-BB48-2787DEEA682B}"/>
              </a:ext>
            </a:extLst>
          </p:cNvPr>
          <p:cNvSpPr txBox="1"/>
          <p:nvPr/>
        </p:nvSpPr>
        <p:spPr>
          <a:xfrm>
            <a:off x="1073020" y="1690688"/>
            <a:ext cx="2446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2. </a:t>
            </a:r>
            <a:r>
              <a:rPr lang="en-US" sz="2800" b="1" dirty="0" err="1"/>
              <a:t>Xử</a:t>
            </a:r>
            <a:r>
              <a:rPr lang="en-US" sz="2800" b="1" dirty="0"/>
              <a:t> </a:t>
            </a:r>
            <a:r>
              <a:rPr lang="en-US" sz="2800" b="1" dirty="0" err="1"/>
              <a:t>lý</a:t>
            </a:r>
            <a:r>
              <a:rPr lang="en-US" sz="2800" b="1" dirty="0"/>
              <a:t> </a:t>
            </a:r>
            <a:r>
              <a:rPr lang="en-US" sz="2800" b="1" dirty="0" err="1"/>
              <a:t>dữ</a:t>
            </a:r>
            <a:r>
              <a:rPr lang="en-US" sz="2800" b="1" dirty="0"/>
              <a:t> </a:t>
            </a:r>
            <a:r>
              <a:rPr lang="en-US" sz="2800" b="1" dirty="0" err="1"/>
              <a:t>liệu</a:t>
            </a:r>
            <a:endParaRPr lang="en-US" sz="28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45DFFE-61B9-FE33-6F67-A83EF089E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220" y="4845599"/>
            <a:ext cx="5362031" cy="144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78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6BB17-1D84-E764-64EB-2DA855C9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II. Thu </a:t>
            </a:r>
            <a:r>
              <a:rPr lang="en-US" b="1" dirty="0" err="1"/>
              <a:t>thập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xử</a:t>
            </a:r>
            <a:r>
              <a:rPr lang="en-US" b="1" dirty="0"/>
              <a:t> </a:t>
            </a:r>
            <a:r>
              <a:rPr lang="en-US" b="1" dirty="0" err="1"/>
              <a:t>lý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5E5EF-1300-F1BD-C430-1615C36BC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2. </a:t>
            </a:r>
            <a:r>
              <a:rPr lang="en-US" b="1" dirty="0" err="1"/>
              <a:t>Xử</a:t>
            </a:r>
            <a:r>
              <a:rPr lang="en-US" b="1" dirty="0"/>
              <a:t> </a:t>
            </a:r>
            <a:r>
              <a:rPr lang="en-US" b="1" dirty="0" err="1"/>
              <a:t>lý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endParaRPr lang="en-US" b="1" dirty="0"/>
          </a:p>
          <a:p>
            <a:pPr marL="0" indent="0">
              <a:buNone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:</a:t>
            </a:r>
          </a:p>
          <a:p>
            <a:pPr>
              <a:buFontTx/>
              <a:buChar char="-"/>
            </a:pP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trống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duplicate</a:t>
            </a:r>
          </a:p>
          <a:p>
            <a:pPr>
              <a:buFontTx/>
              <a:buChar char="-"/>
            </a:pP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link, emoji,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,…</a:t>
            </a:r>
          </a:p>
          <a:p>
            <a:pPr>
              <a:buFontTx/>
              <a:buChar char="-"/>
            </a:pP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teencode</a:t>
            </a:r>
            <a:r>
              <a:rPr lang="en-US" dirty="0"/>
              <a:t> (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teencode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1400 </a:t>
            </a:r>
            <a:r>
              <a:rPr lang="en-US" dirty="0" err="1"/>
              <a:t>từ</a:t>
            </a:r>
            <a:r>
              <a:rPr lang="en-US" dirty="0"/>
              <a:t>)</a:t>
            </a:r>
          </a:p>
          <a:p>
            <a:pPr>
              <a:buFontTx/>
              <a:buChar char="-"/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lable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data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lại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Thu </a:t>
            </a:r>
            <a:r>
              <a:rPr lang="en-US" dirty="0" err="1"/>
              <a:t>được</a:t>
            </a:r>
            <a:r>
              <a:rPr lang="en-US" dirty="0"/>
              <a:t> 91727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2 </a:t>
            </a:r>
            <a:r>
              <a:rPr lang="en-US" dirty="0" err="1"/>
              <a:t>cột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304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4D06F-3FCB-1B45-608C-F4D3E7BEC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II. Thu </a:t>
            </a:r>
            <a:r>
              <a:rPr lang="en-US" b="1" dirty="0" err="1"/>
              <a:t>thập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xử</a:t>
            </a:r>
            <a:r>
              <a:rPr lang="en-US" b="1" dirty="0"/>
              <a:t> </a:t>
            </a:r>
            <a:r>
              <a:rPr lang="en-US" b="1" dirty="0" err="1"/>
              <a:t>lý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BE06C-3A89-881B-C445-90D7FC878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them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7220A31-52EA-301C-78F5-7C2775DFB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476500"/>
            <a:ext cx="9477375" cy="339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981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604</Words>
  <Application>Microsoft Office PowerPoint</Application>
  <PresentationFormat>Widescreen</PresentationFormat>
  <Paragraphs>71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Myriad Pro</vt:lpstr>
      <vt:lpstr>Times New Roman</vt:lpstr>
      <vt:lpstr>Office Theme</vt:lpstr>
      <vt:lpstr>BÁO CÁO BÀI TẬP LỚN  SỬA LỖI CHÍNH TẢ TRONG VĂN BẢN TIẾNG VIỆT VỀ LĨNH VỰC BẤT ĐỘNG SẢN</vt:lpstr>
      <vt:lpstr>I. Tổng quan về bài toán</vt:lpstr>
      <vt:lpstr>I. Tổng quan về bài toán</vt:lpstr>
      <vt:lpstr>I. Tổng quan về bài toán</vt:lpstr>
      <vt:lpstr>I. Tổng quan về bài toán</vt:lpstr>
      <vt:lpstr>II. Thu thập và xử lý dữ liệu</vt:lpstr>
      <vt:lpstr>II. Thu thập và xử lý dữ liệu</vt:lpstr>
      <vt:lpstr>II. Thu thập và xử lý dữ liệu</vt:lpstr>
      <vt:lpstr>II. Thu thập và xử lý dữ liệu</vt:lpstr>
      <vt:lpstr>Chương III. Trực quan hóa dữ liệu</vt:lpstr>
      <vt:lpstr>Chương III. Trực quan hóa dữ liệu</vt:lpstr>
      <vt:lpstr>Chương IV. Xây dựng mô hình</vt:lpstr>
      <vt:lpstr>Chương IV. Xây dựng mô hình</vt:lpstr>
      <vt:lpstr>Chương IV. Xây dựng mô hình</vt:lpstr>
      <vt:lpstr>Chương IV. Xây dựng mô hình</vt:lpstr>
      <vt:lpstr>Chương V. Thử nghiệm và đánh giá</vt:lpstr>
      <vt:lpstr>Chương V. Thử nghiệm và đánh giá</vt:lpstr>
      <vt:lpstr>Chương V. Thử nghiệm và đánh giá</vt:lpstr>
      <vt:lpstr>Chương VI. Deploy lên local web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BÀI TẬP LỚN  SỬA LỖI CHÍNH TẢ TRONG VĂN BẢN TIẾNG VIỆT</dc:title>
  <dc:creator>Trương Thị Cẩm Ly</dc:creator>
  <cp:lastModifiedBy>Trương Thị Cẩm Ly</cp:lastModifiedBy>
  <cp:revision>6</cp:revision>
  <dcterms:created xsi:type="dcterms:W3CDTF">2022-05-18T04:10:30Z</dcterms:created>
  <dcterms:modified xsi:type="dcterms:W3CDTF">2022-05-18T07:11:03Z</dcterms:modified>
</cp:coreProperties>
</file>