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FF"/>
    <a:srgbClr val="2727A1"/>
    <a:srgbClr val="000099"/>
    <a:srgbClr val="FFFF00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104" d="100"/>
          <a:sy n="104" d="100"/>
        </p:scale>
        <p:origin x="17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13042F-C35C-475B-A373-D501A48D9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540B5-361F-4B54-880E-C1F9B2270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E57DC4-3160-4DDE-8403-C61869C15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E7C6-E71A-4A21-A96E-1A3336436E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43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C38618-7239-4E4A-A5A2-B24652A40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B6D950-1DC0-49BF-8C7E-F2E36E9AE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CD44F0-10D8-4826-AE0B-BBD87F5D1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7D01D-C6CC-41D3-96EA-69A8062C9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7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066B1A-A84F-4140-A142-C150DBDB6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7BDA5A-4B9C-4EC9-93D9-25FFA8200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6A8CB1-9E5D-40C5-B978-9CCCA62CC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77C8-54DE-4399-9C09-244E25D00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83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7F9E93-1C29-420B-B4A8-A9CB24374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CB1F1B-DA27-4AA4-9E29-EEF25FCC8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D43CC-EAD4-4679-834E-523FB79A5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3EE5-9D9E-4599-BF33-DB3C6A68A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1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A426C1-2E64-4139-B24C-E30BB6F98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926D60-7ED4-46D5-B457-4C1401326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5C90EB-DDA5-44B1-AF3C-F2D31C3F7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E48E0-E03F-4532-B1DC-4326ED7B67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6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DE98-F582-4363-98E7-805BEE70A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22FA4-08E0-4695-91CD-9639267F9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E260F-5C13-41B1-8894-92643A4806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3F8C9-CA5D-48CC-A70B-57C73EF2E2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9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0AAD18-74CB-488B-9FD3-CEC41EEEF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4F733C-4CED-46DE-A535-BA295E9A4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6D70B2-0661-40E4-9AB1-AD0AB5513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7A3E6-E1F6-4F4E-A497-D94FE430E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6469A0-AFBC-481F-B6E2-6CDFB22A9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85D48C-7D9F-4F9F-B98C-1116487D0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BBFB9B-0A4B-4C00-9AB2-9D04F7F23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560A-6D49-4CCA-98F3-A2A2E7360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2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6833918-7856-412F-9907-9F0045DEF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E83B34-98DB-4093-B18A-37A5BA228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E11F98-A054-455C-945B-FF17296BA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CEB5-5471-48AC-891F-A32E43CC5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8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EE299-94C3-42BF-813A-C2D45DB2FE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1C71F-9A86-4394-BF06-94A5905BC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F65AE-924A-4B52-9CE6-19B9A6C7F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99DF-DF2E-46E5-B7C0-141313766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67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D0E4-B8E9-4CF3-BF18-590D115BF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B0293-DB16-4A9B-B74B-4009DA1ED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D92BC-684F-49B1-BD53-AC8BCCBB6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34F7D-CDA4-42B3-A132-84DCE1CB2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29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5F8171-8218-4300-A4CB-BEE915BF2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850F5F-FD71-4BC0-9094-8D9827939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E18985-ACC0-4F30-B9FA-5CA703DE24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68361D-2C94-4B38-8F92-7D87EDE31D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767074-DCAA-4321-A518-5EB8BF1DC6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6DC60B-DA6B-4D42-B5FC-07F87FF57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33CA9F78-9A89-41BC-8D17-2F6E841D4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4624"/>
            <a:ext cx="48006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b="1" kern="0" dirty="0">
                <a:solidFill>
                  <a:srgbClr val="0000FF"/>
                </a:solidFill>
              </a:rPr>
              <a:t>Assignment  11</a:t>
            </a: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37817DB9-190C-46E6-8D6D-2B8DCA2C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878497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教材</a:t>
            </a: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版或推荐的第</a:t>
            </a:r>
            <a:r>
              <a:rPr lang="en-US" altLang="zh-CN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版“思考题与习题”</a:t>
            </a:r>
            <a:endParaRPr lang="en-US" altLang="zh-CN" sz="3200" b="1" dirty="0">
              <a:solidFill>
                <a:srgbClr val="0000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    11-5</a:t>
            </a: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11-6</a:t>
            </a: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11-7</a:t>
            </a:r>
          </a:p>
          <a:p>
            <a:pPr>
              <a:defRPr/>
            </a:pPr>
            <a:endParaRPr lang="en-US" altLang="zh-CN" sz="3200" b="1" dirty="0">
              <a:solidFill>
                <a:srgbClr val="0000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最后一次作业，因为课程即将结束了，本次作业也不收了；</a:t>
            </a:r>
            <a:endParaRPr lang="en-US" altLang="zh-CN" sz="3200" b="1" dirty="0">
              <a:solidFill>
                <a:srgbClr val="0000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不过还是希望大家认真做一下作业。</a:t>
            </a:r>
            <a:endParaRPr lang="en-US" altLang="zh-CN" sz="3200" b="1" dirty="0">
              <a:solidFill>
                <a:srgbClr val="0000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47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FangSong</vt:lpstr>
      <vt:lpstr>Times New Roman</vt:lpstr>
      <vt:lpstr>默认设计模板</vt:lpstr>
      <vt:lpstr>PowerPoint 演示文稿</vt:lpstr>
    </vt:vector>
  </TitlesOfParts>
  <Company>wdx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现代通信技术讲义</dc:title>
  <dc:creator>魏东兴</dc:creator>
  <cp:lastModifiedBy>dx wei</cp:lastModifiedBy>
  <cp:revision>273</cp:revision>
  <dcterms:created xsi:type="dcterms:W3CDTF">2003-07-10T10:13:07Z</dcterms:created>
  <dcterms:modified xsi:type="dcterms:W3CDTF">2020-12-06T06:23:39Z</dcterms:modified>
</cp:coreProperties>
</file>