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3" r:id="rId4"/>
    <p:sldId id="264" r:id="rId5"/>
    <p:sldId id="266" r:id="rId6"/>
    <p:sldId id="267" r:id="rId7"/>
    <p:sldId id="262" r:id="rId8"/>
    <p:sldId id="268" r:id="rId9"/>
    <p:sldId id="265" r:id="rId10"/>
    <p:sldId id="271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0884"/>
            <a:ext cx="12192000" cy="9054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63588" y="2727416"/>
            <a:ext cx="4670865" cy="82716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计算机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7" name="Picture 3" descr="F:\新大工作\宣传部\ppt\学术报告类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9" y="942273"/>
            <a:ext cx="3382565" cy="333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标题 1"/>
          <p:cNvSpPr txBox="1"/>
          <p:nvPr/>
        </p:nvSpPr>
        <p:spPr>
          <a:xfrm>
            <a:off x="4174837" y="1062763"/>
            <a:ext cx="6112701" cy="166465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+mn-cs"/>
              </a:rPr>
              <a:t>信号分析基础实验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+mn-cs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931118" y="4535584"/>
          <a:ext cx="893572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965"/>
                <a:gridCol w="1116965"/>
                <a:gridCol w="1116965"/>
                <a:gridCol w="1116965"/>
                <a:gridCol w="1116965"/>
                <a:gridCol w="1116965"/>
                <a:gridCol w="1116965"/>
                <a:gridCol w="1116965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实验</a:t>
                      </a: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实验</a:t>
                      </a:r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ym typeface="+mn-ea"/>
                        </a:rPr>
                        <a:t>实验</a:t>
                      </a:r>
                      <a:r>
                        <a:rPr lang="en-US" altLang="zh-CN">
                          <a:sym typeface="+mn-ea"/>
                        </a:rPr>
                        <a:t>4</a:t>
                      </a:r>
                      <a:endParaRPr lang="zh-CN" altLang="en-US"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ym typeface="+mn-ea"/>
                        </a:rPr>
                        <a:t>实验</a:t>
                      </a:r>
                      <a:r>
                        <a:rPr lang="en-US" altLang="zh-CN">
                          <a:sym typeface="+mn-ea"/>
                        </a:rPr>
                        <a:t>5</a:t>
                      </a:r>
                      <a:endParaRPr lang="zh-CN" altLang="en-US"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ym typeface="+mn-ea"/>
                        </a:rPr>
                        <a:t>实验</a:t>
                      </a:r>
                      <a:r>
                        <a:rPr lang="en-US" altLang="zh-CN">
                          <a:sym typeface="+mn-ea"/>
                        </a:rPr>
                        <a:t>6</a:t>
                      </a:r>
                      <a:endParaRPr lang="zh-CN" altLang="en-US"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ym typeface="+mn-ea"/>
                        </a:rPr>
                        <a:t>实验</a:t>
                      </a:r>
                      <a:r>
                        <a:rPr lang="en-US" altLang="zh-CN">
                          <a:sym typeface="+mn-ea"/>
                        </a:rPr>
                        <a:t>7</a:t>
                      </a:r>
                      <a:endParaRPr lang="zh-CN" altLang="en-US"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ym typeface="+mn-ea"/>
                        </a:rPr>
                        <a:t>实验</a:t>
                      </a:r>
                      <a:r>
                        <a:rPr lang="en-US" altLang="zh-CN">
                          <a:sym typeface="+mn-ea"/>
                        </a:rPr>
                        <a:t>8</a:t>
                      </a:r>
                      <a:endParaRPr lang="zh-CN" altLang="en-US"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ym typeface="+mn-ea"/>
                        </a:rPr>
                        <a:t>实验</a:t>
                      </a:r>
                      <a:r>
                        <a:rPr lang="en-US" altLang="zh-CN">
                          <a:sym typeface="+mn-ea"/>
                        </a:rPr>
                        <a:t>5</a:t>
                      </a:r>
                      <a:endParaRPr lang="zh-CN" altLang="en-US"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洪敏捷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刘宇诺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刘天乐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刘天伦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张兆恒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齐开放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彭开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闫梦蝶</a:t>
                      </a:r>
                      <a:endParaRPr lang="zh-CN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新大工作\宣传部\ppt\学术报告类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34022" cy="14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50301" y="406767"/>
            <a:ext cx="2559036" cy="598561"/>
          </a:xfrm>
        </p:spPr>
        <p:txBody>
          <a:bodyPr>
            <a:normAutofit/>
          </a:bodyPr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实验二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upload_post_object_v2_1144755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916" y="844925"/>
            <a:ext cx="8714084" cy="5168149"/>
          </a:xfrm>
          <a:prstGeom prst="rect">
            <a:avLst/>
          </a:prstGeom>
        </p:spPr>
      </p:pic>
      <p:sp>
        <p:nvSpPr>
          <p:cNvPr id="3" name="副标题 4"/>
          <p:cNvSpPr>
            <a:spLocks noGrp="1"/>
          </p:cNvSpPr>
          <p:nvPr/>
        </p:nvSpPr>
        <p:spPr>
          <a:xfrm>
            <a:off x="-47593" y="3129720"/>
            <a:ext cx="2559036" cy="59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None/>
              <a:defRPr sz="426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None/>
              <a:defRPr sz="373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0" algn="ctr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None/>
              <a:defRPr sz="266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400" indent="0" algn="ctr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None/>
              <a:defRPr sz="266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8000" indent="0" algn="ctr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None/>
              <a:defRPr sz="266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600" indent="0" algn="ctr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None/>
              <a:defRPr sz="266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200" indent="0" algn="ctr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None/>
              <a:defRPr sz="266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800" indent="0" algn="ctr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None/>
              <a:defRPr sz="266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洪敏捷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新大工作\宣传部\ppt\学术报告类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34022" cy="14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50301" y="406767"/>
            <a:ext cx="2559036" cy="598561"/>
          </a:xfrm>
        </p:spPr>
        <p:txBody>
          <a:bodyPr>
            <a:normAutofit/>
          </a:bodyPr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实验三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upload_post_object_v2_2305042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04" y="249618"/>
            <a:ext cx="8700796" cy="5782174"/>
          </a:xfrm>
          <a:prstGeom prst="rect">
            <a:avLst/>
          </a:prstGeom>
        </p:spPr>
      </p:pic>
      <p:sp>
        <p:nvSpPr>
          <p:cNvPr id="3" name="副标题 4"/>
          <p:cNvSpPr>
            <a:spLocks noGrp="1"/>
          </p:cNvSpPr>
          <p:nvPr/>
        </p:nvSpPr>
        <p:spPr>
          <a:xfrm>
            <a:off x="0" y="3129720"/>
            <a:ext cx="2559036" cy="59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None/>
              <a:defRPr sz="426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None/>
              <a:defRPr sz="373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0" algn="ctr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None/>
              <a:defRPr sz="266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400" indent="0" algn="ctr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None/>
              <a:defRPr sz="266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8000" indent="0" algn="ctr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None/>
              <a:defRPr sz="266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600" indent="0" algn="ctr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None/>
              <a:defRPr sz="266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200" indent="0" algn="ctr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None/>
              <a:defRPr sz="266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800" indent="0" algn="ctr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None/>
              <a:defRPr sz="266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刘宇诺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新大工作\宣传部\ppt\学术报告类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34022" cy="14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upload_post_object_v2_641073030"/>
          <p:cNvPicPr>
            <a:picLocks noChangeAspect="1"/>
          </p:cNvPicPr>
          <p:nvPr/>
        </p:nvPicPr>
        <p:blipFill>
          <a:blip r:embed="rId2"/>
          <a:srcRect l="1641" t="3107" r="2462" b="10170"/>
          <a:stretch>
            <a:fillRect/>
          </a:stretch>
        </p:blipFill>
        <p:spPr>
          <a:xfrm>
            <a:off x="4204792" y="944882"/>
            <a:ext cx="7987208" cy="5081526"/>
          </a:xfrm>
          <a:prstGeom prst="rect">
            <a:avLst/>
          </a:prstGeom>
        </p:spPr>
      </p:pic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50301" y="406767"/>
            <a:ext cx="2559036" cy="598561"/>
          </a:xfrm>
        </p:spPr>
        <p:txBody>
          <a:bodyPr>
            <a:normAutofit/>
          </a:bodyPr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实验四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444553" y="3103336"/>
            <a:ext cx="1295534" cy="651329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3200"/>
              <a:t>刘天乐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新大工作\宣传部\ppt\学术报告类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34022" cy="14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50301" y="406767"/>
            <a:ext cx="2559036" cy="598561"/>
          </a:xfrm>
        </p:spPr>
        <p:txBody>
          <a:bodyPr>
            <a:normAutofit/>
          </a:bodyPr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实验五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upload_post_object_v2_257617640"/>
          <p:cNvPicPr>
            <a:picLocks noChangeAspect="1"/>
          </p:cNvPicPr>
          <p:nvPr/>
        </p:nvPicPr>
        <p:blipFill>
          <a:blip r:embed="rId2"/>
          <a:srcRect l="2372" t="4046" r="2555" b="12874"/>
          <a:stretch>
            <a:fillRect/>
          </a:stretch>
        </p:blipFill>
        <p:spPr>
          <a:xfrm>
            <a:off x="2430045" y="1790989"/>
            <a:ext cx="9761955" cy="4231918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316180" y="3187239"/>
            <a:ext cx="1220665" cy="483521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2800"/>
              <a:t>刘天伦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新大工作\宣传部\ppt\学术报告类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34022" cy="14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50301" y="406767"/>
            <a:ext cx="2559036" cy="598561"/>
          </a:xfrm>
        </p:spPr>
        <p:txBody>
          <a:bodyPr>
            <a:normAutofit/>
          </a:bodyPr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实验六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upload_post_object_v2_2270249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564" y="749622"/>
            <a:ext cx="7418436" cy="524838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17711" y="3256164"/>
            <a:ext cx="1260155" cy="639553"/>
          </a:xfrm>
          <a:prstGeom prst="rect">
            <a:avLst/>
          </a:prstGeom>
        </p:spPr>
        <p:txBody>
          <a:bodyPr wrap="square" rtlCol="0">
            <a:noAutofit/>
          </a:bodyPr>
          <a:p>
            <a:pPr marL="0" indent="0" algn="l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>
                <a:solidFill>
                  <a:schemeClr val="tx1"/>
                </a:solidFill>
              </a:rPr>
              <a:t>张兆恒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新大工作\宣传部\ppt\学术报告类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34022" cy="14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50301" y="406767"/>
            <a:ext cx="2559036" cy="598561"/>
          </a:xfrm>
        </p:spPr>
        <p:txBody>
          <a:bodyPr>
            <a:normAutofit/>
          </a:bodyPr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实验七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upload_post_object_v2_0435245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019" y="758904"/>
            <a:ext cx="5700981" cy="5340192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3280010" y="5915447"/>
            <a:ext cx="2307219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计算机</a:t>
            </a:r>
            <a:r>
              <a:rPr lang="en-US" altLang="zh-CN"/>
              <a:t>20</a:t>
            </a:r>
            <a:r>
              <a:rPr lang="zh-CN" altLang="en-US"/>
              <a:t>-</a:t>
            </a:r>
            <a:r>
              <a:rPr lang="en-US" altLang="zh-CN"/>
              <a:t>1</a:t>
            </a:r>
            <a:r>
              <a:rPr lang="zh-CN" altLang="en-US"/>
              <a:t>齐开放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817711" y="3256164"/>
            <a:ext cx="1260155" cy="639553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800">
                <a:solidFill>
                  <a:schemeClr val="tx1"/>
                </a:solidFill>
              </a:rPr>
              <a:t>齐开放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新大工作\宣传部\ppt\学术报告类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34022" cy="14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50301" y="406767"/>
            <a:ext cx="2559036" cy="598561"/>
          </a:xfrm>
        </p:spPr>
        <p:txBody>
          <a:bodyPr>
            <a:normAutofit/>
          </a:bodyPr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实验八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358877" y="3109224"/>
            <a:ext cx="1260155" cy="639553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800">
                <a:solidFill>
                  <a:schemeClr val="tx1"/>
                </a:solidFill>
              </a:rPr>
              <a:t>彭开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新大工作\宣传部\ppt\学术报告类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34022" cy="14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50301" y="406767"/>
            <a:ext cx="2559036" cy="598561"/>
          </a:xfrm>
        </p:spPr>
        <p:txBody>
          <a:bodyPr>
            <a:normAutofit/>
          </a:bodyPr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实验五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upload_post_object_v2_010747237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3413004" y="2063408"/>
            <a:ext cx="8778996" cy="395033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315686" y="3163207"/>
            <a:ext cx="1257805" cy="531586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sz="2800"/>
              <a:t>闫梦蝶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WPS Office WWO_wpscloud_20230601185453-a6936d3adb</Application>
  <PresentationFormat>宽屏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汉仪旗黑KW 55S</vt:lpstr>
      <vt:lpstr>微软雅黑</vt:lpstr>
      <vt:lpstr>汉仪书宋二KW</vt:lpstr>
      <vt:lpstr>Kingsoft Confetti</vt:lpstr>
      <vt:lpstr>黑体</vt:lpstr>
      <vt:lpstr>Franklin Gothic Book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2023-06-04T09:59:31Z</dcterms:created>
  <dcterms:modified xsi:type="dcterms:W3CDTF">2023-06-04T09:59:31Z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B75C98F4C40948689CB49D1002CA5FAC</vt:lpwstr>
  </property>
</Properties>
</file>