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8"/>
  </p:notesMasterIdLst>
  <p:handoutMasterIdLst>
    <p:handoutMasterId r:id="rId19"/>
  </p:handoutMasterIdLst>
  <p:sldIdLst>
    <p:sldId id="267" r:id="rId4"/>
    <p:sldId id="278" r:id="rId5"/>
    <p:sldId id="269" r:id="rId6"/>
    <p:sldId id="268" r:id="rId7"/>
    <p:sldId id="289" r:id="rId8"/>
    <p:sldId id="270" r:id="rId9"/>
    <p:sldId id="272" r:id="rId10"/>
    <p:sldId id="271" r:id="rId11"/>
    <p:sldId id="274" r:id="rId12"/>
    <p:sldId id="275" r:id="rId13"/>
    <p:sldId id="276" r:id="rId14"/>
    <p:sldId id="277" r:id="rId15"/>
    <p:sldId id="298" r:id="rId16"/>
    <p:sldId id="290" r:id="rId17"/>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1"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FCF7"/>
    <a:srgbClr val="FEABF9"/>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21"/>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gs" Target="tags/tag31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4" Type="http://schemas.openxmlformats.org/officeDocument/2006/relationships/tags" Target="../tags/tag83.xml"/><Relationship Id="rId23" Type="http://schemas.openxmlformats.org/officeDocument/2006/relationships/tags" Target="../tags/tag82.xml"/><Relationship Id="rId22" Type="http://schemas.openxmlformats.org/officeDocument/2006/relationships/tags" Target="../tags/tag81.xml"/><Relationship Id="rId21" Type="http://schemas.openxmlformats.org/officeDocument/2006/relationships/tags" Target="../tags/tag80.xml"/><Relationship Id="rId20" Type="http://schemas.openxmlformats.org/officeDocument/2006/relationships/tags" Target="../tags/tag79.xml"/><Relationship Id="rId2" Type="http://schemas.openxmlformats.org/officeDocument/2006/relationships/tags" Target="../tags/tag63.xml"/><Relationship Id="rId19" Type="http://schemas.openxmlformats.org/officeDocument/2006/relationships/tags" Target="../tags/tag78.xml"/><Relationship Id="rId18" Type="http://schemas.openxmlformats.org/officeDocument/2006/relationships/tags" Target="../tags/tag77.xml"/><Relationship Id="rId17" Type="http://schemas.openxmlformats.org/officeDocument/2006/relationships/image" Target="../media/image2.jpeg"/><Relationship Id="rId16" Type="http://schemas.openxmlformats.org/officeDocument/2006/relationships/tags" Target="../tags/tag76.xml"/><Relationship Id="rId15" Type="http://schemas.openxmlformats.org/officeDocument/2006/relationships/image" Target="../media/image1.jpeg"/><Relationship Id="rId14" Type="http://schemas.openxmlformats.org/officeDocument/2006/relationships/tags" Target="../tags/tag75.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image" Target="../media/image4.jpeg"/><Relationship Id="rId5" Type="http://schemas.openxmlformats.org/officeDocument/2006/relationships/tags" Target="../tags/tag86.xml"/><Relationship Id="rId4" Type="http://schemas.openxmlformats.org/officeDocument/2006/relationships/image" Target="../media/image3.jpeg"/><Relationship Id="rId3" Type="http://schemas.openxmlformats.org/officeDocument/2006/relationships/tags" Target="../tags/tag85.xml"/><Relationship Id="rId2" Type="http://schemas.openxmlformats.org/officeDocument/2006/relationships/tags" Target="../tags/tag84.xml"/><Relationship Id="rId11" Type="http://schemas.openxmlformats.org/officeDocument/2006/relationships/tags" Target="../tags/tag91.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10.xml"/><Relationship Id="rId8" Type="http://schemas.openxmlformats.org/officeDocument/2006/relationships/tags" Target="../tags/tag109.xml"/><Relationship Id="rId7" Type="http://schemas.openxmlformats.org/officeDocument/2006/relationships/tags" Target="../tags/tag108.xml"/><Relationship Id="rId6" Type="http://schemas.openxmlformats.org/officeDocument/2006/relationships/image" Target="../media/image4.jpeg"/><Relationship Id="rId5" Type="http://schemas.openxmlformats.org/officeDocument/2006/relationships/tags" Target="../tags/tag107.xml"/><Relationship Id="rId4" Type="http://schemas.openxmlformats.org/officeDocument/2006/relationships/image" Target="../media/image3.jpeg"/><Relationship Id="rId3" Type="http://schemas.openxmlformats.org/officeDocument/2006/relationships/tags" Target="../tags/tag106.xml"/><Relationship Id="rId2" Type="http://schemas.openxmlformats.org/officeDocument/2006/relationships/tags" Target="../tags/tag105.xml"/><Relationship Id="rId12" Type="http://schemas.openxmlformats.org/officeDocument/2006/relationships/tags" Target="../tags/tag113.xml"/><Relationship Id="rId11" Type="http://schemas.openxmlformats.org/officeDocument/2006/relationships/tags" Target="../tags/tag112.xml"/><Relationship Id="rId10" Type="http://schemas.openxmlformats.org/officeDocument/2006/relationships/tags" Target="../tags/tag11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image" Target="../media/image4.jpeg"/><Relationship Id="rId5" Type="http://schemas.openxmlformats.org/officeDocument/2006/relationships/tags" Target="../tags/tag116.xml"/><Relationship Id="rId4" Type="http://schemas.openxmlformats.org/officeDocument/2006/relationships/image" Target="../media/image3.jpeg"/><Relationship Id="rId3" Type="http://schemas.openxmlformats.org/officeDocument/2006/relationships/tags" Target="../tags/tag115.xml"/><Relationship Id="rId2" Type="http://schemas.openxmlformats.org/officeDocument/2006/relationships/tags" Target="../tags/tag114.xml"/><Relationship Id="rId14" Type="http://schemas.openxmlformats.org/officeDocument/2006/relationships/tags" Target="../tags/tag124.xml"/><Relationship Id="rId13" Type="http://schemas.openxmlformats.org/officeDocument/2006/relationships/tags" Target="../tags/tag123.xml"/><Relationship Id="rId12" Type="http://schemas.openxmlformats.org/officeDocument/2006/relationships/tags" Target="../tags/tag122.xml"/><Relationship Id="rId11" Type="http://schemas.openxmlformats.org/officeDocument/2006/relationships/tags" Target="../tags/tag121.xml"/><Relationship Id="rId10" Type="http://schemas.openxmlformats.org/officeDocument/2006/relationships/tags" Target="../tags/tag120.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tags" Target="../tags/tag125.xml"/><Relationship Id="rId12" Type="http://schemas.openxmlformats.org/officeDocument/2006/relationships/tags" Target="../tags/tag135.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image" Target="../media/image4.jpeg"/><Relationship Id="rId5" Type="http://schemas.openxmlformats.org/officeDocument/2006/relationships/tags" Target="../tags/tag141.xml"/><Relationship Id="rId4" Type="http://schemas.openxmlformats.org/officeDocument/2006/relationships/image" Target="../media/image3.jpeg"/><Relationship Id="rId3" Type="http://schemas.openxmlformats.org/officeDocument/2006/relationships/tags" Target="../tags/tag140.xml"/><Relationship Id="rId2" Type="http://schemas.openxmlformats.org/officeDocument/2006/relationships/tags" Target="../tags/tag139.xml"/><Relationship Id="rId12" Type="http://schemas.openxmlformats.org/officeDocument/2006/relationships/tags" Target="../tags/tag147.xml"/><Relationship Id="rId11" Type="http://schemas.openxmlformats.org/officeDocument/2006/relationships/tags" Target="../tags/tag146.xml"/><Relationship Id="rId10" Type="http://schemas.openxmlformats.org/officeDocument/2006/relationships/tags" Target="../tags/tag14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tags" Target="../tags/tag152.xml"/><Relationship Id="rId7" Type="http://schemas.openxmlformats.org/officeDocument/2006/relationships/image" Target="../media/image4.jpeg"/><Relationship Id="rId6" Type="http://schemas.openxmlformats.org/officeDocument/2006/relationships/tags" Target="../tags/tag151.xml"/><Relationship Id="rId5" Type="http://schemas.openxmlformats.org/officeDocument/2006/relationships/image" Target="../media/image3.jpeg"/><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6" Type="http://schemas.openxmlformats.org/officeDocument/2006/relationships/tags" Target="../tags/tag160.xml"/><Relationship Id="rId15" Type="http://schemas.openxmlformats.org/officeDocument/2006/relationships/tags" Target="../tags/tag159.xml"/><Relationship Id="rId14" Type="http://schemas.openxmlformats.org/officeDocument/2006/relationships/tags" Target="../tags/tag158.xml"/><Relationship Id="rId13" Type="http://schemas.openxmlformats.org/officeDocument/2006/relationships/tags" Target="../tags/tag157.xml"/><Relationship Id="rId12" Type="http://schemas.openxmlformats.org/officeDocument/2006/relationships/tags" Target="../tags/tag156.xml"/><Relationship Id="rId11" Type="http://schemas.openxmlformats.org/officeDocument/2006/relationships/tags" Target="../tags/tag155.xml"/><Relationship Id="rId10" Type="http://schemas.openxmlformats.org/officeDocument/2006/relationships/tags" Target="../tags/tag154.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66.xml"/><Relationship Id="rId8" Type="http://schemas.openxmlformats.org/officeDocument/2006/relationships/tags" Target="../tags/tag165.xml"/><Relationship Id="rId7" Type="http://schemas.openxmlformats.org/officeDocument/2006/relationships/tags" Target="../tags/tag164.xml"/><Relationship Id="rId6" Type="http://schemas.openxmlformats.org/officeDocument/2006/relationships/image" Target="../media/image4.jpeg"/><Relationship Id="rId5" Type="http://schemas.openxmlformats.org/officeDocument/2006/relationships/tags" Target="../tags/tag163.xml"/><Relationship Id="rId4" Type="http://schemas.openxmlformats.org/officeDocument/2006/relationships/image" Target="../media/image3.jpeg"/><Relationship Id="rId3" Type="http://schemas.openxmlformats.org/officeDocument/2006/relationships/tags" Target="../tags/tag162.xml"/><Relationship Id="rId2" Type="http://schemas.openxmlformats.org/officeDocument/2006/relationships/tags" Target="../tags/tag161.xml"/><Relationship Id="rId10" Type="http://schemas.openxmlformats.org/officeDocument/2006/relationships/tags" Target="../tags/tag16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75.xml"/><Relationship Id="rId8" Type="http://schemas.openxmlformats.org/officeDocument/2006/relationships/tags" Target="../tags/tag174.xml"/><Relationship Id="rId7" Type="http://schemas.openxmlformats.org/officeDocument/2006/relationships/tags" Target="../tags/tag173.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2" Type="http://schemas.openxmlformats.org/officeDocument/2006/relationships/tags" Target="../tags/tag186.xml"/><Relationship Id="rId21" Type="http://schemas.openxmlformats.org/officeDocument/2006/relationships/tags" Target="../tags/tag185.xml"/><Relationship Id="rId20" Type="http://schemas.openxmlformats.org/officeDocument/2006/relationships/tags" Target="../tags/tag184.xml"/><Relationship Id="rId2" Type="http://schemas.openxmlformats.org/officeDocument/2006/relationships/tags" Target="../tags/tag168.xml"/><Relationship Id="rId19" Type="http://schemas.openxmlformats.org/officeDocument/2006/relationships/tags" Target="../tags/tag183.xml"/><Relationship Id="rId18" Type="http://schemas.openxmlformats.org/officeDocument/2006/relationships/tags" Target="../tags/tag182.xml"/><Relationship Id="rId17" Type="http://schemas.openxmlformats.org/officeDocument/2006/relationships/tags" Target="../tags/tag181.xml"/><Relationship Id="rId16" Type="http://schemas.openxmlformats.org/officeDocument/2006/relationships/tags" Target="../tags/tag180.xml"/><Relationship Id="rId15" Type="http://schemas.openxmlformats.org/officeDocument/2006/relationships/image" Target="../media/image2.jpeg"/><Relationship Id="rId14" Type="http://schemas.openxmlformats.org/officeDocument/2006/relationships/tags" Target="../tags/tag179.xml"/><Relationship Id="rId13" Type="http://schemas.openxmlformats.org/officeDocument/2006/relationships/image" Target="../media/image1.jpeg"/><Relationship Id="rId12" Type="http://schemas.openxmlformats.org/officeDocument/2006/relationships/tags" Target="../tags/tag178.xml"/><Relationship Id="rId11" Type="http://schemas.openxmlformats.org/officeDocument/2006/relationships/tags" Target="../tags/tag177.xml"/><Relationship Id="rId10" Type="http://schemas.openxmlformats.org/officeDocument/2006/relationships/tags" Target="../tags/tag176.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92.xml"/><Relationship Id="rId8" Type="http://schemas.openxmlformats.org/officeDocument/2006/relationships/tags" Target="../tags/tag191.xml"/><Relationship Id="rId7" Type="http://schemas.openxmlformats.org/officeDocument/2006/relationships/tags" Target="../tags/tag190.xml"/><Relationship Id="rId6" Type="http://schemas.openxmlformats.org/officeDocument/2006/relationships/tags" Target="../tags/tag189.xml"/><Relationship Id="rId5" Type="http://schemas.openxmlformats.org/officeDocument/2006/relationships/image" Target="../media/image4.jpeg"/><Relationship Id="rId4" Type="http://schemas.openxmlformats.org/officeDocument/2006/relationships/tags" Target="../tags/tag188.xml"/><Relationship Id="rId3" Type="http://schemas.openxmlformats.org/officeDocument/2006/relationships/image" Target="../media/image5.jpeg"/><Relationship Id="rId2" Type="http://schemas.openxmlformats.org/officeDocument/2006/relationships/tags" Target="../tags/tag187.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99.xml"/><Relationship Id="rId8" Type="http://schemas.openxmlformats.org/officeDocument/2006/relationships/tags" Target="../tags/tag198.xml"/><Relationship Id="rId7" Type="http://schemas.openxmlformats.org/officeDocument/2006/relationships/tags" Target="../tags/tag197.xml"/><Relationship Id="rId6" Type="http://schemas.openxmlformats.org/officeDocument/2006/relationships/tags" Target="../tags/tag196.xml"/><Relationship Id="rId5" Type="http://schemas.openxmlformats.org/officeDocument/2006/relationships/tags" Target="../tags/tag195.xml"/><Relationship Id="rId4" Type="http://schemas.openxmlformats.org/officeDocument/2006/relationships/image" Target="../media/image6.jpeg"/><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205.xml"/><Relationship Id="rId8" Type="http://schemas.openxmlformats.org/officeDocument/2006/relationships/tags" Target="../tags/tag204.xml"/><Relationship Id="rId7" Type="http://schemas.openxmlformats.org/officeDocument/2006/relationships/tags" Target="../tags/tag203.xml"/><Relationship Id="rId6" Type="http://schemas.openxmlformats.org/officeDocument/2006/relationships/image" Target="../media/image4.jpeg"/><Relationship Id="rId5" Type="http://schemas.openxmlformats.org/officeDocument/2006/relationships/tags" Target="../tags/tag202.xml"/><Relationship Id="rId4" Type="http://schemas.openxmlformats.org/officeDocument/2006/relationships/image" Target="../media/image3.jpeg"/><Relationship Id="rId3" Type="http://schemas.openxmlformats.org/officeDocument/2006/relationships/tags" Target="../tags/tag201.xml"/><Relationship Id="rId2" Type="http://schemas.openxmlformats.org/officeDocument/2006/relationships/tags" Target="../tags/tag200.xml"/><Relationship Id="rId12" Type="http://schemas.openxmlformats.org/officeDocument/2006/relationships/tags" Target="../tags/tag208.xml"/><Relationship Id="rId11" Type="http://schemas.openxmlformats.org/officeDocument/2006/relationships/tags" Target="../tags/tag207.xml"/><Relationship Id="rId10" Type="http://schemas.openxmlformats.org/officeDocument/2006/relationships/tags" Target="../tags/tag206.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214.xml"/><Relationship Id="rId8" Type="http://schemas.openxmlformats.org/officeDocument/2006/relationships/tags" Target="../tags/tag213.xml"/><Relationship Id="rId7" Type="http://schemas.openxmlformats.org/officeDocument/2006/relationships/tags" Target="../tags/tag212.xml"/><Relationship Id="rId6" Type="http://schemas.openxmlformats.org/officeDocument/2006/relationships/image" Target="../media/image4.jpeg"/><Relationship Id="rId5" Type="http://schemas.openxmlformats.org/officeDocument/2006/relationships/tags" Target="../tags/tag211.xml"/><Relationship Id="rId4" Type="http://schemas.openxmlformats.org/officeDocument/2006/relationships/image" Target="../media/image3.jpeg"/><Relationship Id="rId3" Type="http://schemas.openxmlformats.org/officeDocument/2006/relationships/tags" Target="../tags/tag210.xml"/><Relationship Id="rId2" Type="http://schemas.openxmlformats.org/officeDocument/2006/relationships/tags" Target="../tags/tag209.xml"/><Relationship Id="rId12" Type="http://schemas.openxmlformats.org/officeDocument/2006/relationships/tags" Target="../tags/tag217.xml"/><Relationship Id="rId11" Type="http://schemas.openxmlformats.org/officeDocument/2006/relationships/tags" Target="../tags/tag216.xml"/><Relationship Id="rId10" Type="http://schemas.openxmlformats.org/officeDocument/2006/relationships/tags" Target="../tags/tag21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223.xml"/><Relationship Id="rId8" Type="http://schemas.openxmlformats.org/officeDocument/2006/relationships/tags" Target="../tags/tag222.xml"/><Relationship Id="rId7" Type="http://schemas.openxmlformats.org/officeDocument/2006/relationships/tags" Target="../tags/tag221.xml"/><Relationship Id="rId6" Type="http://schemas.openxmlformats.org/officeDocument/2006/relationships/image" Target="../media/image4.jpeg"/><Relationship Id="rId5" Type="http://schemas.openxmlformats.org/officeDocument/2006/relationships/tags" Target="../tags/tag220.xml"/><Relationship Id="rId4" Type="http://schemas.openxmlformats.org/officeDocument/2006/relationships/image" Target="../media/image3.jpeg"/><Relationship Id="rId3" Type="http://schemas.openxmlformats.org/officeDocument/2006/relationships/tags" Target="../tags/tag219.xml"/><Relationship Id="rId2" Type="http://schemas.openxmlformats.org/officeDocument/2006/relationships/tags" Target="../tags/tag218.xml"/><Relationship Id="rId12" Type="http://schemas.openxmlformats.org/officeDocument/2006/relationships/tags" Target="../tags/tag226.xml"/><Relationship Id="rId11" Type="http://schemas.openxmlformats.org/officeDocument/2006/relationships/tags" Target="../tags/tag225.xml"/><Relationship Id="rId10" Type="http://schemas.openxmlformats.org/officeDocument/2006/relationships/tags" Target="../tags/tag22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233.xml"/><Relationship Id="rId8" Type="http://schemas.openxmlformats.org/officeDocument/2006/relationships/tags" Target="../tags/tag232.xml"/><Relationship Id="rId7" Type="http://schemas.openxmlformats.org/officeDocument/2006/relationships/tags" Target="../tags/tag231.xml"/><Relationship Id="rId6" Type="http://schemas.openxmlformats.org/officeDocument/2006/relationships/tags" Target="../tags/tag230.xml"/><Relationship Id="rId5" Type="http://schemas.openxmlformats.org/officeDocument/2006/relationships/tags" Target="../tags/tag229.xml"/><Relationship Id="rId4" Type="http://schemas.openxmlformats.org/officeDocument/2006/relationships/image" Target="../media/image4.jpeg"/><Relationship Id="rId3" Type="http://schemas.openxmlformats.org/officeDocument/2006/relationships/tags" Target="../tags/tag228.xml"/><Relationship Id="rId2" Type="http://schemas.openxmlformats.org/officeDocument/2006/relationships/tags" Target="../tags/tag227.xml"/><Relationship Id="rId12" Type="http://schemas.openxmlformats.org/officeDocument/2006/relationships/tags" Target="../tags/tag236.xml"/><Relationship Id="rId11" Type="http://schemas.openxmlformats.org/officeDocument/2006/relationships/tags" Target="../tags/tag235.xml"/><Relationship Id="rId10" Type="http://schemas.openxmlformats.org/officeDocument/2006/relationships/tags" Target="../tags/tag234.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42.xml"/><Relationship Id="rId8" Type="http://schemas.openxmlformats.org/officeDocument/2006/relationships/tags" Target="../tags/tag241.xml"/><Relationship Id="rId7" Type="http://schemas.openxmlformats.org/officeDocument/2006/relationships/tags" Target="../tags/tag240.xml"/><Relationship Id="rId6" Type="http://schemas.openxmlformats.org/officeDocument/2006/relationships/image" Target="../media/image8.jpeg"/><Relationship Id="rId5" Type="http://schemas.openxmlformats.org/officeDocument/2006/relationships/tags" Target="../tags/tag239.xml"/><Relationship Id="rId4" Type="http://schemas.openxmlformats.org/officeDocument/2006/relationships/image" Target="../media/image7.jpeg"/><Relationship Id="rId3" Type="http://schemas.openxmlformats.org/officeDocument/2006/relationships/tags" Target="../tags/tag238.xml"/><Relationship Id="rId2" Type="http://schemas.openxmlformats.org/officeDocument/2006/relationships/tags" Target="../tags/tag237.xml"/><Relationship Id="rId11" Type="http://schemas.openxmlformats.org/officeDocument/2006/relationships/tags" Target="../tags/tag244.xml"/><Relationship Id="rId10" Type="http://schemas.openxmlformats.org/officeDocument/2006/relationships/tags" Target="../tags/tag243.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17000">
              <a:schemeClr val="tx2"/>
            </a:gs>
            <a:gs pos="90000">
              <a:schemeClr val="tx2">
                <a:lumMod val="90000"/>
              </a:schemeClr>
            </a:gs>
            <a:gs pos="70000">
              <a:schemeClr val="accent1">
                <a:lumMod val="20000"/>
                <a:lumOff val="80000"/>
              </a:schemeClr>
            </a:gs>
          </a:gsLst>
          <a:lin ang="600000" scaled="0"/>
        </a:gradFill>
        <a:effectLst/>
      </p:bgPr>
    </p:bg>
    <p:spTree>
      <p:nvGrpSpPr>
        <p:cNvPr id="1" name=""/>
        <p:cNvGrpSpPr/>
        <p:nvPr/>
      </p:nvGrpSpPr>
      <p:grpSpPr>
        <a:xfrm>
          <a:off x="0" y="0"/>
          <a:ext cx="0" cy="0"/>
          <a:chOff x="0" y="0"/>
          <a:chExt cx="0" cy="0"/>
        </a:xfrm>
      </p:grpSpPr>
      <p:grpSp>
        <p:nvGrpSpPr>
          <p:cNvPr id="5" name="组合 4"/>
          <p:cNvGrpSpPr/>
          <p:nvPr userDrawn="1">
            <p:custDataLst>
              <p:tags r:id="rId2"/>
            </p:custDataLst>
          </p:nvPr>
        </p:nvGrpSpPr>
        <p:grpSpPr>
          <a:xfrm>
            <a:off x="-25400" y="364490"/>
            <a:ext cx="11593440" cy="6510655"/>
            <a:chOff x="-25400" y="364490"/>
            <a:chExt cx="11593440" cy="6510655"/>
          </a:xfrm>
        </p:grpSpPr>
        <p:grpSp>
          <p:nvGrpSpPr>
            <p:cNvPr id="7" name="组合 6"/>
            <p:cNvGrpSpPr/>
            <p:nvPr>
              <p:custDataLst>
                <p:tags r:id="rId3"/>
              </p:custDataLst>
            </p:nvPr>
          </p:nvGrpSpPr>
          <p:grpSpPr>
            <a:xfrm>
              <a:off x="1783715" y="1268730"/>
              <a:ext cx="3055620" cy="3960495"/>
              <a:chOff x="1754" y="1609"/>
              <a:chExt cx="4812" cy="6237"/>
            </a:xfrm>
          </p:grpSpPr>
          <p:sp>
            <p:nvSpPr>
              <p:cNvPr id="8" name="任意多边形 2"/>
              <p:cNvSpPr>
                <a:spLocks noChangeAspect="1"/>
              </p:cNvSpPr>
              <p:nvPr>
                <p:custDataLst>
                  <p:tags r:id="rId4"/>
                </p:custDataLst>
              </p:nvPr>
            </p:nvSpPr>
            <p:spPr>
              <a:xfrm>
                <a:off x="1758" y="1609"/>
                <a:ext cx="2395" cy="1921"/>
              </a:xfrm>
              <a:custGeom>
                <a:avLst/>
                <a:gdLst>
                  <a:gd name="connsiteX0" fmla="*/ 5 w 2565"/>
                  <a:gd name="connsiteY0" fmla="*/ 0 h 2057"/>
                  <a:gd name="connsiteX1" fmla="*/ 0 w 2565"/>
                  <a:gd name="connsiteY1" fmla="*/ 2039 h 2057"/>
                  <a:gd name="connsiteX2" fmla="*/ 2565 w 2565"/>
                  <a:gd name="connsiteY2" fmla="*/ 2051 h 2057"/>
                  <a:gd name="connsiteX3" fmla="*/ 2560 w 2565"/>
                  <a:gd name="connsiteY3" fmla="*/ 97 h 2057"/>
                </a:gdLst>
                <a:ahLst/>
                <a:cxnLst>
                  <a:cxn ang="0">
                    <a:pos x="connsiteX0" y="connsiteY0"/>
                  </a:cxn>
                  <a:cxn ang="0">
                    <a:pos x="connsiteX1" y="connsiteY1"/>
                  </a:cxn>
                  <a:cxn ang="0">
                    <a:pos x="connsiteX2" y="connsiteY2"/>
                  </a:cxn>
                  <a:cxn ang="0">
                    <a:pos x="connsiteX3" y="connsiteY3"/>
                  </a:cxn>
                </a:cxnLst>
                <a:rect l="l" t="t" r="r" b="b"/>
                <a:pathLst>
                  <a:path w="2565" h="2057">
                    <a:moveTo>
                      <a:pt x="5" y="0"/>
                    </a:moveTo>
                    <a:cubicBezTo>
                      <a:pt x="5" y="705"/>
                      <a:pt x="0" y="1541"/>
                      <a:pt x="0" y="2039"/>
                    </a:cubicBezTo>
                    <a:cubicBezTo>
                      <a:pt x="960" y="2051"/>
                      <a:pt x="1895" y="2066"/>
                      <a:pt x="2565" y="2051"/>
                    </a:cubicBezTo>
                    <a:cubicBezTo>
                      <a:pt x="2560" y="1557"/>
                      <a:pt x="2570" y="717"/>
                      <a:pt x="2560" y="97"/>
                    </a:cubicBezTo>
                  </a:path>
                </a:pathLst>
              </a:cu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9" name="任意多边形 3"/>
              <p:cNvSpPr>
                <a:spLocks noChangeAspect="1"/>
              </p:cNvSpPr>
              <p:nvPr>
                <p:custDataLst>
                  <p:tags r:id="rId5"/>
                </p:custDataLst>
              </p:nvPr>
            </p:nvSpPr>
            <p:spPr>
              <a:xfrm>
                <a:off x="4320" y="1711"/>
                <a:ext cx="2247" cy="1848"/>
              </a:xfrm>
              <a:custGeom>
                <a:avLst/>
                <a:gdLst>
                  <a:gd name="connsiteX0" fmla="*/ 7 w 2407"/>
                  <a:gd name="connsiteY0" fmla="*/ 0 h 1980"/>
                  <a:gd name="connsiteX1" fmla="*/ 0 w 2407"/>
                  <a:gd name="connsiteY1" fmla="*/ 1949 h 1980"/>
                  <a:gd name="connsiteX2" fmla="*/ 2407 w 2407"/>
                  <a:gd name="connsiteY2" fmla="*/ 1980 h 1980"/>
                  <a:gd name="connsiteX3" fmla="*/ 2402 w 2407"/>
                  <a:gd name="connsiteY3" fmla="*/ 100 h 1980"/>
                </a:gdLst>
                <a:ahLst/>
                <a:cxnLst>
                  <a:cxn ang="0">
                    <a:pos x="connsiteX0" y="connsiteY0"/>
                  </a:cxn>
                  <a:cxn ang="0">
                    <a:pos x="connsiteX1" y="connsiteY1"/>
                  </a:cxn>
                  <a:cxn ang="0">
                    <a:pos x="connsiteX2" y="connsiteY2"/>
                  </a:cxn>
                  <a:cxn ang="0">
                    <a:pos x="connsiteX3" y="connsiteY3"/>
                  </a:cxn>
                </a:cxnLst>
                <a:rect l="l" t="t" r="r" b="b"/>
                <a:pathLst>
                  <a:path w="2407" h="1980">
                    <a:moveTo>
                      <a:pt x="7" y="0"/>
                    </a:moveTo>
                    <a:cubicBezTo>
                      <a:pt x="7" y="661"/>
                      <a:pt x="0" y="1482"/>
                      <a:pt x="0" y="1949"/>
                    </a:cubicBezTo>
                    <a:cubicBezTo>
                      <a:pt x="899" y="1960"/>
                      <a:pt x="1767" y="1980"/>
                      <a:pt x="2407" y="1980"/>
                    </a:cubicBezTo>
                    <a:cubicBezTo>
                      <a:pt x="2403" y="1517"/>
                      <a:pt x="2411" y="681"/>
                      <a:pt x="2402" y="100"/>
                    </a:cubicBezTo>
                  </a:path>
                </a:pathLst>
              </a:cu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10" name="任意多边形 40"/>
              <p:cNvSpPr>
                <a:spLocks noChangeAspect="1"/>
              </p:cNvSpPr>
              <p:nvPr>
                <p:custDataLst>
                  <p:tags r:id="rId6"/>
                </p:custDataLst>
              </p:nvPr>
            </p:nvSpPr>
            <p:spPr>
              <a:xfrm>
                <a:off x="1760" y="3665"/>
                <a:ext cx="2395" cy="2050"/>
              </a:xfrm>
              <a:custGeom>
                <a:avLst/>
                <a:gdLst>
                  <a:gd name="connsiteX0" fmla="*/ 0 w 2566"/>
                  <a:gd name="connsiteY0" fmla="*/ 0 h 2195"/>
                  <a:gd name="connsiteX1" fmla="*/ 0 w 2566"/>
                  <a:gd name="connsiteY1" fmla="*/ 2195 h 2195"/>
                  <a:gd name="connsiteX2" fmla="*/ 2565 w 2566"/>
                  <a:gd name="connsiteY2" fmla="*/ 2165 h 2195"/>
                  <a:gd name="connsiteX3" fmla="*/ 2560 w 2566"/>
                  <a:gd name="connsiteY3" fmla="*/ 15 h 2195"/>
                </a:gdLst>
                <a:ahLst/>
                <a:cxnLst>
                  <a:cxn ang="0">
                    <a:pos x="connsiteX0" y="connsiteY0"/>
                  </a:cxn>
                  <a:cxn ang="0">
                    <a:pos x="connsiteX1" y="connsiteY1"/>
                  </a:cxn>
                  <a:cxn ang="0">
                    <a:pos x="connsiteX2" y="connsiteY2"/>
                  </a:cxn>
                  <a:cxn ang="0">
                    <a:pos x="connsiteX3" y="connsiteY3"/>
                  </a:cxn>
                </a:cxnLst>
                <a:rect l="l" t="t" r="r" b="b"/>
                <a:pathLst>
                  <a:path w="2566" h="2195">
                    <a:moveTo>
                      <a:pt x="0" y="0"/>
                    </a:moveTo>
                    <a:cubicBezTo>
                      <a:pt x="0" y="754"/>
                      <a:pt x="0" y="1662"/>
                      <a:pt x="0" y="2195"/>
                    </a:cubicBezTo>
                    <a:cubicBezTo>
                      <a:pt x="975" y="2180"/>
                      <a:pt x="1895" y="2181"/>
                      <a:pt x="2565" y="2165"/>
                    </a:cubicBezTo>
                    <a:cubicBezTo>
                      <a:pt x="2565" y="1610"/>
                      <a:pt x="2570" y="677"/>
                      <a:pt x="2560" y="15"/>
                    </a:cubicBezTo>
                  </a:path>
                </a:pathLst>
              </a:cu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11" name="任意多边形 41"/>
              <p:cNvSpPr>
                <a:spLocks noChangeAspect="1"/>
              </p:cNvSpPr>
              <p:nvPr>
                <p:custDataLst>
                  <p:tags r:id="rId7"/>
                </p:custDataLst>
              </p:nvPr>
            </p:nvSpPr>
            <p:spPr>
              <a:xfrm>
                <a:off x="4320" y="3669"/>
                <a:ext cx="2244" cy="2012"/>
              </a:xfrm>
              <a:custGeom>
                <a:avLst/>
                <a:gdLst>
                  <a:gd name="connsiteX0" fmla="*/ 0 w 2404"/>
                  <a:gd name="connsiteY0" fmla="*/ 0 h 2154"/>
                  <a:gd name="connsiteX1" fmla="*/ 0 w 2404"/>
                  <a:gd name="connsiteY1" fmla="*/ 2154 h 2154"/>
                  <a:gd name="connsiteX2" fmla="*/ 2399 w 2404"/>
                  <a:gd name="connsiteY2" fmla="*/ 2116 h 2154"/>
                  <a:gd name="connsiteX3" fmla="*/ 2404 w 2404"/>
                  <a:gd name="connsiteY3" fmla="*/ 16 h 2154"/>
                </a:gdLst>
                <a:ahLst/>
                <a:cxnLst>
                  <a:cxn ang="0">
                    <a:pos x="connsiteX0" y="connsiteY0"/>
                  </a:cxn>
                  <a:cxn ang="0">
                    <a:pos x="connsiteX1" y="connsiteY1"/>
                  </a:cxn>
                  <a:cxn ang="0">
                    <a:pos x="connsiteX2" y="connsiteY2"/>
                  </a:cxn>
                  <a:cxn ang="0">
                    <a:pos x="connsiteX3" y="connsiteY3"/>
                  </a:cxn>
                </a:cxnLst>
                <a:rect l="l" t="t" r="r" b="b"/>
                <a:pathLst>
                  <a:path w="2404" h="2154">
                    <a:moveTo>
                      <a:pt x="0" y="0"/>
                    </a:moveTo>
                    <a:cubicBezTo>
                      <a:pt x="0" y="740"/>
                      <a:pt x="0" y="1631"/>
                      <a:pt x="0" y="2154"/>
                    </a:cubicBezTo>
                    <a:cubicBezTo>
                      <a:pt x="915" y="2139"/>
                      <a:pt x="1770" y="2131"/>
                      <a:pt x="2399" y="2116"/>
                    </a:cubicBezTo>
                    <a:cubicBezTo>
                      <a:pt x="2399" y="1571"/>
                      <a:pt x="2404" y="671"/>
                      <a:pt x="2404" y="16"/>
                    </a:cubicBezTo>
                  </a:path>
                </a:pathLst>
              </a:cu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12" name="任意多边形 42"/>
              <p:cNvSpPr>
                <a:spLocks noChangeAspect="1"/>
              </p:cNvSpPr>
              <p:nvPr>
                <p:custDataLst>
                  <p:tags r:id="rId8"/>
                </p:custDataLst>
              </p:nvPr>
            </p:nvSpPr>
            <p:spPr>
              <a:xfrm>
                <a:off x="1754" y="5838"/>
                <a:ext cx="2395" cy="2009"/>
              </a:xfrm>
              <a:custGeom>
                <a:avLst/>
                <a:gdLst>
                  <a:gd name="connsiteX0" fmla="*/ 1 w 2564"/>
                  <a:gd name="connsiteY0" fmla="*/ 19 h 2152"/>
                  <a:gd name="connsiteX1" fmla="*/ 0 w 2564"/>
                  <a:gd name="connsiteY1" fmla="*/ 2152 h 2152"/>
                  <a:gd name="connsiteX2" fmla="*/ 2561 w 2564"/>
                  <a:gd name="connsiteY2" fmla="*/ 2054 h 2152"/>
                  <a:gd name="connsiteX3" fmla="*/ 2560 w 2564"/>
                  <a:gd name="connsiteY3" fmla="*/ 0 h 2152"/>
                </a:gdLst>
                <a:ahLst/>
                <a:cxnLst>
                  <a:cxn ang="0">
                    <a:pos x="connsiteX0" y="connsiteY0"/>
                  </a:cxn>
                  <a:cxn ang="0">
                    <a:pos x="connsiteX1" y="connsiteY1"/>
                  </a:cxn>
                  <a:cxn ang="0">
                    <a:pos x="connsiteX2" y="connsiteY2"/>
                  </a:cxn>
                  <a:cxn ang="0">
                    <a:pos x="connsiteX3" y="connsiteY3"/>
                  </a:cxn>
                </a:cxnLst>
                <a:rect l="l" t="t" r="r" b="b"/>
                <a:pathLst>
                  <a:path w="2565" h="2152">
                    <a:moveTo>
                      <a:pt x="1" y="19"/>
                    </a:moveTo>
                    <a:cubicBezTo>
                      <a:pt x="1" y="763"/>
                      <a:pt x="0" y="1626"/>
                      <a:pt x="0" y="2152"/>
                    </a:cubicBezTo>
                    <a:cubicBezTo>
                      <a:pt x="921" y="2119"/>
                      <a:pt x="1881" y="2074"/>
                      <a:pt x="2561" y="2054"/>
                    </a:cubicBezTo>
                    <a:cubicBezTo>
                      <a:pt x="2561" y="1506"/>
                      <a:pt x="2570" y="653"/>
                      <a:pt x="2560" y="0"/>
                    </a:cubicBezTo>
                  </a:path>
                </a:pathLst>
              </a:cu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13" name="任意多边形 43"/>
              <p:cNvSpPr>
                <a:spLocks noChangeAspect="1"/>
              </p:cNvSpPr>
              <p:nvPr>
                <p:custDataLst>
                  <p:tags r:id="rId9"/>
                </p:custDataLst>
              </p:nvPr>
            </p:nvSpPr>
            <p:spPr>
              <a:xfrm>
                <a:off x="4319" y="5802"/>
                <a:ext cx="2245" cy="1946"/>
              </a:xfrm>
              <a:custGeom>
                <a:avLst/>
                <a:gdLst>
                  <a:gd name="connsiteX0" fmla="*/ 1 w 2406"/>
                  <a:gd name="connsiteY0" fmla="*/ 39 h 2085"/>
                  <a:gd name="connsiteX1" fmla="*/ 0 w 2406"/>
                  <a:gd name="connsiteY1" fmla="*/ 2085 h 2085"/>
                  <a:gd name="connsiteX2" fmla="*/ 2405 w 2406"/>
                  <a:gd name="connsiteY2" fmla="*/ 1991 h 2085"/>
                  <a:gd name="connsiteX3" fmla="*/ 2400 w 2406"/>
                  <a:gd name="connsiteY3" fmla="*/ 0 h 2085"/>
                </a:gdLst>
                <a:ahLst/>
                <a:cxnLst>
                  <a:cxn ang="0">
                    <a:pos x="connsiteX0" y="connsiteY0"/>
                  </a:cxn>
                  <a:cxn ang="0">
                    <a:pos x="connsiteX1" y="connsiteY1"/>
                  </a:cxn>
                  <a:cxn ang="0">
                    <a:pos x="connsiteX2" y="connsiteY2"/>
                  </a:cxn>
                  <a:cxn ang="0">
                    <a:pos x="connsiteX3" y="connsiteY3"/>
                  </a:cxn>
                </a:cxnLst>
                <a:rect l="l" t="t" r="r" b="b"/>
                <a:pathLst>
                  <a:path w="2406" h="2085">
                    <a:moveTo>
                      <a:pt x="1" y="39"/>
                    </a:moveTo>
                    <a:cubicBezTo>
                      <a:pt x="1" y="753"/>
                      <a:pt x="0" y="1581"/>
                      <a:pt x="0" y="2085"/>
                    </a:cubicBezTo>
                    <a:cubicBezTo>
                      <a:pt x="865" y="2053"/>
                      <a:pt x="1767" y="2010"/>
                      <a:pt x="2405" y="1991"/>
                    </a:cubicBezTo>
                    <a:cubicBezTo>
                      <a:pt x="2405" y="1465"/>
                      <a:pt x="2410" y="630"/>
                      <a:pt x="2400" y="0"/>
                    </a:cubicBezTo>
                  </a:path>
                </a:pathLst>
              </a:cu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宋体" panose="02010600030101010101" pitchFamily="2" charset="-122"/>
                  <a:cs typeface="+mn-cs"/>
                </a:endParaRPr>
              </a:p>
            </p:txBody>
          </p:sp>
        </p:grpSp>
        <p:grpSp>
          <p:nvGrpSpPr>
            <p:cNvPr id="14" name="组合 13"/>
            <p:cNvGrpSpPr/>
            <p:nvPr>
              <p:custDataLst>
                <p:tags r:id="rId10"/>
              </p:custDataLst>
            </p:nvPr>
          </p:nvGrpSpPr>
          <p:grpSpPr>
            <a:xfrm>
              <a:off x="11513774" y="2101410"/>
              <a:ext cx="54266" cy="338554"/>
              <a:chOff x="11496040" y="2361565"/>
              <a:chExt cx="72000" cy="449190"/>
            </a:xfrm>
          </p:grpSpPr>
          <p:sp>
            <p:nvSpPr>
              <p:cNvPr id="15" name="椭圆 14"/>
              <p:cNvSpPr>
                <a:spLocks noChangeAspect="1"/>
              </p:cNvSpPr>
              <p:nvPr>
                <p:custDataLst>
                  <p:tags r:id="rId11"/>
                </p:custDataLst>
              </p:nvPr>
            </p:nvSpPr>
            <p:spPr>
              <a:xfrm>
                <a:off x="11496040" y="2361565"/>
                <a:ext cx="72000" cy="72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lumMod val="75000"/>
                      <a:lumOff val="25000"/>
                    </a:prstClr>
                  </a:solidFill>
                  <a:effectLst/>
                  <a:uLnTx/>
                  <a:uFillTx/>
                  <a:latin typeface="Arial" panose="020B0604020202020204" pitchFamily="34" charset="0"/>
                  <a:ea typeface="宋体" panose="02010600030101010101" pitchFamily="2" charset="-122"/>
                  <a:cs typeface="+mn-cs"/>
                </a:endParaRPr>
              </a:p>
            </p:txBody>
          </p:sp>
          <p:sp>
            <p:nvSpPr>
              <p:cNvPr id="19" name="椭圆 18"/>
              <p:cNvSpPr>
                <a:spLocks noChangeAspect="1"/>
              </p:cNvSpPr>
              <p:nvPr>
                <p:custDataLst>
                  <p:tags r:id="rId12"/>
                </p:custDataLst>
              </p:nvPr>
            </p:nvSpPr>
            <p:spPr>
              <a:xfrm>
                <a:off x="11496040" y="2550160"/>
                <a:ext cx="72000" cy="72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lumMod val="75000"/>
                      <a:lumOff val="25000"/>
                    </a:prstClr>
                  </a:solidFill>
                  <a:effectLst/>
                  <a:uLnTx/>
                  <a:uFillTx/>
                  <a:latin typeface="Arial" panose="020B0604020202020204" pitchFamily="34" charset="0"/>
                  <a:ea typeface="宋体" panose="02010600030101010101" pitchFamily="2" charset="-122"/>
                  <a:cs typeface="+mn-cs"/>
                </a:endParaRPr>
              </a:p>
            </p:txBody>
          </p:sp>
          <p:sp>
            <p:nvSpPr>
              <p:cNvPr id="20" name="椭圆 19"/>
              <p:cNvSpPr>
                <a:spLocks noChangeAspect="1"/>
              </p:cNvSpPr>
              <p:nvPr>
                <p:custDataLst>
                  <p:tags r:id="rId13"/>
                </p:custDataLst>
              </p:nvPr>
            </p:nvSpPr>
            <p:spPr>
              <a:xfrm>
                <a:off x="11496040" y="2738755"/>
                <a:ext cx="72000" cy="72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lumMod val="75000"/>
                      <a:lumOff val="25000"/>
                    </a:prstClr>
                  </a:solidFill>
                  <a:effectLst/>
                  <a:uLnTx/>
                  <a:uFillTx/>
                  <a:latin typeface="Arial" panose="020B0604020202020204" pitchFamily="34" charset="0"/>
                  <a:ea typeface="宋体" panose="02010600030101010101" pitchFamily="2" charset="-122"/>
                  <a:cs typeface="+mn-cs"/>
                </a:endParaRPr>
              </a:p>
            </p:txBody>
          </p:sp>
        </p:grpSp>
        <p:pic>
          <p:nvPicPr>
            <p:cNvPr id="21" name="图片 20" descr="f6043dcc74b4197d1ce4068abd875718"/>
            <p:cNvPicPr>
              <a:picLocks noChangeAspect="1"/>
            </p:cNvPicPr>
            <p:nvPr>
              <p:custDataLst>
                <p:tags r:id="rId14"/>
              </p:custDataLst>
            </p:nvPr>
          </p:nvPicPr>
          <p:blipFill>
            <a:blip r:embed="rId15">
              <a:clrChange>
                <a:clrFrom>
                  <a:srgbClr val="D4E1EA">
                    <a:alpha val="100000"/>
                  </a:srgbClr>
                </a:clrFrom>
                <a:clrTo>
                  <a:srgbClr val="D4E1EA">
                    <a:alpha val="100000"/>
                    <a:alpha val="0"/>
                  </a:srgbClr>
                </a:clrTo>
              </a:clrChange>
            </a:blip>
            <a:srcRect l="-794" t="-2581"/>
            <a:stretch>
              <a:fillRect/>
            </a:stretch>
          </p:blipFill>
          <p:spPr>
            <a:xfrm>
              <a:off x="-25400" y="364490"/>
              <a:ext cx="2341245" cy="3923030"/>
            </a:xfrm>
            <a:prstGeom prst="homePlate">
              <a:avLst/>
            </a:prstGeom>
          </p:spPr>
        </p:pic>
        <p:pic>
          <p:nvPicPr>
            <p:cNvPr id="22" name="图片 21" descr="f6043dcc74b4197d1ce4068abd875718"/>
            <p:cNvPicPr>
              <a:picLocks noChangeAspect="1"/>
            </p:cNvPicPr>
            <p:nvPr>
              <p:custDataLst>
                <p:tags r:id="rId16"/>
              </p:custDataLst>
            </p:nvPr>
          </p:nvPicPr>
          <p:blipFill>
            <a:blip r:embed="rId17">
              <a:clrChange>
                <a:clrFrom>
                  <a:srgbClr val="D5E2EB">
                    <a:alpha val="100000"/>
                  </a:srgbClr>
                </a:clrFrom>
                <a:clrTo>
                  <a:srgbClr val="D5E2EB">
                    <a:alpha val="100000"/>
                    <a:alpha val="0"/>
                  </a:srgbClr>
                </a:clrTo>
              </a:clrChange>
            </a:blip>
            <a:srcRect/>
            <a:stretch>
              <a:fillRect/>
            </a:stretch>
          </p:blipFill>
          <p:spPr>
            <a:xfrm rot="10800000">
              <a:off x="8803005" y="5244465"/>
              <a:ext cx="1790065" cy="1630680"/>
            </a:xfrm>
            <a:prstGeom prst="rect">
              <a:avLst/>
            </a:prstGeom>
            <a:effectLst/>
          </p:spPr>
        </p:pic>
        <p:sp>
          <p:nvSpPr>
            <p:cNvPr id="23" name="Freeform 5"/>
            <p:cNvSpPr/>
            <p:nvPr>
              <p:custDataLst>
                <p:tags r:id="rId18"/>
              </p:custDataLst>
            </p:nvPr>
          </p:nvSpPr>
          <p:spPr bwMode="auto">
            <a:xfrm>
              <a:off x="2928938" y="1812725"/>
              <a:ext cx="2654300" cy="2771540"/>
            </a:xfrm>
            <a:custGeom>
              <a:avLst/>
              <a:gdLst>
                <a:gd name="T0" fmla="*/ 1672 w 1672"/>
                <a:gd name="T1" fmla="*/ 1667 h 1840"/>
                <a:gd name="T2" fmla="*/ 1672 w 1672"/>
                <a:gd name="T3" fmla="*/ 1840 h 1840"/>
                <a:gd name="T4" fmla="*/ 0 w 1672"/>
                <a:gd name="T5" fmla="*/ 1840 h 1840"/>
                <a:gd name="T6" fmla="*/ 0 w 1672"/>
                <a:gd name="T7" fmla="*/ 0 h 1840"/>
                <a:gd name="T8" fmla="*/ 1672 w 1672"/>
                <a:gd name="T9" fmla="*/ 0 h 1840"/>
                <a:gd name="T10" fmla="*/ 1672 w 1672"/>
                <a:gd name="T11" fmla="*/ 170 h 1840"/>
              </a:gdLst>
              <a:ahLst/>
              <a:cxnLst>
                <a:cxn ang="0">
                  <a:pos x="T0" y="T1"/>
                </a:cxn>
                <a:cxn ang="0">
                  <a:pos x="T2" y="T3"/>
                </a:cxn>
                <a:cxn ang="0">
                  <a:pos x="T4" y="T5"/>
                </a:cxn>
                <a:cxn ang="0">
                  <a:pos x="T6" y="T7"/>
                </a:cxn>
                <a:cxn ang="0">
                  <a:pos x="T8" y="T9"/>
                </a:cxn>
                <a:cxn ang="0">
                  <a:pos x="T10" y="T11"/>
                </a:cxn>
              </a:cxnLst>
              <a:rect l="0" t="0" r="r" b="b"/>
              <a:pathLst>
                <a:path w="1672" h="1840">
                  <a:moveTo>
                    <a:pt x="1672" y="1667"/>
                  </a:moveTo>
                  <a:lnTo>
                    <a:pt x="1672" y="1840"/>
                  </a:lnTo>
                  <a:lnTo>
                    <a:pt x="0" y="1840"/>
                  </a:lnTo>
                  <a:lnTo>
                    <a:pt x="0" y="0"/>
                  </a:lnTo>
                  <a:lnTo>
                    <a:pt x="1672" y="0"/>
                  </a:lnTo>
                  <a:lnTo>
                    <a:pt x="1672" y="170"/>
                  </a:lnTo>
                </a:path>
              </a:pathLst>
            </a:custGeom>
            <a:noFill/>
            <a:ln w="58738"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baseline="0">
                <a:latin typeface="Arial" panose="020B0604020202020204" pitchFamily="34" charset="0"/>
              </a:endParaRPr>
            </a:p>
          </p:txBody>
        </p:sp>
        <p:cxnSp>
          <p:nvCxnSpPr>
            <p:cNvPr id="24" name="直接连接符 23"/>
            <p:cNvCxnSpPr/>
            <p:nvPr userDrawn="1">
              <p:custDataLst>
                <p:tags r:id="rId19"/>
              </p:custDataLst>
            </p:nvPr>
          </p:nvCxnSpPr>
          <p:spPr>
            <a:xfrm>
              <a:off x="3381375" y="4148983"/>
              <a:ext cx="269494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userDrawn="1">
            <p:ph type="ctrTitle" hasCustomPrompt="1"/>
            <p:custDataLst>
              <p:tags r:id="rId20"/>
            </p:custDataLst>
          </p:nvPr>
        </p:nvSpPr>
        <p:spPr>
          <a:xfrm>
            <a:off x="3304540" y="2249805"/>
            <a:ext cx="6282690" cy="1203325"/>
          </a:xfrm>
        </p:spPr>
        <p:txBody>
          <a:bodyPr lIns="90000" tIns="46800" rIns="90000" bIns="0" anchor="b" anchorCtr="0">
            <a:normAutofit/>
          </a:bodyPr>
          <a:lstStyle>
            <a:lvl1pPr algn="l">
              <a:defRPr sz="7200" u="none" strike="noStrike" kern="1200" cap="none" spc="6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userDrawn="1">
            <p:ph type="subTitle" idx="1" hasCustomPrompt="1"/>
            <p:custDataLst>
              <p:tags r:id="rId21"/>
            </p:custDataLst>
          </p:nvPr>
        </p:nvSpPr>
        <p:spPr>
          <a:xfrm>
            <a:off x="3304540" y="3483610"/>
            <a:ext cx="6282690" cy="629920"/>
          </a:xfrm>
        </p:spPr>
        <p:txBody>
          <a:bodyPr lIns="90000" tIns="0" rIns="90000" bIns="46800">
            <a:normAutofit/>
          </a:bodyPr>
          <a:lstStyle>
            <a:lvl1pPr marL="0" indent="0" algn="l" eaLnBrk="1" fontAlgn="auto" latinLnBrk="0" hangingPunct="1">
              <a:lnSpc>
                <a:spcPct val="150000"/>
              </a:lnSpc>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userDrawn="1">
            <p:ph type="dt" sz="half" idx="10"/>
            <p:custDataLst>
              <p:tags r:id="rId22"/>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7" name="页脚占位符 16"/>
          <p:cNvSpPr>
            <a:spLocks noGrp="1"/>
          </p:cNvSpPr>
          <p:nvPr userDrawn="1">
            <p:ph type="ftr" sz="quarter" idx="11"/>
            <p:custDataLst>
              <p:tags r:id="rId23"/>
            </p:custDataLst>
          </p:nvPr>
        </p:nvSpPr>
        <p:spPr/>
        <p:txBody>
          <a:bodyPr/>
          <a:lstStyle>
            <a:lvl1pPr>
              <a:defRPr baseline="0">
                <a:latin typeface="Arial" panose="020B0604020202020204" pitchFamily="34" charset="0"/>
              </a:defRPr>
            </a:lvl1pPr>
          </a:lstStyle>
          <a:p>
            <a:endParaRPr lang="zh-CN" altLang="en-US" dirty="0"/>
          </a:p>
        </p:txBody>
      </p:sp>
      <p:sp>
        <p:nvSpPr>
          <p:cNvPr id="18" name="灯片编号占位符 17"/>
          <p:cNvSpPr>
            <a:spLocks noGrp="1"/>
          </p:cNvSpPr>
          <p:nvPr userDrawn="1">
            <p:ph type="sldNum" sz="quarter" idx="12"/>
            <p:custDataLst>
              <p:tags r:id="rId24"/>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a:gsLst>
            <a:gs pos="17000">
              <a:schemeClr val="tx2"/>
            </a:gs>
            <a:gs pos="90000">
              <a:schemeClr val="tx2">
                <a:lumMod val="90000"/>
              </a:schemeClr>
            </a:gs>
            <a:gs pos="70000">
              <a:schemeClr val="accent1">
                <a:lumMod val="20000"/>
                <a:lumOff val="80000"/>
              </a:schemeClr>
            </a:gs>
          </a:gsLst>
          <a:lin ang="600000" scaled="0"/>
        </a:gra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 y="113212"/>
            <a:ext cx="12271475" cy="6744787"/>
            <a:chOff x="1" y="113212"/>
            <a:chExt cx="12271475" cy="6744787"/>
          </a:xfrm>
        </p:grpSpPr>
        <p:pic>
          <p:nvPicPr>
            <p:cNvPr id="10" name="图片 9" descr="f6043dcc74b4197d1ce4068abd875718"/>
            <p:cNvPicPr>
              <a:picLocks noChangeAspect="1"/>
            </p:cNvPicPr>
            <p:nvPr userDrawn="1">
              <p:custDataLst>
                <p:tags r:id="rId3"/>
              </p:custDataLst>
            </p:nvPr>
          </p:nvPicPr>
          <p:blipFill rotWithShape="1">
            <a:blip r:embed="rId4">
              <a:clrChange>
                <a:clrFrom>
                  <a:srgbClr val="D4E1EA">
                    <a:alpha val="100000"/>
                  </a:srgbClr>
                </a:clrFrom>
                <a:clrTo>
                  <a:srgbClr val="D4E1EA">
                    <a:alpha val="100000"/>
                    <a:alpha val="0"/>
                  </a:srgbClr>
                </a:clrTo>
              </a:clrChange>
            </a:blip>
            <a:srcRect t="-260"/>
            <a:stretch>
              <a:fillRect/>
            </a:stretch>
          </p:blipFill>
          <p:spPr>
            <a:xfrm>
              <a:off x="1" y="113212"/>
              <a:ext cx="1085108" cy="1818226"/>
            </a:xfrm>
            <a:prstGeom prst="homePlate">
              <a:avLst/>
            </a:prstGeom>
          </p:spPr>
        </p:pic>
        <p:pic>
          <p:nvPicPr>
            <p:cNvPr id="11" name="图片 10" descr="f6043dcc74b4197d1ce4068abd875718"/>
            <p:cNvPicPr>
              <a:picLocks noChangeAspect="1"/>
            </p:cNvPicPr>
            <p:nvPr>
              <p:custDataLst>
                <p:tags r:id="rId5"/>
              </p:custDataLst>
            </p:nvPr>
          </p:nvPicPr>
          <p:blipFill>
            <a:blip r:embed="rId6">
              <a:clrChange>
                <a:clrFrom>
                  <a:srgbClr val="D5E2EB">
                    <a:alpha val="100000"/>
                  </a:srgbClr>
                </a:clrFrom>
                <a:clrTo>
                  <a:srgbClr val="D5E2EB">
                    <a:alpha val="100000"/>
                    <a:alpha val="0"/>
                  </a:srgbClr>
                </a:clrTo>
              </a:clrChange>
            </a:blip>
            <a:srcRect/>
            <a:stretch>
              <a:fillRect/>
            </a:stretch>
          </p:blipFill>
          <p:spPr>
            <a:xfrm rot="10800000">
              <a:off x="11156697" y="5842478"/>
              <a:ext cx="1114779" cy="1015521"/>
            </a:xfrm>
            <a:prstGeom prst="rect">
              <a:avLst/>
            </a:prstGeom>
            <a:effectLst/>
          </p:spPr>
        </p:pic>
      </p:grpSp>
      <p:sp>
        <p:nvSpPr>
          <p:cNvPr id="2" name="标题 1"/>
          <p:cNvSpPr>
            <a:spLocks noGrp="1"/>
          </p:cNvSpPr>
          <p:nvPr>
            <p:ph type="title"/>
            <p:custDataLst>
              <p:tags r:id="rId7"/>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8"/>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使用中文字体)"/>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使用中文字体)"/>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使用中文字体)"/>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使用中文字体)"/>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9"/>
            </p:custDataLst>
          </p:nvPr>
        </p:nvSpPr>
        <p:spPr/>
        <p:txBody>
          <a:bodyPr lIns="90000" tIns="46800" rIns="90000" bIns="46800">
            <a:normAutofit/>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lIns="90000" tIns="46800" rIns="90000" bIns="46800">
            <a:normAutofit/>
          </a:bodyPr>
          <a:lstStyle/>
          <a:p>
            <a:endParaRPr lang="zh-CN" altLang="en-US"/>
          </a:p>
        </p:txBody>
      </p:sp>
      <p:sp>
        <p:nvSpPr>
          <p:cNvPr id="6" name="灯片编号占位符 5"/>
          <p:cNvSpPr>
            <a:spLocks noGrp="1"/>
          </p:cNvSpPr>
          <p:nvPr>
            <p:ph type="sldNum" sz="quarter" idx="12"/>
            <p:custDataLst>
              <p:tags r:id="rId11"/>
            </p:custDataLst>
          </p:nvPr>
        </p:nvSpPr>
        <p:spPr/>
        <p:txBody>
          <a:bodyPr lIns="90000" tIns="46800" rIns="90000" bIns="46800">
            <a:normAutofit/>
          </a:bodyPr>
          <a:lstStyle/>
          <a:p>
            <a:fld id="{49AE70B2-8BF9-45C0-BB95-33D1B9D3A854}"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gradFill>
          <a:gsLst>
            <a:gs pos="17000">
              <a:schemeClr val="tx2"/>
            </a:gs>
            <a:gs pos="90000">
              <a:schemeClr val="tx2">
                <a:lumMod val="90000"/>
              </a:schemeClr>
            </a:gs>
            <a:gs pos="70000">
              <a:schemeClr val="accent1">
                <a:lumMod val="20000"/>
                <a:lumOff val="80000"/>
              </a:schemeClr>
            </a:gs>
          </a:gsLst>
          <a:lin ang="600000" scaled="0"/>
        </a:gradFill>
        <a:effectLst/>
      </p:bgPr>
    </p:bg>
    <p:spTree>
      <p:nvGrpSpPr>
        <p:cNvPr id="1" name=""/>
        <p:cNvGrpSpPr/>
        <p:nvPr/>
      </p:nvGrpSpPr>
      <p:grpSpPr>
        <a:xfrm>
          <a:off x="0" y="0"/>
          <a:ext cx="0" cy="0"/>
          <a:chOff x="0" y="0"/>
          <a:chExt cx="0" cy="0"/>
        </a:xfrm>
      </p:grpSpPr>
      <p:grpSp>
        <p:nvGrpSpPr>
          <p:cNvPr id="15" name="组合 14"/>
          <p:cNvGrpSpPr/>
          <p:nvPr userDrawn="1">
            <p:custDataLst>
              <p:tags r:id="rId2"/>
            </p:custDataLst>
          </p:nvPr>
        </p:nvGrpSpPr>
        <p:grpSpPr>
          <a:xfrm>
            <a:off x="1390015" y="1363970"/>
            <a:ext cx="5448844" cy="3961130"/>
            <a:chOff x="1390015" y="1363970"/>
            <a:chExt cx="5448844" cy="3961130"/>
          </a:xfrm>
        </p:grpSpPr>
        <p:sp>
          <p:nvSpPr>
            <p:cNvPr id="8" name="任意多边形 2"/>
            <p:cNvSpPr>
              <a:spLocks noChangeAspect="1"/>
            </p:cNvSpPr>
            <p:nvPr>
              <p:custDataLst>
                <p:tags r:id="rId3"/>
              </p:custDataLst>
            </p:nvPr>
          </p:nvSpPr>
          <p:spPr>
            <a:xfrm>
              <a:off x="1392555" y="1363970"/>
              <a:ext cx="1520825" cy="1219835"/>
            </a:xfrm>
            <a:custGeom>
              <a:avLst/>
              <a:gdLst>
                <a:gd name="connsiteX0" fmla="*/ 5 w 2565"/>
                <a:gd name="connsiteY0" fmla="*/ 0 h 2057"/>
                <a:gd name="connsiteX1" fmla="*/ 0 w 2565"/>
                <a:gd name="connsiteY1" fmla="*/ 2039 h 2057"/>
                <a:gd name="connsiteX2" fmla="*/ 2565 w 2565"/>
                <a:gd name="connsiteY2" fmla="*/ 2051 h 2057"/>
                <a:gd name="connsiteX3" fmla="*/ 2560 w 2565"/>
                <a:gd name="connsiteY3" fmla="*/ 97 h 2057"/>
              </a:gdLst>
              <a:ahLst/>
              <a:cxnLst>
                <a:cxn ang="0">
                  <a:pos x="connsiteX0" y="connsiteY0"/>
                </a:cxn>
                <a:cxn ang="0">
                  <a:pos x="connsiteX1" y="connsiteY1"/>
                </a:cxn>
                <a:cxn ang="0">
                  <a:pos x="connsiteX2" y="connsiteY2"/>
                </a:cxn>
                <a:cxn ang="0">
                  <a:pos x="connsiteX3" y="connsiteY3"/>
                </a:cxn>
              </a:cxnLst>
              <a:rect l="l" t="t" r="r" b="b"/>
              <a:pathLst>
                <a:path w="2565" h="2057">
                  <a:moveTo>
                    <a:pt x="5" y="0"/>
                  </a:moveTo>
                  <a:cubicBezTo>
                    <a:pt x="5" y="705"/>
                    <a:pt x="0" y="1541"/>
                    <a:pt x="0" y="2039"/>
                  </a:cubicBezTo>
                  <a:cubicBezTo>
                    <a:pt x="960" y="2051"/>
                    <a:pt x="1895" y="2066"/>
                    <a:pt x="2565" y="2051"/>
                  </a:cubicBezTo>
                  <a:cubicBezTo>
                    <a:pt x="2560" y="1557"/>
                    <a:pt x="2570" y="717"/>
                    <a:pt x="2560" y="97"/>
                  </a:cubicBezTo>
                </a:path>
              </a:pathLst>
            </a:cu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 name="任意多边形 3"/>
            <p:cNvSpPr>
              <a:spLocks noChangeAspect="1"/>
            </p:cNvSpPr>
            <p:nvPr>
              <p:custDataLst>
                <p:tags r:id="rId4"/>
              </p:custDataLst>
            </p:nvPr>
          </p:nvSpPr>
          <p:spPr>
            <a:xfrm>
              <a:off x="3019425" y="1428740"/>
              <a:ext cx="1426845" cy="1173480"/>
            </a:xfrm>
            <a:custGeom>
              <a:avLst/>
              <a:gdLst>
                <a:gd name="connsiteX0" fmla="*/ 7 w 2407"/>
                <a:gd name="connsiteY0" fmla="*/ 0 h 1980"/>
                <a:gd name="connsiteX1" fmla="*/ 0 w 2407"/>
                <a:gd name="connsiteY1" fmla="*/ 1949 h 1980"/>
                <a:gd name="connsiteX2" fmla="*/ 2407 w 2407"/>
                <a:gd name="connsiteY2" fmla="*/ 1980 h 1980"/>
                <a:gd name="connsiteX3" fmla="*/ 2402 w 2407"/>
                <a:gd name="connsiteY3" fmla="*/ 100 h 1980"/>
              </a:gdLst>
              <a:ahLst/>
              <a:cxnLst>
                <a:cxn ang="0">
                  <a:pos x="connsiteX0" y="connsiteY0"/>
                </a:cxn>
                <a:cxn ang="0">
                  <a:pos x="connsiteX1" y="connsiteY1"/>
                </a:cxn>
                <a:cxn ang="0">
                  <a:pos x="connsiteX2" y="connsiteY2"/>
                </a:cxn>
                <a:cxn ang="0">
                  <a:pos x="connsiteX3" y="connsiteY3"/>
                </a:cxn>
              </a:cxnLst>
              <a:rect l="l" t="t" r="r" b="b"/>
              <a:pathLst>
                <a:path w="2407" h="1980">
                  <a:moveTo>
                    <a:pt x="7" y="0"/>
                  </a:moveTo>
                  <a:cubicBezTo>
                    <a:pt x="7" y="661"/>
                    <a:pt x="0" y="1482"/>
                    <a:pt x="0" y="1949"/>
                  </a:cubicBezTo>
                  <a:cubicBezTo>
                    <a:pt x="899" y="1960"/>
                    <a:pt x="1767" y="1980"/>
                    <a:pt x="2407" y="1980"/>
                  </a:cubicBezTo>
                  <a:cubicBezTo>
                    <a:pt x="2403" y="1517"/>
                    <a:pt x="2411" y="681"/>
                    <a:pt x="2402" y="100"/>
                  </a:cubicBezTo>
                </a:path>
              </a:pathLst>
            </a:cu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0" name="任意多边形 40"/>
            <p:cNvSpPr>
              <a:spLocks noChangeAspect="1"/>
            </p:cNvSpPr>
            <p:nvPr>
              <p:custDataLst>
                <p:tags r:id="rId5"/>
              </p:custDataLst>
            </p:nvPr>
          </p:nvSpPr>
          <p:spPr>
            <a:xfrm>
              <a:off x="1393825" y="2669530"/>
              <a:ext cx="1520825" cy="1301750"/>
            </a:xfrm>
            <a:custGeom>
              <a:avLst/>
              <a:gdLst>
                <a:gd name="connsiteX0" fmla="*/ 0 w 2566"/>
                <a:gd name="connsiteY0" fmla="*/ 0 h 2195"/>
                <a:gd name="connsiteX1" fmla="*/ 0 w 2566"/>
                <a:gd name="connsiteY1" fmla="*/ 2195 h 2195"/>
                <a:gd name="connsiteX2" fmla="*/ 2565 w 2566"/>
                <a:gd name="connsiteY2" fmla="*/ 2165 h 2195"/>
                <a:gd name="connsiteX3" fmla="*/ 2560 w 2566"/>
                <a:gd name="connsiteY3" fmla="*/ 15 h 2195"/>
              </a:gdLst>
              <a:ahLst/>
              <a:cxnLst>
                <a:cxn ang="0">
                  <a:pos x="connsiteX0" y="connsiteY0"/>
                </a:cxn>
                <a:cxn ang="0">
                  <a:pos x="connsiteX1" y="connsiteY1"/>
                </a:cxn>
                <a:cxn ang="0">
                  <a:pos x="connsiteX2" y="connsiteY2"/>
                </a:cxn>
                <a:cxn ang="0">
                  <a:pos x="connsiteX3" y="connsiteY3"/>
                </a:cxn>
              </a:cxnLst>
              <a:rect l="l" t="t" r="r" b="b"/>
              <a:pathLst>
                <a:path w="2566" h="2195">
                  <a:moveTo>
                    <a:pt x="0" y="0"/>
                  </a:moveTo>
                  <a:cubicBezTo>
                    <a:pt x="0" y="754"/>
                    <a:pt x="0" y="1662"/>
                    <a:pt x="0" y="2195"/>
                  </a:cubicBezTo>
                  <a:cubicBezTo>
                    <a:pt x="975" y="2180"/>
                    <a:pt x="1895" y="2181"/>
                    <a:pt x="2565" y="2165"/>
                  </a:cubicBezTo>
                  <a:cubicBezTo>
                    <a:pt x="2565" y="1610"/>
                    <a:pt x="2570" y="677"/>
                    <a:pt x="2560" y="15"/>
                  </a:cubicBezTo>
                </a:path>
              </a:pathLst>
            </a:cu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1" name="任意多边形 41"/>
            <p:cNvSpPr>
              <a:spLocks noChangeAspect="1"/>
            </p:cNvSpPr>
            <p:nvPr>
              <p:custDataLst>
                <p:tags r:id="rId6"/>
              </p:custDataLst>
            </p:nvPr>
          </p:nvSpPr>
          <p:spPr>
            <a:xfrm>
              <a:off x="3019425" y="2672070"/>
              <a:ext cx="1424940" cy="1277620"/>
            </a:xfrm>
            <a:custGeom>
              <a:avLst/>
              <a:gdLst>
                <a:gd name="connsiteX0" fmla="*/ 0 w 2404"/>
                <a:gd name="connsiteY0" fmla="*/ 0 h 2154"/>
                <a:gd name="connsiteX1" fmla="*/ 0 w 2404"/>
                <a:gd name="connsiteY1" fmla="*/ 2154 h 2154"/>
                <a:gd name="connsiteX2" fmla="*/ 2399 w 2404"/>
                <a:gd name="connsiteY2" fmla="*/ 2116 h 2154"/>
                <a:gd name="connsiteX3" fmla="*/ 2404 w 2404"/>
                <a:gd name="connsiteY3" fmla="*/ 16 h 2154"/>
              </a:gdLst>
              <a:ahLst/>
              <a:cxnLst>
                <a:cxn ang="0">
                  <a:pos x="connsiteX0" y="connsiteY0"/>
                </a:cxn>
                <a:cxn ang="0">
                  <a:pos x="connsiteX1" y="connsiteY1"/>
                </a:cxn>
                <a:cxn ang="0">
                  <a:pos x="connsiteX2" y="connsiteY2"/>
                </a:cxn>
                <a:cxn ang="0">
                  <a:pos x="connsiteX3" y="connsiteY3"/>
                </a:cxn>
              </a:cxnLst>
              <a:rect l="l" t="t" r="r" b="b"/>
              <a:pathLst>
                <a:path w="2404" h="2154">
                  <a:moveTo>
                    <a:pt x="0" y="0"/>
                  </a:moveTo>
                  <a:cubicBezTo>
                    <a:pt x="0" y="740"/>
                    <a:pt x="0" y="1631"/>
                    <a:pt x="0" y="2154"/>
                  </a:cubicBezTo>
                  <a:cubicBezTo>
                    <a:pt x="915" y="2139"/>
                    <a:pt x="1770" y="2131"/>
                    <a:pt x="2399" y="2116"/>
                  </a:cubicBezTo>
                  <a:cubicBezTo>
                    <a:pt x="2399" y="1571"/>
                    <a:pt x="2404" y="671"/>
                    <a:pt x="2404" y="16"/>
                  </a:cubicBezTo>
                </a:path>
              </a:pathLst>
            </a:cu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2" name="任意多边形 42"/>
            <p:cNvSpPr>
              <a:spLocks noChangeAspect="1"/>
            </p:cNvSpPr>
            <p:nvPr>
              <p:custDataLst>
                <p:tags r:id="rId7"/>
              </p:custDataLst>
            </p:nvPr>
          </p:nvSpPr>
          <p:spPr>
            <a:xfrm>
              <a:off x="1390015" y="4049385"/>
              <a:ext cx="1520825" cy="1275715"/>
            </a:xfrm>
            <a:custGeom>
              <a:avLst/>
              <a:gdLst>
                <a:gd name="connsiteX0" fmla="*/ 1 w 2564"/>
                <a:gd name="connsiteY0" fmla="*/ 19 h 2152"/>
                <a:gd name="connsiteX1" fmla="*/ 0 w 2564"/>
                <a:gd name="connsiteY1" fmla="*/ 2152 h 2152"/>
                <a:gd name="connsiteX2" fmla="*/ 2561 w 2564"/>
                <a:gd name="connsiteY2" fmla="*/ 2054 h 2152"/>
                <a:gd name="connsiteX3" fmla="*/ 2560 w 2564"/>
                <a:gd name="connsiteY3" fmla="*/ 0 h 2152"/>
              </a:gdLst>
              <a:ahLst/>
              <a:cxnLst>
                <a:cxn ang="0">
                  <a:pos x="connsiteX0" y="connsiteY0"/>
                </a:cxn>
                <a:cxn ang="0">
                  <a:pos x="connsiteX1" y="connsiteY1"/>
                </a:cxn>
                <a:cxn ang="0">
                  <a:pos x="connsiteX2" y="connsiteY2"/>
                </a:cxn>
                <a:cxn ang="0">
                  <a:pos x="connsiteX3" y="connsiteY3"/>
                </a:cxn>
              </a:cxnLst>
              <a:rect l="l" t="t" r="r" b="b"/>
              <a:pathLst>
                <a:path w="2565" h="2152">
                  <a:moveTo>
                    <a:pt x="1" y="19"/>
                  </a:moveTo>
                  <a:cubicBezTo>
                    <a:pt x="1" y="763"/>
                    <a:pt x="0" y="1626"/>
                    <a:pt x="0" y="2152"/>
                  </a:cubicBezTo>
                  <a:cubicBezTo>
                    <a:pt x="921" y="2119"/>
                    <a:pt x="1881" y="2074"/>
                    <a:pt x="2561" y="2054"/>
                  </a:cubicBezTo>
                  <a:cubicBezTo>
                    <a:pt x="2561" y="1506"/>
                    <a:pt x="2570" y="653"/>
                    <a:pt x="2560" y="0"/>
                  </a:cubicBezTo>
                </a:path>
              </a:pathLst>
            </a:cu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3" name="任意多边形 43"/>
            <p:cNvSpPr>
              <a:spLocks noChangeAspect="1"/>
            </p:cNvSpPr>
            <p:nvPr>
              <p:custDataLst>
                <p:tags r:id="rId8"/>
              </p:custDataLst>
            </p:nvPr>
          </p:nvSpPr>
          <p:spPr>
            <a:xfrm>
              <a:off x="3018790" y="4026525"/>
              <a:ext cx="1425575" cy="1235710"/>
            </a:xfrm>
            <a:custGeom>
              <a:avLst/>
              <a:gdLst>
                <a:gd name="connsiteX0" fmla="*/ 1 w 2406"/>
                <a:gd name="connsiteY0" fmla="*/ 39 h 2085"/>
                <a:gd name="connsiteX1" fmla="*/ 0 w 2406"/>
                <a:gd name="connsiteY1" fmla="*/ 2085 h 2085"/>
                <a:gd name="connsiteX2" fmla="*/ 2405 w 2406"/>
                <a:gd name="connsiteY2" fmla="*/ 1991 h 2085"/>
                <a:gd name="connsiteX3" fmla="*/ 2400 w 2406"/>
                <a:gd name="connsiteY3" fmla="*/ 0 h 2085"/>
              </a:gdLst>
              <a:ahLst/>
              <a:cxnLst>
                <a:cxn ang="0">
                  <a:pos x="connsiteX0" y="connsiteY0"/>
                </a:cxn>
                <a:cxn ang="0">
                  <a:pos x="connsiteX1" y="connsiteY1"/>
                </a:cxn>
                <a:cxn ang="0">
                  <a:pos x="connsiteX2" y="connsiteY2"/>
                </a:cxn>
                <a:cxn ang="0">
                  <a:pos x="connsiteX3" y="connsiteY3"/>
                </a:cxn>
              </a:cxnLst>
              <a:rect l="l" t="t" r="r" b="b"/>
              <a:pathLst>
                <a:path w="2406" h="2085">
                  <a:moveTo>
                    <a:pt x="1" y="39"/>
                  </a:moveTo>
                  <a:cubicBezTo>
                    <a:pt x="1" y="753"/>
                    <a:pt x="0" y="1581"/>
                    <a:pt x="0" y="2085"/>
                  </a:cubicBezTo>
                  <a:cubicBezTo>
                    <a:pt x="865" y="2053"/>
                    <a:pt x="1767" y="2010"/>
                    <a:pt x="2405" y="1991"/>
                  </a:cubicBezTo>
                  <a:cubicBezTo>
                    <a:pt x="2405" y="1465"/>
                    <a:pt x="2410" y="630"/>
                    <a:pt x="2400" y="0"/>
                  </a:cubicBezTo>
                </a:path>
              </a:pathLst>
            </a:cu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6" name="矩形 15"/>
            <p:cNvSpPr/>
            <p:nvPr userDrawn="1">
              <p:custDataLst>
                <p:tags r:id="rId9"/>
              </p:custDataLst>
            </p:nvPr>
          </p:nvSpPr>
          <p:spPr>
            <a:xfrm>
              <a:off x="5584734" y="3248968"/>
              <a:ext cx="1254125" cy="952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baseline="0">
                <a:latin typeface="Arial" panose="020B0604020202020204" pitchFamily="34" charset="0"/>
              </a:endParaRPr>
            </a:p>
          </p:txBody>
        </p:sp>
      </p:grpSp>
      <p:sp>
        <p:nvSpPr>
          <p:cNvPr id="3" name="文本占位符 2"/>
          <p:cNvSpPr>
            <a:spLocks noGrp="1"/>
          </p:cNvSpPr>
          <p:nvPr>
            <p:ph type="body" idx="1"/>
            <p:custDataLst>
              <p:tags r:id="rId10"/>
            </p:custDataLst>
          </p:nvPr>
        </p:nvSpPr>
        <p:spPr>
          <a:xfrm>
            <a:off x="5400041" y="4120878"/>
            <a:ext cx="5430423" cy="1077985"/>
          </a:xfrm>
        </p:spPr>
        <p:txBody>
          <a:bodyPr lIns="90000" tIns="46800" rIns="90000" bIns="46800">
            <a:normAutofit/>
          </a:bodyPr>
          <a:lstStyle>
            <a:lvl1pPr marL="0" indent="0" eaLnBrk="1" fontAlgn="auto" latinLnBrk="0" hangingPunct="1">
              <a:buNone/>
              <a:defRPr kumimoji="0" lang="zh-CN" altLang="en-US" sz="14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2" name="标题 1"/>
          <p:cNvSpPr>
            <a:spLocks noGrp="1"/>
          </p:cNvSpPr>
          <p:nvPr>
            <p:ph type="title" hasCustomPrompt="1"/>
            <p:custDataLst>
              <p:tags r:id="rId11"/>
            </p:custDataLst>
          </p:nvPr>
        </p:nvSpPr>
        <p:spPr>
          <a:xfrm>
            <a:off x="5404345" y="3429000"/>
            <a:ext cx="5426119" cy="620386"/>
          </a:xfrm>
        </p:spPr>
        <p:txBody>
          <a:bodyPr lIns="90000" tIns="46800" rIns="90000" bIns="46800" anchor="ctr" anchorCtr="0">
            <a:normAutofit/>
          </a:bodyPr>
          <a:lstStyle>
            <a:lvl1pPr>
              <a:defRPr sz="28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4" name="日期占位符 3"/>
          <p:cNvSpPr>
            <a:spLocks noGrp="1"/>
          </p:cNvSpPr>
          <p:nvPr userDrawn="1">
            <p:ph type="dt" sz="half" idx="10"/>
            <p:custDataLst>
              <p:tags r:id="rId12"/>
            </p:custDataLst>
          </p:nvPr>
        </p:nvSpPr>
        <p:spPr/>
        <p:txBody>
          <a:bodyPr lIns="90000" tIns="46800" rIns="90000" bIns="46800">
            <a:normAutofit/>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userDrawn="1">
            <p:ph type="ftr" sz="quarter" idx="11"/>
            <p:custDataLst>
              <p:tags r:id="rId13"/>
            </p:custDataLst>
          </p:nvPr>
        </p:nvSpPr>
        <p:spPr/>
        <p:txBody>
          <a:bodyPr lIns="90000" tIns="46800" rIns="90000" bIns="46800">
            <a:normAutofit/>
          </a:bodyPr>
          <a:lstStyle>
            <a:lvl1pPr>
              <a:defRPr baseline="0">
                <a:latin typeface="Arial" panose="020B0604020202020204" pitchFamily="34" charset="0"/>
              </a:defRPr>
            </a:lvl1pPr>
          </a:lstStyle>
          <a:p>
            <a:endParaRPr lang="zh-CN" altLang="en-US"/>
          </a:p>
        </p:txBody>
      </p:sp>
      <p:sp>
        <p:nvSpPr>
          <p:cNvPr id="6" name="灯片编号占位符 5"/>
          <p:cNvSpPr>
            <a:spLocks noGrp="1"/>
          </p:cNvSpPr>
          <p:nvPr userDrawn="1">
            <p:ph type="sldNum" sz="quarter" idx="12"/>
            <p:custDataLst>
              <p:tags r:id="rId14"/>
            </p:custDataLst>
          </p:nvPr>
        </p:nvSpPr>
        <p:spPr/>
        <p:txBody>
          <a:bodyPr lIns="90000" tIns="46800" rIns="90000" bIns="46800">
            <a:normAutofit/>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a:gsLst>
            <a:gs pos="17000">
              <a:schemeClr val="tx2"/>
            </a:gs>
            <a:gs pos="90000">
              <a:schemeClr val="tx2">
                <a:lumMod val="90000"/>
              </a:schemeClr>
            </a:gs>
            <a:gs pos="70000">
              <a:schemeClr val="accent1">
                <a:lumMod val="20000"/>
                <a:lumOff val="80000"/>
              </a:schemeClr>
            </a:gs>
          </a:gsLst>
          <a:lin ang="600000" scaled="0"/>
        </a:gra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1" y="113212"/>
            <a:ext cx="12271475" cy="6744787"/>
            <a:chOff x="1" y="113212"/>
            <a:chExt cx="12271475" cy="6744787"/>
          </a:xfrm>
        </p:grpSpPr>
        <p:pic>
          <p:nvPicPr>
            <p:cNvPr id="12" name="图片 11" descr="f6043dcc74b4197d1ce4068abd875718"/>
            <p:cNvPicPr>
              <a:picLocks noChangeAspect="1"/>
            </p:cNvPicPr>
            <p:nvPr userDrawn="1">
              <p:custDataLst>
                <p:tags r:id="rId3"/>
              </p:custDataLst>
            </p:nvPr>
          </p:nvPicPr>
          <p:blipFill rotWithShape="1">
            <a:blip r:embed="rId4">
              <a:clrChange>
                <a:clrFrom>
                  <a:srgbClr val="D4E1EA">
                    <a:alpha val="100000"/>
                  </a:srgbClr>
                </a:clrFrom>
                <a:clrTo>
                  <a:srgbClr val="D4E1EA">
                    <a:alpha val="100000"/>
                    <a:alpha val="0"/>
                  </a:srgbClr>
                </a:clrTo>
              </a:clrChange>
            </a:blip>
            <a:srcRect t="-260"/>
            <a:stretch>
              <a:fillRect/>
            </a:stretch>
          </p:blipFill>
          <p:spPr>
            <a:xfrm>
              <a:off x="1" y="113212"/>
              <a:ext cx="1085108" cy="1818226"/>
            </a:xfrm>
            <a:prstGeom prst="homePlate">
              <a:avLst/>
            </a:prstGeom>
          </p:spPr>
        </p:pic>
        <p:pic>
          <p:nvPicPr>
            <p:cNvPr id="13" name="图片 12" descr="f6043dcc74b4197d1ce4068abd875718"/>
            <p:cNvPicPr>
              <a:picLocks noChangeAspect="1"/>
            </p:cNvPicPr>
            <p:nvPr>
              <p:custDataLst>
                <p:tags r:id="rId5"/>
              </p:custDataLst>
            </p:nvPr>
          </p:nvPicPr>
          <p:blipFill>
            <a:blip r:embed="rId6">
              <a:clrChange>
                <a:clrFrom>
                  <a:srgbClr val="D5E2EB">
                    <a:alpha val="100000"/>
                  </a:srgbClr>
                </a:clrFrom>
                <a:clrTo>
                  <a:srgbClr val="D5E2EB">
                    <a:alpha val="100000"/>
                    <a:alpha val="0"/>
                  </a:srgbClr>
                </a:clrTo>
              </a:clrChange>
            </a:blip>
            <a:srcRect/>
            <a:stretch>
              <a:fillRect/>
            </a:stretch>
          </p:blipFill>
          <p:spPr>
            <a:xfrm rot="10800000">
              <a:off x="11156697" y="5842478"/>
              <a:ext cx="1114779" cy="1015521"/>
            </a:xfrm>
            <a:prstGeom prst="rect">
              <a:avLst/>
            </a:prstGeom>
            <a:effectLst/>
          </p:spPr>
        </p:pic>
      </p:grpSp>
      <p:sp>
        <p:nvSpPr>
          <p:cNvPr id="2" name="标题 1"/>
          <p:cNvSpPr>
            <a:spLocks noGrp="1"/>
          </p:cNvSpPr>
          <p:nvPr>
            <p:ph type="title"/>
            <p:custDataLst>
              <p:tags r:id="rId7"/>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8"/>
            </p:custDataLst>
          </p:nvPr>
        </p:nvSpPr>
        <p:spPr>
          <a:xfrm>
            <a:off x="669930"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9"/>
            </p:custDataLst>
          </p:nvPr>
        </p:nvSpPr>
        <p:spPr>
          <a:xfrm>
            <a:off x="6238877" y="952508"/>
            <a:ext cx="5283242" cy="5388907"/>
          </a:xfrm>
        </p:spPr>
        <p:txBody>
          <a:bodyPr lIns="90000" tIns="46800" rIns="90000" bIns="46800">
            <a:normAutofit/>
          </a:bodyPr>
          <a:lstStyle>
            <a:lvl1pP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2pPr>
            <a:lvl3pP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3pPr>
            <a:lvl4pP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4pPr>
            <a:lvl5pP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0"/>
            </p:custDataLst>
          </p:nvPr>
        </p:nvSpPr>
        <p:spPr/>
        <p:txBody>
          <a:bodyPr lIns="90000" tIns="46800" rIns="90000" bIns="46800">
            <a:normAutofit/>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1"/>
            </p:custDataLst>
          </p:nvPr>
        </p:nvSpPr>
        <p:spPr/>
        <p:txBody>
          <a:bodyPr lIns="90000" tIns="46800" rIns="90000" bIns="46800">
            <a:normAutofit/>
          </a:bodyPr>
          <a:lstStyle/>
          <a:p>
            <a:endParaRPr lang="zh-CN" altLang="en-US"/>
          </a:p>
        </p:txBody>
      </p:sp>
      <p:sp>
        <p:nvSpPr>
          <p:cNvPr id="7" name="灯片编号占位符 6"/>
          <p:cNvSpPr>
            <a:spLocks noGrp="1"/>
          </p:cNvSpPr>
          <p:nvPr>
            <p:ph type="sldNum" sz="quarter" idx="12"/>
            <p:custDataLst>
              <p:tags r:id="rId12"/>
            </p:custDataLst>
          </p:nvPr>
        </p:nvSpPr>
        <p:spPr/>
        <p:txBody>
          <a:bodyPr lIns="90000" tIns="46800" rIns="90000" bIns="46800">
            <a:normAutofit/>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gradFill>
          <a:gsLst>
            <a:gs pos="17000">
              <a:schemeClr val="tx2"/>
            </a:gs>
            <a:gs pos="90000">
              <a:schemeClr val="tx2">
                <a:lumMod val="90000"/>
              </a:schemeClr>
            </a:gs>
            <a:gs pos="70000">
              <a:schemeClr val="accent1">
                <a:lumMod val="20000"/>
                <a:lumOff val="80000"/>
              </a:schemeClr>
            </a:gs>
          </a:gsLst>
          <a:lin ang="600000" scaled="0"/>
        </a:gradFill>
        <a:effectLst/>
      </p:bgPr>
    </p:bg>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1" y="113212"/>
            <a:ext cx="12271475" cy="6744787"/>
            <a:chOff x="1" y="113212"/>
            <a:chExt cx="12271475" cy="6744787"/>
          </a:xfrm>
        </p:grpSpPr>
        <p:pic>
          <p:nvPicPr>
            <p:cNvPr id="14" name="图片 13" descr="f6043dcc74b4197d1ce4068abd875718"/>
            <p:cNvPicPr>
              <a:picLocks noChangeAspect="1"/>
            </p:cNvPicPr>
            <p:nvPr userDrawn="1">
              <p:custDataLst>
                <p:tags r:id="rId3"/>
              </p:custDataLst>
            </p:nvPr>
          </p:nvPicPr>
          <p:blipFill rotWithShape="1">
            <a:blip r:embed="rId4">
              <a:clrChange>
                <a:clrFrom>
                  <a:srgbClr val="D4E1EA">
                    <a:alpha val="100000"/>
                  </a:srgbClr>
                </a:clrFrom>
                <a:clrTo>
                  <a:srgbClr val="D4E1EA">
                    <a:alpha val="100000"/>
                    <a:alpha val="0"/>
                  </a:srgbClr>
                </a:clrTo>
              </a:clrChange>
            </a:blip>
            <a:srcRect t="-260"/>
            <a:stretch>
              <a:fillRect/>
            </a:stretch>
          </p:blipFill>
          <p:spPr>
            <a:xfrm>
              <a:off x="1" y="113212"/>
              <a:ext cx="1085108" cy="1818226"/>
            </a:xfrm>
            <a:prstGeom prst="homePlate">
              <a:avLst/>
            </a:prstGeom>
          </p:spPr>
        </p:pic>
        <p:pic>
          <p:nvPicPr>
            <p:cNvPr id="15" name="图片 14" descr="f6043dcc74b4197d1ce4068abd875718"/>
            <p:cNvPicPr>
              <a:picLocks noChangeAspect="1"/>
            </p:cNvPicPr>
            <p:nvPr>
              <p:custDataLst>
                <p:tags r:id="rId5"/>
              </p:custDataLst>
            </p:nvPr>
          </p:nvPicPr>
          <p:blipFill>
            <a:blip r:embed="rId6">
              <a:clrChange>
                <a:clrFrom>
                  <a:srgbClr val="D5E2EB">
                    <a:alpha val="100000"/>
                  </a:srgbClr>
                </a:clrFrom>
                <a:clrTo>
                  <a:srgbClr val="D5E2EB">
                    <a:alpha val="100000"/>
                    <a:alpha val="0"/>
                  </a:srgbClr>
                </a:clrTo>
              </a:clrChange>
            </a:blip>
            <a:srcRect/>
            <a:stretch>
              <a:fillRect/>
            </a:stretch>
          </p:blipFill>
          <p:spPr>
            <a:xfrm rot="10800000">
              <a:off x="11156697" y="5842478"/>
              <a:ext cx="1114779" cy="1015521"/>
            </a:xfrm>
            <a:prstGeom prst="rect">
              <a:avLst/>
            </a:prstGeom>
            <a:effectLst/>
          </p:spPr>
        </p:pic>
      </p:grpSp>
      <p:sp>
        <p:nvSpPr>
          <p:cNvPr id="2" name="标题 1"/>
          <p:cNvSpPr>
            <a:spLocks noGrp="1"/>
          </p:cNvSpPr>
          <p:nvPr>
            <p:ph type="title"/>
            <p:custDataLst>
              <p:tags r:id="rId7"/>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8"/>
            </p:custDataLst>
          </p:nvPr>
        </p:nvSpPr>
        <p:spPr>
          <a:xfrm>
            <a:off x="669930" y="952508"/>
            <a:ext cx="5283242" cy="381003"/>
          </a:xfrm>
        </p:spPr>
        <p:txBody>
          <a:bodyPr lIns="90000" tIns="46800" rIns="90000" bIns="468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9"/>
            </p:custDataLst>
          </p:nvPr>
        </p:nvSpPr>
        <p:spPr>
          <a:xfrm>
            <a:off x="669925" y="1406525"/>
            <a:ext cx="5283200"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0"/>
            </p:custDataLst>
          </p:nvPr>
        </p:nvSpPr>
        <p:spPr>
          <a:xfrm>
            <a:off x="6235750" y="952508"/>
            <a:ext cx="5283242" cy="381003"/>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1"/>
            </p:custDataLst>
          </p:nvPr>
        </p:nvSpPr>
        <p:spPr>
          <a:xfrm>
            <a:off x="6235750" y="1406525"/>
            <a:ext cx="5283242"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2"/>
            </p:custDataLst>
          </p:nvPr>
        </p:nvSpPr>
        <p:spPr/>
        <p:txBody>
          <a:bodyPr lIns="90000" tIns="46800" rIns="90000" bIns="46800">
            <a:normAutofit/>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3"/>
            </p:custDataLst>
          </p:nvPr>
        </p:nvSpPr>
        <p:spPr/>
        <p:txBody>
          <a:bodyPr lIns="90000" tIns="46800" rIns="90000" bIns="46800">
            <a:normAutofit/>
          </a:bodyPr>
          <a:lstStyle/>
          <a:p>
            <a:endParaRPr lang="zh-CN" altLang="en-US"/>
          </a:p>
        </p:txBody>
      </p:sp>
      <p:sp>
        <p:nvSpPr>
          <p:cNvPr id="9" name="灯片编号占位符 8"/>
          <p:cNvSpPr>
            <a:spLocks noGrp="1"/>
          </p:cNvSpPr>
          <p:nvPr>
            <p:ph type="sldNum" sz="quarter" idx="12"/>
            <p:custDataLst>
              <p:tags r:id="rId14"/>
            </p:custDataLst>
          </p:nvPr>
        </p:nvSpPr>
        <p:spPr/>
        <p:txBody>
          <a:bodyPr lIns="90000" tIns="46800" rIns="90000" bIns="46800">
            <a:normAutofit/>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a:gsLst>
            <a:gs pos="17000">
              <a:schemeClr val="tx2"/>
            </a:gs>
            <a:gs pos="90000">
              <a:schemeClr val="tx2">
                <a:lumMod val="90000"/>
              </a:schemeClr>
            </a:gs>
            <a:gs pos="70000">
              <a:schemeClr val="accent1">
                <a:lumMod val="20000"/>
                <a:lumOff val="80000"/>
              </a:schemeClr>
            </a:gs>
          </a:gsLst>
          <a:lin ang="600000" scaled="0"/>
        </a:gradFill>
        <a:effectLst/>
      </p:bgPr>
    </p:bg>
    <p:spTree>
      <p:nvGrpSpPr>
        <p:cNvPr id="1" name=""/>
        <p:cNvGrpSpPr/>
        <p:nvPr/>
      </p:nvGrpSpPr>
      <p:grpSpPr>
        <a:xfrm>
          <a:off x="0" y="0"/>
          <a:ext cx="0" cy="0"/>
          <a:chOff x="0" y="0"/>
          <a:chExt cx="0" cy="0"/>
        </a:xfrm>
      </p:grpSpPr>
      <p:grpSp>
        <p:nvGrpSpPr>
          <p:cNvPr id="6" name="组合 5"/>
          <p:cNvGrpSpPr/>
          <p:nvPr>
            <p:custDataLst>
              <p:tags r:id="rId2"/>
            </p:custDataLst>
          </p:nvPr>
        </p:nvGrpSpPr>
        <p:grpSpPr>
          <a:xfrm>
            <a:off x="597107" y="449063"/>
            <a:ext cx="2926402" cy="3792831"/>
            <a:chOff x="709448" y="734571"/>
            <a:chExt cx="3056255" cy="3961130"/>
          </a:xfrm>
        </p:grpSpPr>
        <p:sp>
          <p:nvSpPr>
            <p:cNvPr id="7" name="任意多边形 2"/>
            <p:cNvSpPr>
              <a:spLocks noChangeAspect="1"/>
            </p:cNvSpPr>
            <p:nvPr>
              <p:custDataLst>
                <p:tags r:id="rId3"/>
              </p:custDataLst>
            </p:nvPr>
          </p:nvSpPr>
          <p:spPr>
            <a:xfrm>
              <a:off x="711988" y="734571"/>
              <a:ext cx="1520825" cy="1219835"/>
            </a:xfrm>
            <a:custGeom>
              <a:avLst/>
              <a:gdLst>
                <a:gd name="connsiteX0" fmla="*/ 5 w 2565"/>
                <a:gd name="connsiteY0" fmla="*/ 0 h 2057"/>
                <a:gd name="connsiteX1" fmla="*/ 0 w 2565"/>
                <a:gd name="connsiteY1" fmla="*/ 2039 h 2057"/>
                <a:gd name="connsiteX2" fmla="*/ 2565 w 2565"/>
                <a:gd name="connsiteY2" fmla="*/ 2051 h 2057"/>
                <a:gd name="connsiteX3" fmla="*/ 2560 w 2565"/>
                <a:gd name="connsiteY3" fmla="*/ 97 h 2057"/>
              </a:gdLst>
              <a:ahLst/>
              <a:cxnLst>
                <a:cxn ang="0">
                  <a:pos x="connsiteX0" y="connsiteY0"/>
                </a:cxn>
                <a:cxn ang="0">
                  <a:pos x="connsiteX1" y="connsiteY1"/>
                </a:cxn>
                <a:cxn ang="0">
                  <a:pos x="connsiteX2" y="connsiteY2"/>
                </a:cxn>
                <a:cxn ang="0">
                  <a:pos x="connsiteX3" y="connsiteY3"/>
                </a:cxn>
              </a:cxnLst>
              <a:rect l="l" t="t" r="r" b="b"/>
              <a:pathLst>
                <a:path w="2565" h="2057">
                  <a:moveTo>
                    <a:pt x="5" y="0"/>
                  </a:moveTo>
                  <a:cubicBezTo>
                    <a:pt x="5" y="705"/>
                    <a:pt x="0" y="1541"/>
                    <a:pt x="0" y="2039"/>
                  </a:cubicBezTo>
                  <a:cubicBezTo>
                    <a:pt x="960" y="2051"/>
                    <a:pt x="1895" y="2066"/>
                    <a:pt x="2565" y="2051"/>
                  </a:cubicBezTo>
                  <a:cubicBezTo>
                    <a:pt x="2560" y="1557"/>
                    <a:pt x="2570" y="717"/>
                    <a:pt x="2560" y="97"/>
                  </a:cubicBezTo>
                </a:path>
              </a:pathLst>
            </a:custGeom>
            <a:solidFill>
              <a:schemeClr val="bg1">
                <a:alpha val="6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Arial" panose="020B0604020202020204" pitchFamily="34" charset="0"/>
                <a:ea typeface="微软雅黑" panose="020B0503020204020204" charset="-122"/>
              </a:endParaRPr>
            </a:p>
          </p:txBody>
        </p:sp>
        <p:sp>
          <p:nvSpPr>
            <p:cNvPr id="8" name="任意多边形 3"/>
            <p:cNvSpPr>
              <a:spLocks noChangeAspect="1"/>
            </p:cNvSpPr>
            <p:nvPr>
              <p:custDataLst>
                <p:tags r:id="rId4"/>
              </p:custDataLst>
            </p:nvPr>
          </p:nvSpPr>
          <p:spPr>
            <a:xfrm>
              <a:off x="2338858" y="799341"/>
              <a:ext cx="1426845" cy="1173480"/>
            </a:xfrm>
            <a:custGeom>
              <a:avLst/>
              <a:gdLst>
                <a:gd name="connsiteX0" fmla="*/ 7 w 2407"/>
                <a:gd name="connsiteY0" fmla="*/ 0 h 1980"/>
                <a:gd name="connsiteX1" fmla="*/ 0 w 2407"/>
                <a:gd name="connsiteY1" fmla="*/ 1949 h 1980"/>
                <a:gd name="connsiteX2" fmla="*/ 2407 w 2407"/>
                <a:gd name="connsiteY2" fmla="*/ 1980 h 1980"/>
                <a:gd name="connsiteX3" fmla="*/ 2402 w 2407"/>
                <a:gd name="connsiteY3" fmla="*/ 100 h 1980"/>
              </a:gdLst>
              <a:ahLst/>
              <a:cxnLst>
                <a:cxn ang="0">
                  <a:pos x="connsiteX0" y="connsiteY0"/>
                </a:cxn>
                <a:cxn ang="0">
                  <a:pos x="connsiteX1" y="connsiteY1"/>
                </a:cxn>
                <a:cxn ang="0">
                  <a:pos x="connsiteX2" y="connsiteY2"/>
                </a:cxn>
                <a:cxn ang="0">
                  <a:pos x="connsiteX3" y="connsiteY3"/>
                </a:cxn>
              </a:cxnLst>
              <a:rect l="l" t="t" r="r" b="b"/>
              <a:pathLst>
                <a:path w="2407" h="1980">
                  <a:moveTo>
                    <a:pt x="7" y="0"/>
                  </a:moveTo>
                  <a:cubicBezTo>
                    <a:pt x="7" y="661"/>
                    <a:pt x="0" y="1482"/>
                    <a:pt x="0" y="1949"/>
                  </a:cubicBezTo>
                  <a:cubicBezTo>
                    <a:pt x="899" y="1960"/>
                    <a:pt x="1767" y="1980"/>
                    <a:pt x="2407" y="1980"/>
                  </a:cubicBezTo>
                  <a:cubicBezTo>
                    <a:pt x="2403" y="1517"/>
                    <a:pt x="2411" y="681"/>
                    <a:pt x="2402" y="100"/>
                  </a:cubicBezTo>
                </a:path>
              </a:pathLst>
            </a:custGeom>
            <a:solidFill>
              <a:schemeClr val="bg1">
                <a:alpha val="6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Arial" panose="020B0604020202020204" pitchFamily="34" charset="0"/>
                <a:ea typeface="微软雅黑" panose="020B0503020204020204" charset="-122"/>
              </a:endParaRPr>
            </a:p>
          </p:txBody>
        </p:sp>
        <p:sp>
          <p:nvSpPr>
            <p:cNvPr id="9" name="任意多边形 40"/>
            <p:cNvSpPr>
              <a:spLocks noChangeAspect="1"/>
            </p:cNvSpPr>
            <p:nvPr>
              <p:custDataLst>
                <p:tags r:id="rId5"/>
              </p:custDataLst>
            </p:nvPr>
          </p:nvSpPr>
          <p:spPr>
            <a:xfrm>
              <a:off x="713258" y="2040131"/>
              <a:ext cx="1520825" cy="1301750"/>
            </a:xfrm>
            <a:custGeom>
              <a:avLst/>
              <a:gdLst>
                <a:gd name="connsiteX0" fmla="*/ 0 w 2566"/>
                <a:gd name="connsiteY0" fmla="*/ 0 h 2195"/>
                <a:gd name="connsiteX1" fmla="*/ 0 w 2566"/>
                <a:gd name="connsiteY1" fmla="*/ 2195 h 2195"/>
                <a:gd name="connsiteX2" fmla="*/ 2565 w 2566"/>
                <a:gd name="connsiteY2" fmla="*/ 2165 h 2195"/>
                <a:gd name="connsiteX3" fmla="*/ 2560 w 2566"/>
                <a:gd name="connsiteY3" fmla="*/ 15 h 2195"/>
              </a:gdLst>
              <a:ahLst/>
              <a:cxnLst>
                <a:cxn ang="0">
                  <a:pos x="connsiteX0" y="connsiteY0"/>
                </a:cxn>
                <a:cxn ang="0">
                  <a:pos x="connsiteX1" y="connsiteY1"/>
                </a:cxn>
                <a:cxn ang="0">
                  <a:pos x="connsiteX2" y="connsiteY2"/>
                </a:cxn>
                <a:cxn ang="0">
                  <a:pos x="connsiteX3" y="connsiteY3"/>
                </a:cxn>
              </a:cxnLst>
              <a:rect l="l" t="t" r="r" b="b"/>
              <a:pathLst>
                <a:path w="2566" h="2195">
                  <a:moveTo>
                    <a:pt x="0" y="0"/>
                  </a:moveTo>
                  <a:cubicBezTo>
                    <a:pt x="0" y="754"/>
                    <a:pt x="0" y="1662"/>
                    <a:pt x="0" y="2195"/>
                  </a:cubicBezTo>
                  <a:cubicBezTo>
                    <a:pt x="975" y="2180"/>
                    <a:pt x="1895" y="2181"/>
                    <a:pt x="2565" y="2165"/>
                  </a:cubicBezTo>
                  <a:cubicBezTo>
                    <a:pt x="2565" y="1610"/>
                    <a:pt x="2570" y="677"/>
                    <a:pt x="2560" y="15"/>
                  </a:cubicBezTo>
                </a:path>
              </a:pathLst>
            </a:custGeom>
            <a:solidFill>
              <a:schemeClr val="bg1">
                <a:alpha val="6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Arial" panose="020B0604020202020204" pitchFamily="34" charset="0"/>
                <a:ea typeface="微软雅黑" panose="020B0503020204020204" charset="-122"/>
              </a:endParaRPr>
            </a:p>
          </p:txBody>
        </p:sp>
        <p:sp>
          <p:nvSpPr>
            <p:cNvPr id="10" name="任意多边形 41"/>
            <p:cNvSpPr>
              <a:spLocks noChangeAspect="1"/>
            </p:cNvSpPr>
            <p:nvPr>
              <p:custDataLst>
                <p:tags r:id="rId6"/>
              </p:custDataLst>
            </p:nvPr>
          </p:nvSpPr>
          <p:spPr>
            <a:xfrm>
              <a:off x="2338858" y="2042671"/>
              <a:ext cx="1424940" cy="1277620"/>
            </a:xfrm>
            <a:custGeom>
              <a:avLst/>
              <a:gdLst>
                <a:gd name="connsiteX0" fmla="*/ 0 w 2404"/>
                <a:gd name="connsiteY0" fmla="*/ 0 h 2154"/>
                <a:gd name="connsiteX1" fmla="*/ 0 w 2404"/>
                <a:gd name="connsiteY1" fmla="*/ 2154 h 2154"/>
                <a:gd name="connsiteX2" fmla="*/ 2399 w 2404"/>
                <a:gd name="connsiteY2" fmla="*/ 2116 h 2154"/>
                <a:gd name="connsiteX3" fmla="*/ 2404 w 2404"/>
                <a:gd name="connsiteY3" fmla="*/ 16 h 2154"/>
              </a:gdLst>
              <a:ahLst/>
              <a:cxnLst>
                <a:cxn ang="0">
                  <a:pos x="connsiteX0" y="connsiteY0"/>
                </a:cxn>
                <a:cxn ang="0">
                  <a:pos x="connsiteX1" y="connsiteY1"/>
                </a:cxn>
                <a:cxn ang="0">
                  <a:pos x="connsiteX2" y="connsiteY2"/>
                </a:cxn>
                <a:cxn ang="0">
                  <a:pos x="connsiteX3" y="connsiteY3"/>
                </a:cxn>
              </a:cxnLst>
              <a:rect l="l" t="t" r="r" b="b"/>
              <a:pathLst>
                <a:path w="2404" h="2154">
                  <a:moveTo>
                    <a:pt x="0" y="0"/>
                  </a:moveTo>
                  <a:cubicBezTo>
                    <a:pt x="0" y="740"/>
                    <a:pt x="0" y="1631"/>
                    <a:pt x="0" y="2154"/>
                  </a:cubicBezTo>
                  <a:cubicBezTo>
                    <a:pt x="915" y="2139"/>
                    <a:pt x="1770" y="2131"/>
                    <a:pt x="2399" y="2116"/>
                  </a:cubicBezTo>
                  <a:cubicBezTo>
                    <a:pt x="2399" y="1571"/>
                    <a:pt x="2404" y="671"/>
                    <a:pt x="2404" y="16"/>
                  </a:cubicBezTo>
                </a:path>
              </a:pathLst>
            </a:custGeom>
            <a:solidFill>
              <a:schemeClr val="bg1">
                <a:alpha val="6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Arial" panose="020B0604020202020204" pitchFamily="34" charset="0"/>
                <a:ea typeface="微软雅黑" panose="020B0503020204020204" charset="-122"/>
              </a:endParaRPr>
            </a:p>
          </p:txBody>
        </p:sp>
        <p:sp>
          <p:nvSpPr>
            <p:cNvPr id="11" name="任意多边形 42"/>
            <p:cNvSpPr>
              <a:spLocks noChangeAspect="1"/>
            </p:cNvSpPr>
            <p:nvPr>
              <p:custDataLst>
                <p:tags r:id="rId7"/>
              </p:custDataLst>
            </p:nvPr>
          </p:nvSpPr>
          <p:spPr>
            <a:xfrm>
              <a:off x="709448" y="3419986"/>
              <a:ext cx="1520825" cy="1275715"/>
            </a:xfrm>
            <a:custGeom>
              <a:avLst/>
              <a:gdLst>
                <a:gd name="connsiteX0" fmla="*/ 1 w 2564"/>
                <a:gd name="connsiteY0" fmla="*/ 19 h 2152"/>
                <a:gd name="connsiteX1" fmla="*/ 0 w 2564"/>
                <a:gd name="connsiteY1" fmla="*/ 2152 h 2152"/>
                <a:gd name="connsiteX2" fmla="*/ 2561 w 2564"/>
                <a:gd name="connsiteY2" fmla="*/ 2054 h 2152"/>
                <a:gd name="connsiteX3" fmla="*/ 2560 w 2564"/>
                <a:gd name="connsiteY3" fmla="*/ 0 h 2152"/>
              </a:gdLst>
              <a:ahLst/>
              <a:cxnLst>
                <a:cxn ang="0">
                  <a:pos x="connsiteX0" y="connsiteY0"/>
                </a:cxn>
                <a:cxn ang="0">
                  <a:pos x="connsiteX1" y="connsiteY1"/>
                </a:cxn>
                <a:cxn ang="0">
                  <a:pos x="connsiteX2" y="connsiteY2"/>
                </a:cxn>
                <a:cxn ang="0">
                  <a:pos x="connsiteX3" y="connsiteY3"/>
                </a:cxn>
              </a:cxnLst>
              <a:rect l="l" t="t" r="r" b="b"/>
              <a:pathLst>
                <a:path w="2565" h="2152">
                  <a:moveTo>
                    <a:pt x="1" y="19"/>
                  </a:moveTo>
                  <a:cubicBezTo>
                    <a:pt x="1" y="763"/>
                    <a:pt x="0" y="1626"/>
                    <a:pt x="0" y="2152"/>
                  </a:cubicBezTo>
                  <a:cubicBezTo>
                    <a:pt x="921" y="2119"/>
                    <a:pt x="1881" y="2074"/>
                    <a:pt x="2561" y="2054"/>
                  </a:cubicBezTo>
                  <a:cubicBezTo>
                    <a:pt x="2561" y="1506"/>
                    <a:pt x="2570" y="653"/>
                    <a:pt x="2560" y="0"/>
                  </a:cubicBezTo>
                </a:path>
              </a:pathLst>
            </a:custGeom>
            <a:solidFill>
              <a:schemeClr val="bg1">
                <a:alpha val="6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Arial" panose="020B0604020202020204" pitchFamily="34" charset="0"/>
                <a:ea typeface="微软雅黑" panose="020B0503020204020204" charset="-122"/>
              </a:endParaRPr>
            </a:p>
          </p:txBody>
        </p:sp>
        <p:sp>
          <p:nvSpPr>
            <p:cNvPr id="12" name="任意多边形 43"/>
            <p:cNvSpPr>
              <a:spLocks noChangeAspect="1"/>
            </p:cNvSpPr>
            <p:nvPr>
              <p:custDataLst>
                <p:tags r:id="rId8"/>
              </p:custDataLst>
            </p:nvPr>
          </p:nvSpPr>
          <p:spPr>
            <a:xfrm>
              <a:off x="2338223" y="3397126"/>
              <a:ext cx="1425575" cy="1235710"/>
            </a:xfrm>
            <a:custGeom>
              <a:avLst/>
              <a:gdLst>
                <a:gd name="connsiteX0" fmla="*/ 1 w 2406"/>
                <a:gd name="connsiteY0" fmla="*/ 39 h 2085"/>
                <a:gd name="connsiteX1" fmla="*/ 0 w 2406"/>
                <a:gd name="connsiteY1" fmla="*/ 2085 h 2085"/>
                <a:gd name="connsiteX2" fmla="*/ 2405 w 2406"/>
                <a:gd name="connsiteY2" fmla="*/ 1991 h 2085"/>
                <a:gd name="connsiteX3" fmla="*/ 2400 w 2406"/>
                <a:gd name="connsiteY3" fmla="*/ 0 h 2085"/>
              </a:gdLst>
              <a:ahLst/>
              <a:cxnLst>
                <a:cxn ang="0">
                  <a:pos x="connsiteX0" y="connsiteY0"/>
                </a:cxn>
                <a:cxn ang="0">
                  <a:pos x="connsiteX1" y="connsiteY1"/>
                </a:cxn>
                <a:cxn ang="0">
                  <a:pos x="connsiteX2" y="connsiteY2"/>
                </a:cxn>
                <a:cxn ang="0">
                  <a:pos x="connsiteX3" y="connsiteY3"/>
                </a:cxn>
              </a:cxnLst>
              <a:rect l="l" t="t" r="r" b="b"/>
              <a:pathLst>
                <a:path w="2406" h="2085">
                  <a:moveTo>
                    <a:pt x="1" y="39"/>
                  </a:moveTo>
                  <a:cubicBezTo>
                    <a:pt x="1" y="753"/>
                    <a:pt x="0" y="1581"/>
                    <a:pt x="0" y="2085"/>
                  </a:cubicBezTo>
                  <a:cubicBezTo>
                    <a:pt x="865" y="2053"/>
                    <a:pt x="1767" y="2010"/>
                    <a:pt x="2405" y="1991"/>
                  </a:cubicBezTo>
                  <a:cubicBezTo>
                    <a:pt x="2405" y="1465"/>
                    <a:pt x="2410" y="630"/>
                    <a:pt x="2400" y="0"/>
                  </a:cubicBezTo>
                </a:path>
              </a:pathLst>
            </a:custGeom>
            <a:solidFill>
              <a:schemeClr val="bg1">
                <a:alpha val="6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Arial" panose="020B0604020202020204" pitchFamily="34" charset="0"/>
                <a:ea typeface="微软雅黑" panose="020B0503020204020204" charset="-122"/>
              </a:endParaRPr>
            </a:p>
          </p:txBody>
        </p:sp>
      </p:grpSp>
      <p:sp>
        <p:nvSpPr>
          <p:cNvPr id="2" name="标题 1"/>
          <p:cNvSpPr>
            <a:spLocks noGrp="1"/>
          </p:cNvSpPr>
          <p:nvPr>
            <p:ph type="title"/>
            <p:custDataLst>
              <p:tags r:id="rId9"/>
            </p:custDataLst>
          </p:nvPr>
        </p:nvSpPr>
        <p:spPr>
          <a:xfrm>
            <a:off x="3990975" y="443230"/>
            <a:ext cx="7531144"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lIns="90000" tIns="46800" rIns="90000" bIns="46800">
            <a:normAutofit/>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lIns="90000" tIns="46800" rIns="90000" bIns="46800">
            <a:normAutofit/>
          </a:bodyPr>
          <a:lstStyle/>
          <a:p>
            <a:endParaRPr lang="zh-CN" altLang="en-US"/>
          </a:p>
        </p:txBody>
      </p:sp>
      <p:sp>
        <p:nvSpPr>
          <p:cNvPr id="5" name="灯片编号占位符 4"/>
          <p:cNvSpPr>
            <a:spLocks noGrp="1"/>
          </p:cNvSpPr>
          <p:nvPr>
            <p:ph type="sldNum" sz="quarter" idx="12"/>
            <p:custDataLst>
              <p:tags r:id="rId12"/>
            </p:custDataLst>
          </p:nvPr>
        </p:nvSpPr>
        <p:spPr/>
        <p:txBody>
          <a:bodyPr lIns="90000" tIns="46800" rIns="90000" bIns="46800">
            <a:normAutofit/>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gradFill>
          <a:gsLst>
            <a:gs pos="17000">
              <a:schemeClr val="tx2"/>
            </a:gs>
            <a:gs pos="90000">
              <a:schemeClr val="tx2">
                <a:lumMod val="90000"/>
              </a:schemeClr>
            </a:gs>
            <a:gs pos="70000">
              <a:schemeClr val="accent1">
                <a:lumMod val="20000"/>
                <a:lumOff val="80000"/>
              </a:schemeClr>
            </a:gs>
          </a:gsLst>
          <a:lin ang="600000" scaled="0"/>
        </a:gra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gradFill>
          <a:gsLst>
            <a:gs pos="17000">
              <a:schemeClr val="tx2"/>
            </a:gs>
            <a:gs pos="90000">
              <a:schemeClr val="tx2">
                <a:lumMod val="90000"/>
              </a:schemeClr>
            </a:gs>
            <a:gs pos="70000">
              <a:schemeClr val="accent1">
                <a:lumMod val="20000"/>
                <a:lumOff val="80000"/>
              </a:schemeClr>
            </a:gs>
          </a:gsLst>
          <a:lin ang="600000" scaled="0"/>
        </a:gra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1" y="113212"/>
            <a:ext cx="12271475" cy="6744787"/>
            <a:chOff x="1" y="113212"/>
            <a:chExt cx="12271475" cy="6744787"/>
          </a:xfrm>
        </p:grpSpPr>
        <p:pic>
          <p:nvPicPr>
            <p:cNvPr id="12" name="图片 11" descr="f6043dcc74b4197d1ce4068abd875718"/>
            <p:cNvPicPr>
              <a:picLocks noChangeAspect="1"/>
            </p:cNvPicPr>
            <p:nvPr userDrawn="1">
              <p:custDataLst>
                <p:tags r:id="rId3"/>
              </p:custDataLst>
            </p:nvPr>
          </p:nvPicPr>
          <p:blipFill rotWithShape="1">
            <a:blip r:embed="rId4">
              <a:clrChange>
                <a:clrFrom>
                  <a:srgbClr val="D4E1EA">
                    <a:alpha val="100000"/>
                  </a:srgbClr>
                </a:clrFrom>
                <a:clrTo>
                  <a:srgbClr val="D4E1EA">
                    <a:alpha val="100000"/>
                    <a:alpha val="0"/>
                  </a:srgbClr>
                </a:clrTo>
              </a:clrChange>
            </a:blip>
            <a:srcRect t="-260"/>
            <a:stretch>
              <a:fillRect/>
            </a:stretch>
          </p:blipFill>
          <p:spPr>
            <a:xfrm>
              <a:off x="1" y="113212"/>
              <a:ext cx="1085108" cy="1818226"/>
            </a:xfrm>
            <a:prstGeom prst="homePlate">
              <a:avLst/>
            </a:prstGeom>
          </p:spPr>
        </p:pic>
        <p:pic>
          <p:nvPicPr>
            <p:cNvPr id="13" name="图片 12" descr="f6043dcc74b4197d1ce4068abd875718"/>
            <p:cNvPicPr>
              <a:picLocks noChangeAspect="1"/>
            </p:cNvPicPr>
            <p:nvPr>
              <p:custDataLst>
                <p:tags r:id="rId5"/>
              </p:custDataLst>
            </p:nvPr>
          </p:nvPicPr>
          <p:blipFill>
            <a:blip r:embed="rId6">
              <a:clrChange>
                <a:clrFrom>
                  <a:srgbClr val="D5E2EB">
                    <a:alpha val="100000"/>
                  </a:srgbClr>
                </a:clrFrom>
                <a:clrTo>
                  <a:srgbClr val="D5E2EB">
                    <a:alpha val="100000"/>
                    <a:alpha val="0"/>
                  </a:srgbClr>
                </a:clrTo>
              </a:clrChange>
            </a:blip>
            <a:srcRect/>
            <a:stretch>
              <a:fillRect/>
            </a:stretch>
          </p:blipFill>
          <p:spPr>
            <a:xfrm rot="10800000">
              <a:off x="11156697" y="5842478"/>
              <a:ext cx="1114779" cy="1015521"/>
            </a:xfrm>
            <a:prstGeom prst="rect">
              <a:avLst/>
            </a:prstGeom>
            <a:effectLst/>
          </p:spPr>
        </p:pic>
      </p:grpSp>
      <p:sp>
        <p:nvSpPr>
          <p:cNvPr id="2" name="标题 1"/>
          <p:cNvSpPr>
            <a:spLocks noGrp="1"/>
          </p:cNvSpPr>
          <p:nvPr>
            <p:ph type="title"/>
            <p:custDataLst>
              <p:tags r:id="rId7"/>
            </p:custDataLst>
          </p:nvPr>
        </p:nvSpPr>
        <p:spPr>
          <a:xfrm>
            <a:off x="669930"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8"/>
            </p:custDataLst>
          </p:nvPr>
        </p:nvSpPr>
        <p:spPr>
          <a:xfrm>
            <a:off x="669930" y="952508"/>
            <a:ext cx="5283242" cy="5388907"/>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9"/>
            </p:custDataLst>
          </p:nvPr>
        </p:nvSpPr>
        <p:spPr>
          <a:xfrm>
            <a:off x="6238925"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0"/>
            </p:custDataLst>
          </p:nvPr>
        </p:nvSpPr>
        <p:spPr/>
        <p:txBody>
          <a:bodyPr lIns="90000" tIns="46800" rIns="90000" bIns="46800">
            <a:normAutofit/>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1"/>
            </p:custDataLst>
          </p:nvPr>
        </p:nvSpPr>
        <p:spPr/>
        <p:txBody>
          <a:bodyPr lIns="90000" tIns="46800" rIns="90000" bIns="46800">
            <a:normAutofit/>
          </a:bodyPr>
          <a:lstStyle/>
          <a:p>
            <a:endParaRPr lang="zh-CN" altLang="en-US" dirty="0"/>
          </a:p>
        </p:txBody>
      </p:sp>
      <p:sp>
        <p:nvSpPr>
          <p:cNvPr id="7" name="灯片编号占位符 6"/>
          <p:cNvSpPr>
            <a:spLocks noGrp="1"/>
          </p:cNvSpPr>
          <p:nvPr>
            <p:ph type="sldNum" sz="quarter" idx="12"/>
            <p:custDataLst>
              <p:tags r:id="rId12"/>
            </p:custDataLst>
          </p:nvPr>
        </p:nvSpPr>
        <p:spPr/>
        <p:txBody>
          <a:bodyPr lIns="90000" tIns="46800" rIns="90000" bIns="46800">
            <a:normAutofit/>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gradFill>
          <a:gsLst>
            <a:gs pos="17000">
              <a:schemeClr val="tx2"/>
            </a:gs>
            <a:gs pos="90000">
              <a:schemeClr val="tx2">
                <a:lumMod val="90000"/>
              </a:schemeClr>
            </a:gs>
            <a:gs pos="70000">
              <a:schemeClr val="accent1">
                <a:lumMod val="20000"/>
                <a:lumOff val="80000"/>
              </a:schemeClr>
            </a:gs>
          </a:gsLst>
          <a:lin ang="600000" scaled="0"/>
        </a:gra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1" y="113212"/>
            <a:ext cx="12271475" cy="6744787"/>
            <a:chOff x="1" y="113212"/>
            <a:chExt cx="12271475" cy="6744787"/>
          </a:xfrm>
        </p:grpSpPr>
        <p:grpSp>
          <p:nvGrpSpPr>
            <p:cNvPr id="15" name="组合 14"/>
            <p:cNvGrpSpPr/>
            <p:nvPr userDrawn="1">
              <p:custDataLst>
                <p:tags r:id="rId3"/>
              </p:custDataLst>
            </p:nvPr>
          </p:nvGrpSpPr>
          <p:grpSpPr>
            <a:xfrm>
              <a:off x="1" y="113212"/>
              <a:ext cx="12271475" cy="6744787"/>
              <a:chOff x="1" y="113212"/>
              <a:chExt cx="12271475" cy="6744787"/>
            </a:xfrm>
          </p:grpSpPr>
          <p:pic>
            <p:nvPicPr>
              <p:cNvPr id="16" name="图片 15" descr="f6043dcc74b4197d1ce4068abd875718"/>
              <p:cNvPicPr>
                <a:picLocks noChangeAspect="1"/>
              </p:cNvPicPr>
              <p:nvPr userDrawn="1">
                <p:custDataLst>
                  <p:tags r:id="rId4"/>
                </p:custDataLst>
              </p:nvPr>
            </p:nvPicPr>
            <p:blipFill rotWithShape="1">
              <a:blip r:embed="rId5">
                <a:clrChange>
                  <a:clrFrom>
                    <a:srgbClr val="D4E1EA">
                      <a:alpha val="100000"/>
                    </a:srgbClr>
                  </a:clrFrom>
                  <a:clrTo>
                    <a:srgbClr val="D4E1EA">
                      <a:alpha val="100000"/>
                      <a:alpha val="0"/>
                    </a:srgbClr>
                  </a:clrTo>
                </a:clrChange>
              </a:blip>
              <a:srcRect t="-260"/>
              <a:stretch>
                <a:fillRect/>
              </a:stretch>
            </p:blipFill>
            <p:spPr>
              <a:xfrm>
                <a:off x="1" y="113212"/>
                <a:ext cx="1085108" cy="1818226"/>
              </a:xfrm>
              <a:prstGeom prst="homePlate">
                <a:avLst/>
              </a:prstGeom>
            </p:spPr>
          </p:pic>
          <p:pic>
            <p:nvPicPr>
              <p:cNvPr id="17" name="图片 16" descr="f6043dcc74b4197d1ce4068abd875718"/>
              <p:cNvPicPr>
                <a:picLocks noChangeAspect="1"/>
              </p:cNvPicPr>
              <p:nvPr>
                <p:custDataLst>
                  <p:tags r:id="rId6"/>
                </p:custDataLst>
              </p:nvPr>
            </p:nvPicPr>
            <p:blipFill>
              <a:blip r:embed="rId7">
                <a:clrChange>
                  <a:clrFrom>
                    <a:srgbClr val="D5E2EB">
                      <a:alpha val="100000"/>
                    </a:srgbClr>
                  </a:clrFrom>
                  <a:clrTo>
                    <a:srgbClr val="D5E2EB">
                      <a:alpha val="100000"/>
                      <a:alpha val="0"/>
                    </a:srgbClr>
                  </a:clrTo>
                </a:clrChange>
              </a:blip>
              <a:srcRect/>
              <a:stretch>
                <a:fillRect/>
              </a:stretch>
            </p:blipFill>
            <p:spPr>
              <a:xfrm rot="10800000">
                <a:off x="11156697" y="5842478"/>
                <a:ext cx="1114779" cy="1015521"/>
              </a:xfrm>
              <a:prstGeom prst="rect">
                <a:avLst/>
              </a:prstGeom>
              <a:effectLst/>
            </p:spPr>
          </p:pic>
        </p:grpSp>
        <p:grpSp>
          <p:nvGrpSpPr>
            <p:cNvPr id="10" name="组合 9"/>
            <p:cNvGrpSpPr/>
            <p:nvPr userDrawn="1">
              <p:custDataLst>
                <p:tags r:id="rId8"/>
              </p:custDataLst>
            </p:nvPr>
          </p:nvGrpSpPr>
          <p:grpSpPr>
            <a:xfrm>
              <a:off x="11809866" y="1022325"/>
              <a:ext cx="54266" cy="338554"/>
              <a:chOff x="11496040" y="2361565"/>
              <a:chExt cx="72000" cy="449190"/>
            </a:xfrm>
          </p:grpSpPr>
          <p:sp>
            <p:nvSpPr>
              <p:cNvPr id="11" name="椭圆 10"/>
              <p:cNvSpPr>
                <a:spLocks noChangeAspect="1"/>
              </p:cNvSpPr>
              <p:nvPr>
                <p:custDataLst>
                  <p:tags r:id="rId9"/>
                </p:custDataLst>
              </p:nvPr>
            </p:nvSpPr>
            <p:spPr>
              <a:xfrm>
                <a:off x="11496040" y="2361565"/>
                <a:ext cx="72000" cy="72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lumMod val="75000"/>
                      <a:lumOff val="25000"/>
                    </a:prstClr>
                  </a:solidFill>
                  <a:effectLst/>
                  <a:uLnTx/>
                  <a:uFillTx/>
                  <a:latin typeface="Arial" panose="020B0604020202020204" pitchFamily="34" charset="0"/>
                  <a:ea typeface="宋体" panose="02010600030101010101" pitchFamily="2" charset="-122"/>
                  <a:cs typeface="+mn-cs"/>
                </a:endParaRPr>
              </a:p>
            </p:txBody>
          </p:sp>
          <p:sp>
            <p:nvSpPr>
              <p:cNvPr id="12" name="椭圆 11"/>
              <p:cNvSpPr>
                <a:spLocks noChangeAspect="1"/>
              </p:cNvSpPr>
              <p:nvPr>
                <p:custDataLst>
                  <p:tags r:id="rId10"/>
                </p:custDataLst>
              </p:nvPr>
            </p:nvSpPr>
            <p:spPr>
              <a:xfrm>
                <a:off x="11496040" y="2550160"/>
                <a:ext cx="72000" cy="72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lumMod val="75000"/>
                      <a:lumOff val="25000"/>
                    </a:prstClr>
                  </a:solidFill>
                  <a:effectLst/>
                  <a:uLnTx/>
                  <a:uFillTx/>
                  <a:latin typeface="Arial" panose="020B0604020202020204" pitchFamily="34" charset="0"/>
                  <a:ea typeface="宋体" panose="02010600030101010101" pitchFamily="2" charset="-122"/>
                  <a:cs typeface="+mn-cs"/>
                </a:endParaRPr>
              </a:p>
            </p:txBody>
          </p:sp>
          <p:sp>
            <p:nvSpPr>
              <p:cNvPr id="13" name="椭圆 12"/>
              <p:cNvSpPr>
                <a:spLocks noChangeAspect="1"/>
              </p:cNvSpPr>
              <p:nvPr>
                <p:custDataLst>
                  <p:tags r:id="rId11"/>
                </p:custDataLst>
              </p:nvPr>
            </p:nvSpPr>
            <p:spPr>
              <a:xfrm>
                <a:off x="11496040" y="2738755"/>
                <a:ext cx="72000" cy="72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lumMod val="75000"/>
                      <a:lumOff val="25000"/>
                    </a:prstClr>
                  </a:solidFill>
                  <a:effectLst/>
                  <a:uLnTx/>
                  <a:uFillTx/>
                  <a:latin typeface="Arial" panose="020B0604020202020204" pitchFamily="34" charset="0"/>
                  <a:ea typeface="宋体" panose="02010600030101010101" pitchFamily="2" charset="-122"/>
                  <a:cs typeface="+mn-cs"/>
                </a:endParaRPr>
              </a:p>
            </p:txBody>
          </p:sp>
        </p:grpSp>
      </p:grpSp>
      <p:sp>
        <p:nvSpPr>
          <p:cNvPr id="2" name="竖排标题 1"/>
          <p:cNvSpPr>
            <a:spLocks noGrp="1"/>
          </p:cNvSpPr>
          <p:nvPr>
            <p:ph type="title" orient="vert"/>
            <p:custDataLst>
              <p:tags r:id="rId12"/>
            </p:custDataLst>
          </p:nvPr>
        </p:nvSpPr>
        <p:spPr>
          <a:xfrm>
            <a:off x="10571135" y="952508"/>
            <a:ext cx="950984" cy="5388907"/>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13"/>
            </p:custDataLst>
          </p:nvPr>
        </p:nvSpPr>
        <p:spPr>
          <a:xfrm>
            <a:off x="669925" y="952500"/>
            <a:ext cx="9828101" cy="5388907"/>
          </a:xfrm>
        </p:spPr>
        <p:txBody>
          <a:bodyPr vert="eaVert" lIns="90000" tIns="46800" rIns="90000" bIns="46800">
            <a:normAutofit/>
          </a:bodyPr>
          <a:lstStyle>
            <a:lvl1pPr indent="0" eaLnBrk="1" fontAlgn="auto" latinLnBrk="0" hangingPunct="1">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vl2pPr indent="0" eaLnBrk="1" fontAlgn="auto" latinLnBrk="0" hangingPunct="1">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2pPr>
            <a:lvl3pPr indent="0" eaLnBrk="1" fontAlgn="auto" latinLnBrk="0" hangingPunct="1">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3pPr>
            <a:lvl4pPr indent="0" eaLnBrk="1" fontAlgn="auto" latinLnBrk="0" hangingPunct="1">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4pPr>
            <a:lvl5pPr indent="0" eaLnBrk="1" fontAlgn="auto" latinLnBrk="0" hangingPunct="1">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4"/>
            </p:custDataLst>
          </p:nvPr>
        </p:nvSpPr>
        <p:spPr/>
        <p:txBody>
          <a:bodyPr lIns="90000" tIns="46800" rIns="90000" bIns="46800">
            <a:normAutofit/>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5"/>
            </p:custDataLst>
          </p:nvPr>
        </p:nvSpPr>
        <p:spPr/>
        <p:txBody>
          <a:bodyPr lIns="90000" tIns="46800" rIns="90000" bIns="46800">
            <a:normAutofit/>
          </a:bodyPr>
          <a:lstStyle/>
          <a:p>
            <a:endParaRPr lang="zh-CN" altLang="en-US"/>
          </a:p>
        </p:txBody>
      </p:sp>
      <p:sp>
        <p:nvSpPr>
          <p:cNvPr id="6" name="灯片编号占位符 5"/>
          <p:cNvSpPr>
            <a:spLocks noGrp="1"/>
          </p:cNvSpPr>
          <p:nvPr>
            <p:ph type="sldNum" sz="quarter" idx="12"/>
            <p:custDataLst>
              <p:tags r:id="rId16"/>
            </p:custDataLst>
          </p:nvPr>
        </p:nvSpPr>
        <p:spPr/>
        <p:txBody>
          <a:bodyPr lIns="90000" tIns="46800" rIns="90000" bIns="46800">
            <a:normAutofit/>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gradFill>
          <a:gsLst>
            <a:gs pos="17000">
              <a:schemeClr val="tx2"/>
            </a:gs>
            <a:gs pos="90000">
              <a:schemeClr val="tx2">
                <a:lumMod val="90000"/>
              </a:schemeClr>
            </a:gs>
            <a:gs pos="70000">
              <a:schemeClr val="accent1">
                <a:lumMod val="20000"/>
                <a:lumOff val="80000"/>
              </a:schemeClr>
            </a:gs>
          </a:gsLst>
          <a:lin ang="600000" scaled="0"/>
        </a:gradFill>
        <a:effectLst/>
      </p:bgPr>
    </p:bg>
    <p:spTree>
      <p:nvGrpSpPr>
        <p:cNvPr id="1" name=""/>
        <p:cNvGrpSpPr/>
        <p:nvPr/>
      </p:nvGrpSpPr>
      <p:grpSpPr>
        <a:xfrm>
          <a:off x="0" y="0"/>
          <a:ext cx="0" cy="0"/>
          <a:chOff x="0" y="0"/>
          <a:chExt cx="0" cy="0"/>
        </a:xfrm>
      </p:grpSpPr>
      <p:grpSp>
        <p:nvGrpSpPr>
          <p:cNvPr id="2" name="组合 1"/>
          <p:cNvGrpSpPr/>
          <p:nvPr userDrawn="1">
            <p:custDataLst>
              <p:tags r:id="rId2"/>
            </p:custDataLst>
          </p:nvPr>
        </p:nvGrpSpPr>
        <p:grpSpPr>
          <a:xfrm>
            <a:off x="1" y="113212"/>
            <a:ext cx="12271475" cy="6744787"/>
            <a:chOff x="1" y="113212"/>
            <a:chExt cx="12271475" cy="6744787"/>
          </a:xfrm>
        </p:grpSpPr>
        <p:pic>
          <p:nvPicPr>
            <p:cNvPr id="9" name="图片 8" descr="f6043dcc74b4197d1ce4068abd875718"/>
            <p:cNvPicPr>
              <a:picLocks noChangeAspect="1"/>
            </p:cNvPicPr>
            <p:nvPr userDrawn="1">
              <p:custDataLst>
                <p:tags r:id="rId3"/>
              </p:custDataLst>
            </p:nvPr>
          </p:nvPicPr>
          <p:blipFill rotWithShape="1">
            <a:blip r:embed="rId4">
              <a:clrChange>
                <a:clrFrom>
                  <a:srgbClr val="D4E1EA">
                    <a:alpha val="100000"/>
                  </a:srgbClr>
                </a:clrFrom>
                <a:clrTo>
                  <a:srgbClr val="D4E1EA">
                    <a:alpha val="100000"/>
                    <a:alpha val="0"/>
                  </a:srgbClr>
                </a:clrTo>
              </a:clrChange>
            </a:blip>
            <a:srcRect t="-260"/>
            <a:stretch>
              <a:fillRect/>
            </a:stretch>
          </p:blipFill>
          <p:spPr>
            <a:xfrm>
              <a:off x="1" y="113212"/>
              <a:ext cx="1085108" cy="1818226"/>
            </a:xfrm>
            <a:prstGeom prst="homePlate">
              <a:avLst/>
            </a:prstGeom>
          </p:spPr>
        </p:pic>
        <p:pic>
          <p:nvPicPr>
            <p:cNvPr id="8" name="图片 7" descr="f6043dcc74b4197d1ce4068abd875718"/>
            <p:cNvPicPr>
              <a:picLocks noChangeAspect="1"/>
            </p:cNvPicPr>
            <p:nvPr>
              <p:custDataLst>
                <p:tags r:id="rId5"/>
              </p:custDataLst>
            </p:nvPr>
          </p:nvPicPr>
          <p:blipFill>
            <a:blip r:embed="rId6">
              <a:clrChange>
                <a:clrFrom>
                  <a:srgbClr val="D5E2EB">
                    <a:alpha val="100000"/>
                  </a:srgbClr>
                </a:clrFrom>
                <a:clrTo>
                  <a:srgbClr val="D5E2EB">
                    <a:alpha val="100000"/>
                    <a:alpha val="0"/>
                  </a:srgbClr>
                </a:clrTo>
              </a:clrChange>
            </a:blip>
            <a:srcRect/>
            <a:stretch>
              <a:fillRect/>
            </a:stretch>
          </p:blipFill>
          <p:spPr>
            <a:xfrm rot="10800000">
              <a:off x="11156697" y="5842478"/>
              <a:ext cx="1114779" cy="1015521"/>
            </a:xfrm>
            <a:prstGeom prst="rect">
              <a:avLst/>
            </a:prstGeom>
            <a:effectLst/>
          </p:spPr>
        </p:pic>
      </p:gr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0"/>
            </p:custDataLst>
          </p:nvPr>
        </p:nvSpPr>
        <p:spPr>
          <a:xfrm>
            <a:off x="669930" y="952508"/>
            <a:ext cx="10852237" cy="5388907"/>
          </a:xfrm>
        </p:spPr>
        <p:txBody>
          <a:bodyPr/>
          <a:lstStyle>
            <a:lvl1pPr>
              <a:defRPr u="none" strike="noStrike" kern="1200" cap="none" spc="150" normalizeH="0" baseline="0">
                <a:solidFill>
                  <a:schemeClr val="tx1">
                    <a:lumMod val="85000"/>
                    <a:lumOff val="15000"/>
                  </a:schemeClr>
                </a:solidFill>
                <a:uFillTx/>
                <a:latin typeface="Arial" panose="020B0604020202020204" pitchFamily="34" charset="0"/>
              </a:defRPr>
            </a:lvl1pPr>
            <a:lvl2pPr>
              <a:defRPr u="none" strike="noStrike" kern="1200" cap="none" spc="150" normalizeH="0" baseline="0">
                <a:solidFill>
                  <a:schemeClr val="tx1">
                    <a:lumMod val="85000"/>
                    <a:lumOff val="15000"/>
                  </a:schemeClr>
                </a:solidFill>
                <a:uFillTx/>
                <a:latin typeface="Arial" panose="020B0604020202020204" pitchFamily="34" charset="0"/>
              </a:defRPr>
            </a:lvl2pPr>
            <a:lvl3pPr>
              <a:defRPr u="none" strike="noStrike" kern="1200" cap="none" spc="150" normalizeH="0" baseline="0">
                <a:solidFill>
                  <a:schemeClr val="tx1">
                    <a:lumMod val="85000"/>
                    <a:lumOff val="15000"/>
                  </a:schemeClr>
                </a:solidFill>
                <a:uFillTx/>
                <a:latin typeface="Arial" panose="020B0604020202020204" pitchFamily="34" charset="0"/>
              </a:defRPr>
            </a:lvl3pPr>
            <a:lvl4pPr>
              <a:defRPr u="none" strike="noStrike" kern="1200" cap="none" spc="150" normalizeH="0" baseline="0">
                <a:solidFill>
                  <a:schemeClr val="tx1">
                    <a:lumMod val="85000"/>
                    <a:lumOff val="15000"/>
                  </a:schemeClr>
                </a:solidFill>
                <a:uFillTx/>
                <a:latin typeface="Arial" panose="020B0604020202020204" pitchFamily="34" charset="0"/>
              </a:defRPr>
            </a:lvl4pPr>
            <a:lvl5pPr>
              <a:defRPr u="none" strike="noStrike" kern="1200" cap="none" spc="150" normalizeH="0" baseline="0">
                <a:solidFill>
                  <a:schemeClr val="tx1">
                    <a:lumMod val="85000"/>
                    <a:lumOff val="15000"/>
                  </a:schemeClr>
                </a:solidFill>
                <a:uFillTx/>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gradFill>
          <a:gsLst>
            <a:gs pos="17000">
              <a:schemeClr val="tx2"/>
            </a:gs>
            <a:gs pos="90000">
              <a:schemeClr val="tx2">
                <a:lumMod val="90000"/>
              </a:schemeClr>
            </a:gs>
            <a:gs pos="70000">
              <a:schemeClr val="accent1">
                <a:lumMod val="20000"/>
                <a:lumOff val="80000"/>
              </a:schemeClr>
            </a:gs>
          </a:gsLst>
          <a:lin ang="600000" scaled="0"/>
        </a:gradFill>
        <a:effectLst/>
      </p:bgPr>
    </p:bg>
    <p:spTree>
      <p:nvGrpSpPr>
        <p:cNvPr id="1" name=""/>
        <p:cNvGrpSpPr/>
        <p:nvPr/>
      </p:nvGrpSpPr>
      <p:grpSpPr>
        <a:xfrm>
          <a:off x="0" y="0"/>
          <a:ext cx="0" cy="0"/>
          <a:chOff x="0" y="0"/>
          <a:chExt cx="0" cy="0"/>
        </a:xfrm>
      </p:grpSpPr>
      <p:grpSp>
        <p:nvGrpSpPr>
          <p:cNvPr id="21" name="组合 20"/>
          <p:cNvGrpSpPr/>
          <p:nvPr userDrawn="1">
            <p:custDataLst>
              <p:tags r:id="rId2"/>
            </p:custDataLst>
          </p:nvPr>
        </p:nvGrpSpPr>
        <p:grpSpPr>
          <a:xfrm>
            <a:off x="-25400" y="364490"/>
            <a:ext cx="11593440" cy="6510655"/>
            <a:chOff x="-25400" y="364490"/>
            <a:chExt cx="11593440" cy="6510655"/>
          </a:xfrm>
        </p:grpSpPr>
        <p:sp>
          <p:nvSpPr>
            <p:cNvPr id="13" name="任意多边形 2"/>
            <p:cNvSpPr>
              <a:spLocks noChangeAspect="1"/>
            </p:cNvSpPr>
            <p:nvPr>
              <p:custDataLst>
                <p:tags r:id="rId3"/>
              </p:custDataLst>
            </p:nvPr>
          </p:nvSpPr>
          <p:spPr>
            <a:xfrm>
              <a:off x="1786255" y="1268730"/>
              <a:ext cx="1520825" cy="1219835"/>
            </a:xfrm>
            <a:custGeom>
              <a:avLst/>
              <a:gdLst>
                <a:gd name="connsiteX0" fmla="*/ 5 w 2565"/>
                <a:gd name="connsiteY0" fmla="*/ 0 h 2057"/>
                <a:gd name="connsiteX1" fmla="*/ 0 w 2565"/>
                <a:gd name="connsiteY1" fmla="*/ 2039 h 2057"/>
                <a:gd name="connsiteX2" fmla="*/ 2565 w 2565"/>
                <a:gd name="connsiteY2" fmla="*/ 2051 h 2057"/>
                <a:gd name="connsiteX3" fmla="*/ 2560 w 2565"/>
                <a:gd name="connsiteY3" fmla="*/ 97 h 2057"/>
              </a:gdLst>
              <a:ahLst/>
              <a:cxnLst>
                <a:cxn ang="0">
                  <a:pos x="connsiteX0" y="connsiteY0"/>
                </a:cxn>
                <a:cxn ang="0">
                  <a:pos x="connsiteX1" y="connsiteY1"/>
                </a:cxn>
                <a:cxn ang="0">
                  <a:pos x="connsiteX2" y="connsiteY2"/>
                </a:cxn>
                <a:cxn ang="0">
                  <a:pos x="connsiteX3" y="connsiteY3"/>
                </a:cxn>
              </a:cxnLst>
              <a:rect l="l" t="t" r="r" b="b"/>
              <a:pathLst>
                <a:path w="2565" h="2057">
                  <a:moveTo>
                    <a:pt x="5" y="0"/>
                  </a:moveTo>
                  <a:cubicBezTo>
                    <a:pt x="5" y="705"/>
                    <a:pt x="0" y="1541"/>
                    <a:pt x="0" y="2039"/>
                  </a:cubicBezTo>
                  <a:cubicBezTo>
                    <a:pt x="960" y="2051"/>
                    <a:pt x="1895" y="2066"/>
                    <a:pt x="2565" y="2051"/>
                  </a:cubicBezTo>
                  <a:cubicBezTo>
                    <a:pt x="2560" y="1557"/>
                    <a:pt x="2570" y="717"/>
                    <a:pt x="2560" y="97"/>
                  </a:cubicBezTo>
                </a:path>
              </a:pathLst>
            </a:cu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14" name="任意多边形 3"/>
            <p:cNvSpPr>
              <a:spLocks noChangeAspect="1"/>
            </p:cNvSpPr>
            <p:nvPr>
              <p:custDataLst>
                <p:tags r:id="rId4"/>
              </p:custDataLst>
            </p:nvPr>
          </p:nvSpPr>
          <p:spPr>
            <a:xfrm>
              <a:off x="3413125" y="1333500"/>
              <a:ext cx="1426845" cy="1173480"/>
            </a:xfrm>
            <a:custGeom>
              <a:avLst/>
              <a:gdLst>
                <a:gd name="connsiteX0" fmla="*/ 7 w 2407"/>
                <a:gd name="connsiteY0" fmla="*/ 0 h 1980"/>
                <a:gd name="connsiteX1" fmla="*/ 0 w 2407"/>
                <a:gd name="connsiteY1" fmla="*/ 1949 h 1980"/>
                <a:gd name="connsiteX2" fmla="*/ 2407 w 2407"/>
                <a:gd name="connsiteY2" fmla="*/ 1980 h 1980"/>
                <a:gd name="connsiteX3" fmla="*/ 2402 w 2407"/>
                <a:gd name="connsiteY3" fmla="*/ 100 h 1980"/>
              </a:gdLst>
              <a:ahLst/>
              <a:cxnLst>
                <a:cxn ang="0">
                  <a:pos x="connsiteX0" y="connsiteY0"/>
                </a:cxn>
                <a:cxn ang="0">
                  <a:pos x="connsiteX1" y="connsiteY1"/>
                </a:cxn>
                <a:cxn ang="0">
                  <a:pos x="connsiteX2" y="connsiteY2"/>
                </a:cxn>
                <a:cxn ang="0">
                  <a:pos x="connsiteX3" y="connsiteY3"/>
                </a:cxn>
              </a:cxnLst>
              <a:rect l="l" t="t" r="r" b="b"/>
              <a:pathLst>
                <a:path w="2407" h="1980">
                  <a:moveTo>
                    <a:pt x="7" y="0"/>
                  </a:moveTo>
                  <a:cubicBezTo>
                    <a:pt x="7" y="661"/>
                    <a:pt x="0" y="1482"/>
                    <a:pt x="0" y="1949"/>
                  </a:cubicBezTo>
                  <a:cubicBezTo>
                    <a:pt x="899" y="1960"/>
                    <a:pt x="1767" y="1980"/>
                    <a:pt x="2407" y="1980"/>
                  </a:cubicBezTo>
                  <a:cubicBezTo>
                    <a:pt x="2403" y="1517"/>
                    <a:pt x="2411" y="681"/>
                    <a:pt x="2402" y="100"/>
                  </a:cubicBezTo>
                </a:path>
              </a:pathLst>
            </a:cu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15" name="任意多边形 40"/>
            <p:cNvSpPr>
              <a:spLocks noChangeAspect="1"/>
            </p:cNvSpPr>
            <p:nvPr>
              <p:custDataLst>
                <p:tags r:id="rId5"/>
              </p:custDataLst>
            </p:nvPr>
          </p:nvSpPr>
          <p:spPr>
            <a:xfrm>
              <a:off x="1787525" y="2574290"/>
              <a:ext cx="1520825" cy="1301750"/>
            </a:xfrm>
            <a:custGeom>
              <a:avLst/>
              <a:gdLst>
                <a:gd name="connsiteX0" fmla="*/ 0 w 2566"/>
                <a:gd name="connsiteY0" fmla="*/ 0 h 2195"/>
                <a:gd name="connsiteX1" fmla="*/ 0 w 2566"/>
                <a:gd name="connsiteY1" fmla="*/ 2195 h 2195"/>
                <a:gd name="connsiteX2" fmla="*/ 2565 w 2566"/>
                <a:gd name="connsiteY2" fmla="*/ 2165 h 2195"/>
                <a:gd name="connsiteX3" fmla="*/ 2560 w 2566"/>
                <a:gd name="connsiteY3" fmla="*/ 15 h 2195"/>
              </a:gdLst>
              <a:ahLst/>
              <a:cxnLst>
                <a:cxn ang="0">
                  <a:pos x="connsiteX0" y="connsiteY0"/>
                </a:cxn>
                <a:cxn ang="0">
                  <a:pos x="connsiteX1" y="connsiteY1"/>
                </a:cxn>
                <a:cxn ang="0">
                  <a:pos x="connsiteX2" y="connsiteY2"/>
                </a:cxn>
                <a:cxn ang="0">
                  <a:pos x="connsiteX3" y="connsiteY3"/>
                </a:cxn>
              </a:cxnLst>
              <a:rect l="l" t="t" r="r" b="b"/>
              <a:pathLst>
                <a:path w="2566" h="2195">
                  <a:moveTo>
                    <a:pt x="0" y="0"/>
                  </a:moveTo>
                  <a:cubicBezTo>
                    <a:pt x="0" y="754"/>
                    <a:pt x="0" y="1662"/>
                    <a:pt x="0" y="2195"/>
                  </a:cubicBezTo>
                  <a:cubicBezTo>
                    <a:pt x="975" y="2180"/>
                    <a:pt x="1895" y="2181"/>
                    <a:pt x="2565" y="2165"/>
                  </a:cubicBezTo>
                  <a:cubicBezTo>
                    <a:pt x="2565" y="1610"/>
                    <a:pt x="2570" y="677"/>
                    <a:pt x="2560" y="15"/>
                  </a:cubicBezTo>
                </a:path>
              </a:pathLst>
            </a:cu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16" name="任意多边形 41"/>
            <p:cNvSpPr>
              <a:spLocks noChangeAspect="1"/>
            </p:cNvSpPr>
            <p:nvPr>
              <p:custDataLst>
                <p:tags r:id="rId6"/>
              </p:custDataLst>
            </p:nvPr>
          </p:nvSpPr>
          <p:spPr>
            <a:xfrm>
              <a:off x="3413125" y="2576830"/>
              <a:ext cx="1424940" cy="1277620"/>
            </a:xfrm>
            <a:custGeom>
              <a:avLst/>
              <a:gdLst>
                <a:gd name="connsiteX0" fmla="*/ 0 w 2404"/>
                <a:gd name="connsiteY0" fmla="*/ 0 h 2154"/>
                <a:gd name="connsiteX1" fmla="*/ 0 w 2404"/>
                <a:gd name="connsiteY1" fmla="*/ 2154 h 2154"/>
                <a:gd name="connsiteX2" fmla="*/ 2399 w 2404"/>
                <a:gd name="connsiteY2" fmla="*/ 2116 h 2154"/>
                <a:gd name="connsiteX3" fmla="*/ 2404 w 2404"/>
                <a:gd name="connsiteY3" fmla="*/ 16 h 2154"/>
              </a:gdLst>
              <a:ahLst/>
              <a:cxnLst>
                <a:cxn ang="0">
                  <a:pos x="connsiteX0" y="connsiteY0"/>
                </a:cxn>
                <a:cxn ang="0">
                  <a:pos x="connsiteX1" y="connsiteY1"/>
                </a:cxn>
                <a:cxn ang="0">
                  <a:pos x="connsiteX2" y="connsiteY2"/>
                </a:cxn>
                <a:cxn ang="0">
                  <a:pos x="connsiteX3" y="connsiteY3"/>
                </a:cxn>
              </a:cxnLst>
              <a:rect l="l" t="t" r="r" b="b"/>
              <a:pathLst>
                <a:path w="2404" h="2154">
                  <a:moveTo>
                    <a:pt x="0" y="0"/>
                  </a:moveTo>
                  <a:cubicBezTo>
                    <a:pt x="0" y="740"/>
                    <a:pt x="0" y="1631"/>
                    <a:pt x="0" y="2154"/>
                  </a:cubicBezTo>
                  <a:cubicBezTo>
                    <a:pt x="915" y="2139"/>
                    <a:pt x="1770" y="2131"/>
                    <a:pt x="2399" y="2116"/>
                  </a:cubicBezTo>
                  <a:cubicBezTo>
                    <a:pt x="2399" y="1571"/>
                    <a:pt x="2404" y="671"/>
                    <a:pt x="2404" y="16"/>
                  </a:cubicBezTo>
                </a:path>
              </a:pathLst>
            </a:cu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17" name="任意多边形 42"/>
            <p:cNvSpPr>
              <a:spLocks noChangeAspect="1"/>
            </p:cNvSpPr>
            <p:nvPr>
              <p:custDataLst>
                <p:tags r:id="rId7"/>
              </p:custDataLst>
            </p:nvPr>
          </p:nvSpPr>
          <p:spPr>
            <a:xfrm>
              <a:off x="1783715" y="3954145"/>
              <a:ext cx="1520825" cy="1275715"/>
            </a:xfrm>
            <a:custGeom>
              <a:avLst/>
              <a:gdLst>
                <a:gd name="connsiteX0" fmla="*/ 1 w 2564"/>
                <a:gd name="connsiteY0" fmla="*/ 19 h 2152"/>
                <a:gd name="connsiteX1" fmla="*/ 0 w 2564"/>
                <a:gd name="connsiteY1" fmla="*/ 2152 h 2152"/>
                <a:gd name="connsiteX2" fmla="*/ 2561 w 2564"/>
                <a:gd name="connsiteY2" fmla="*/ 2054 h 2152"/>
                <a:gd name="connsiteX3" fmla="*/ 2560 w 2564"/>
                <a:gd name="connsiteY3" fmla="*/ 0 h 2152"/>
              </a:gdLst>
              <a:ahLst/>
              <a:cxnLst>
                <a:cxn ang="0">
                  <a:pos x="connsiteX0" y="connsiteY0"/>
                </a:cxn>
                <a:cxn ang="0">
                  <a:pos x="connsiteX1" y="connsiteY1"/>
                </a:cxn>
                <a:cxn ang="0">
                  <a:pos x="connsiteX2" y="connsiteY2"/>
                </a:cxn>
                <a:cxn ang="0">
                  <a:pos x="connsiteX3" y="connsiteY3"/>
                </a:cxn>
              </a:cxnLst>
              <a:rect l="l" t="t" r="r" b="b"/>
              <a:pathLst>
                <a:path w="2565" h="2152">
                  <a:moveTo>
                    <a:pt x="1" y="19"/>
                  </a:moveTo>
                  <a:cubicBezTo>
                    <a:pt x="1" y="763"/>
                    <a:pt x="0" y="1626"/>
                    <a:pt x="0" y="2152"/>
                  </a:cubicBezTo>
                  <a:cubicBezTo>
                    <a:pt x="921" y="2119"/>
                    <a:pt x="1881" y="2074"/>
                    <a:pt x="2561" y="2054"/>
                  </a:cubicBezTo>
                  <a:cubicBezTo>
                    <a:pt x="2561" y="1506"/>
                    <a:pt x="2570" y="653"/>
                    <a:pt x="2560" y="0"/>
                  </a:cubicBezTo>
                </a:path>
              </a:pathLst>
            </a:cu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18" name="任意多边形 43"/>
            <p:cNvSpPr>
              <a:spLocks noChangeAspect="1"/>
            </p:cNvSpPr>
            <p:nvPr>
              <p:custDataLst>
                <p:tags r:id="rId8"/>
              </p:custDataLst>
            </p:nvPr>
          </p:nvSpPr>
          <p:spPr>
            <a:xfrm>
              <a:off x="3412490" y="3931285"/>
              <a:ext cx="1425575" cy="1235710"/>
            </a:xfrm>
            <a:custGeom>
              <a:avLst/>
              <a:gdLst>
                <a:gd name="connsiteX0" fmla="*/ 1 w 2406"/>
                <a:gd name="connsiteY0" fmla="*/ 39 h 2085"/>
                <a:gd name="connsiteX1" fmla="*/ 0 w 2406"/>
                <a:gd name="connsiteY1" fmla="*/ 2085 h 2085"/>
                <a:gd name="connsiteX2" fmla="*/ 2405 w 2406"/>
                <a:gd name="connsiteY2" fmla="*/ 1991 h 2085"/>
                <a:gd name="connsiteX3" fmla="*/ 2400 w 2406"/>
                <a:gd name="connsiteY3" fmla="*/ 0 h 2085"/>
              </a:gdLst>
              <a:ahLst/>
              <a:cxnLst>
                <a:cxn ang="0">
                  <a:pos x="connsiteX0" y="connsiteY0"/>
                </a:cxn>
                <a:cxn ang="0">
                  <a:pos x="connsiteX1" y="connsiteY1"/>
                </a:cxn>
                <a:cxn ang="0">
                  <a:pos x="connsiteX2" y="connsiteY2"/>
                </a:cxn>
                <a:cxn ang="0">
                  <a:pos x="connsiteX3" y="connsiteY3"/>
                </a:cxn>
              </a:cxnLst>
              <a:rect l="l" t="t" r="r" b="b"/>
              <a:pathLst>
                <a:path w="2406" h="2085">
                  <a:moveTo>
                    <a:pt x="1" y="39"/>
                  </a:moveTo>
                  <a:cubicBezTo>
                    <a:pt x="1" y="753"/>
                    <a:pt x="0" y="1581"/>
                    <a:pt x="0" y="2085"/>
                  </a:cubicBezTo>
                  <a:cubicBezTo>
                    <a:pt x="865" y="2053"/>
                    <a:pt x="1767" y="2010"/>
                    <a:pt x="2405" y="1991"/>
                  </a:cubicBezTo>
                  <a:cubicBezTo>
                    <a:pt x="2405" y="1465"/>
                    <a:pt x="2410" y="630"/>
                    <a:pt x="2400" y="0"/>
                  </a:cubicBezTo>
                </a:path>
              </a:pathLst>
            </a:cu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7" name="椭圆 6"/>
            <p:cNvSpPr>
              <a:spLocks noChangeAspect="1"/>
            </p:cNvSpPr>
            <p:nvPr>
              <p:custDataLst>
                <p:tags r:id="rId9"/>
              </p:custDataLst>
            </p:nvPr>
          </p:nvSpPr>
          <p:spPr>
            <a:xfrm>
              <a:off x="11513774" y="2101410"/>
              <a:ext cx="54266" cy="5426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lumMod val="75000"/>
                    <a:lumOff val="25000"/>
                  </a:prstClr>
                </a:solidFill>
                <a:effectLst/>
                <a:uLnTx/>
                <a:uFillTx/>
                <a:latin typeface="Arial" panose="020B0604020202020204" pitchFamily="34" charset="0"/>
                <a:ea typeface="宋体" panose="02010600030101010101" pitchFamily="2" charset="-122"/>
                <a:cs typeface="+mn-cs"/>
              </a:endParaRPr>
            </a:p>
          </p:txBody>
        </p:sp>
        <p:sp>
          <p:nvSpPr>
            <p:cNvPr id="8" name="椭圆 7"/>
            <p:cNvSpPr>
              <a:spLocks noChangeAspect="1"/>
            </p:cNvSpPr>
            <p:nvPr>
              <p:custDataLst>
                <p:tags r:id="rId10"/>
              </p:custDataLst>
            </p:nvPr>
          </p:nvSpPr>
          <p:spPr>
            <a:xfrm>
              <a:off x="11513774" y="2243554"/>
              <a:ext cx="54266" cy="5426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lumMod val="75000"/>
                    <a:lumOff val="25000"/>
                  </a:prstClr>
                </a:solidFill>
                <a:effectLst/>
                <a:uLnTx/>
                <a:uFillTx/>
                <a:latin typeface="Arial" panose="020B0604020202020204" pitchFamily="34" charset="0"/>
                <a:ea typeface="宋体" panose="02010600030101010101" pitchFamily="2" charset="-122"/>
                <a:cs typeface="+mn-cs"/>
              </a:endParaRPr>
            </a:p>
          </p:txBody>
        </p:sp>
        <p:sp>
          <p:nvSpPr>
            <p:cNvPr id="9" name="椭圆 8"/>
            <p:cNvSpPr>
              <a:spLocks noChangeAspect="1"/>
            </p:cNvSpPr>
            <p:nvPr>
              <p:custDataLst>
                <p:tags r:id="rId11"/>
              </p:custDataLst>
            </p:nvPr>
          </p:nvSpPr>
          <p:spPr>
            <a:xfrm>
              <a:off x="11513774" y="2385698"/>
              <a:ext cx="54266" cy="5426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lumMod val="75000"/>
                    <a:lumOff val="25000"/>
                  </a:prstClr>
                </a:solidFill>
                <a:effectLst/>
                <a:uLnTx/>
                <a:uFillTx/>
                <a:latin typeface="Arial" panose="020B0604020202020204" pitchFamily="34" charset="0"/>
                <a:ea typeface="宋体" panose="02010600030101010101" pitchFamily="2" charset="-122"/>
                <a:cs typeface="+mn-cs"/>
              </a:endParaRPr>
            </a:p>
          </p:txBody>
        </p:sp>
        <p:pic>
          <p:nvPicPr>
            <p:cNvPr id="10" name="图片 9" descr="f6043dcc74b4197d1ce4068abd875718"/>
            <p:cNvPicPr>
              <a:picLocks noChangeAspect="1"/>
            </p:cNvPicPr>
            <p:nvPr>
              <p:custDataLst>
                <p:tags r:id="rId12"/>
              </p:custDataLst>
            </p:nvPr>
          </p:nvPicPr>
          <p:blipFill>
            <a:blip r:embed="rId13">
              <a:clrChange>
                <a:clrFrom>
                  <a:srgbClr val="D4E1EA">
                    <a:alpha val="100000"/>
                  </a:srgbClr>
                </a:clrFrom>
                <a:clrTo>
                  <a:srgbClr val="D4E1EA">
                    <a:alpha val="100000"/>
                    <a:alpha val="0"/>
                  </a:srgbClr>
                </a:clrTo>
              </a:clrChange>
            </a:blip>
            <a:srcRect l="-794" t="-2581"/>
            <a:stretch>
              <a:fillRect/>
            </a:stretch>
          </p:blipFill>
          <p:spPr>
            <a:xfrm>
              <a:off x="-25400" y="364490"/>
              <a:ext cx="2341245" cy="3923030"/>
            </a:xfrm>
            <a:prstGeom prst="homePlate">
              <a:avLst/>
            </a:prstGeom>
          </p:spPr>
        </p:pic>
        <p:pic>
          <p:nvPicPr>
            <p:cNvPr id="11" name="图片 10" descr="f6043dcc74b4197d1ce4068abd875718"/>
            <p:cNvPicPr>
              <a:picLocks noChangeAspect="1"/>
            </p:cNvPicPr>
            <p:nvPr>
              <p:custDataLst>
                <p:tags r:id="rId14"/>
              </p:custDataLst>
            </p:nvPr>
          </p:nvPicPr>
          <p:blipFill>
            <a:blip r:embed="rId15">
              <a:clrChange>
                <a:clrFrom>
                  <a:srgbClr val="D5E2EB">
                    <a:alpha val="100000"/>
                  </a:srgbClr>
                </a:clrFrom>
                <a:clrTo>
                  <a:srgbClr val="D5E2EB">
                    <a:alpha val="100000"/>
                    <a:alpha val="0"/>
                  </a:srgbClr>
                </a:clrTo>
              </a:clrChange>
            </a:blip>
            <a:srcRect/>
            <a:stretch>
              <a:fillRect/>
            </a:stretch>
          </p:blipFill>
          <p:spPr>
            <a:xfrm rot="10800000">
              <a:off x="8803005" y="5244465"/>
              <a:ext cx="1790065" cy="1630680"/>
            </a:xfrm>
            <a:prstGeom prst="rect">
              <a:avLst/>
            </a:prstGeom>
            <a:effectLst/>
          </p:spPr>
        </p:pic>
        <p:sp>
          <p:nvSpPr>
            <p:cNvPr id="19" name="Freeform 5"/>
            <p:cNvSpPr/>
            <p:nvPr>
              <p:custDataLst>
                <p:tags r:id="rId16"/>
              </p:custDataLst>
            </p:nvPr>
          </p:nvSpPr>
          <p:spPr bwMode="auto">
            <a:xfrm>
              <a:off x="2928938" y="1812725"/>
              <a:ext cx="2654300" cy="2771540"/>
            </a:xfrm>
            <a:custGeom>
              <a:avLst/>
              <a:gdLst>
                <a:gd name="T0" fmla="*/ 1672 w 1672"/>
                <a:gd name="T1" fmla="*/ 1667 h 1840"/>
                <a:gd name="T2" fmla="*/ 1672 w 1672"/>
                <a:gd name="T3" fmla="*/ 1840 h 1840"/>
                <a:gd name="T4" fmla="*/ 0 w 1672"/>
                <a:gd name="T5" fmla="*/ 1840 h 1840"/>
                <a:gd name="T6" fmla="*/ 0 w 1672"/>
                <a:gd name="T7" fmla="*/ 0 h 1840"/>
                <a:gd name="T8" fmla="*/ 1672 w 1672"/>
                <a:gd name="T9" fmla="*/ 0 h 1840"/>
                <a:gd name="T10" fmla="*/ 1672 w 1672"/>
                <a:gd name="T11" fmla="*/ 170 h 1840"/>
              </a:gdLst>
              <a:ahLst/>
              <a:cxnLst>
                <a:cxn ang="0">
                  <a:pos x="T0" y="T1"/>
                </a:cxn>
                <a:cxn ang="0">
                  <a:pos x="T2" y="T3"/>
                </a:cxn>
                <a:cxn ang="0">
                  <a:pos x="T4" y="T5"/>
                </a:cxn>
                <a:cxn ang="0">
                  <a:pos x="T6" y="T7"/>
                </a:cxn>
                <a:cxn ang="0">
                  <a:pos x="T8" y="T9"/>
                </a:cxn>
                <a:cxn ang="0">
                  <a:pos x="T10" y="T11"/>
                </a:cxn>
              </a:cxnLst>
              <a:rect l="0" t="0" r="r" b="b"/>
              <a:pathLst>
                <a:path w="1672" h="1840">
                  <a:moveTo>
                    <a:pt x="1672" y="1667"/>
                  </a:moveTo>
                  <a:lnTo>
                    <a:pt x="1672" y="1840"/>
                  </a:lnTo>
                  <a:lnTo>
                    <a:pt x="0" y="1840"/>
                  </a:lnTo>
                  <a:lnTo>
                    <a:pt x="0" y="0"/>
                  </a:lnTo>
                  <a:lnTo>
                    <a:pt x="1672" y="0"/>
                  </a:lnTo>
                  <a:lnTo>
                    <a:pt x="1672" y="170"/>
                  </a:lnTo>
                </a:path>
              </a:pathLst>
            </a:custGeom>
            <a:noFill/>
            <a:ln w="58738"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baseline="0">
                <a:latin typeface="Arial" panose="020B0604020202020204" pitchFamily="34" charset="0"/>
              </a:endParaRPr>
            </a:p>
          </p:txBody>
        </p:sp>
        <p:cxnSp>
          <p:nvCxnSpPr>
            <p:cNvPr id="20" name="直接连接符 19"/>
            <p:cNvCxnSpPr/>
            <p:nvPr>
              <p:custDataLst>
                <p:tags r:id="rId17"/>
              </p:custDataLst>
            </p:nvPr>
          </p:nvCxnSpPr>
          <p:spPr>
            <a:xfrm>
              <a:off x="3381375" y="4148983"/>
              <a:ext cx="269494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4" name="文本占位符 23"/>
          <p:cNvSpPr>
            <a:spLocks noGrp="1"/>
          </p:cNvSpPr>
          <p:nvPr>
            <p:ph type="body" sz="quarter" idx="13" hasCustomPrompt="1"/>
            <p:custDataLst>
              <p:tags r:id="rId18"/>
            </p:custDataLst>
          </p:nvPr>
        </p:nvSpPr>
        <p:spPr>
          <a:xfrm>
            <a:off x="3304540" y="3479800"/>
            <a:ext cx="6162040" cy="618490"/>
          </a:xfrm>
        </p:spPr>
        <p:txBody>
          <a:bodyPr tIns="0" anchor="t" anchorCtr="0">
            <a:normAutofit/>
          </a:bodyPr>
          <a:lstStyle>
            <a:lvl1pPr marL="0" inden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a:lvl2pPr>
          </a:lstStyle>
          <a:p>
            <a:pPr lvl="0"/>
            <a:r>
              <a:rPr lang="zh-CN" altLang="en-US" dirty="0"/>
              <a:t>单击此处编辑文本</a:t>
            </a:r>
            <a:endParaRPr lang="zh-CN" altLang="en-US" dirty="0"/>
          </a:p>
        </p:txBody>
      </p:sp>
      <p:sp>
        <p:nvSpPr>
          <p:cNvPr id="2" name="标题 1"/>
          <p:cNvSpPr>
            <a:spLocks noGrp="1"/>
          </p:cNvSpPr>
          <p:nvPr>
            <p:ph type="title" hasCustomPrompt="1"/>
            <p:custDataLst>
              <p:tags r:id="rId19"/>
            </p:custDataLst>
          </p:nvPr>
        </p:nvSpPr>
        <p:spPr>
          <a:xfrm>
            <a:off x="3304540" y="2231390"/>
            <a:ext cx="6163310" cy="1197610"/>
          </a:xfrm>
        </p:spPr>
        <p:txBody>
          <a:bodyPr vert="horz" lIns="90000" tIns="46800" rIns="90000" bIns="0" rtlCol="0" anchor="b" anchorCtr="0">
            <a:normAutofit/>
          </a:bodyPr>
          <a:lstStyle>
            <a:lvl1pPr marL="0" marR="0" algn="l" defTabSz="914400" rtl="0" eaLnBrk="1" fontAlgn="auto" latinLnBrk="0" hangingPunct="1">
              <a:lnSpc>
                <a:spcPct val="100000"/>
              </a:lnSpc>
              <a:buNone/>
              <a:defRPr kumimoji="0" lang="zh-CN" altLang="en-US" sz="72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20"/>
            </p:custDataLst>
          </p:nvPr>
        </p:nvSpPr>
        <p:spPr/>
        <p:txBody>
          <a:bodyPr lIns="90000" tIns="46800" rIns="90000" bIns="46800">
            <a:normAutofit/>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21"/>
            </p:custDataLst>
          </p:nvPr>
        </p:nvSpPr>
        <p:spPr/>
        <p:txBody>
          <a:bodyPr lIns="90000" tIns="46800" rIns="90000" bIns="46800">
            <a:normAutofit/>
          </a:bodyPr>
          <a:lstStyle>
            <a:lvl1pPr>
              <a:defRPr baseline="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22"/>
            </p:custDataLst>
          </p:nvPr>
        </p:nvSpPr>
        <p:spPr/>
        <p:txBody>
          <a:bodyPr lIns="90000" tIns="46800" rIns="90000" bIns="46800">
            <a:normAutofit/>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gradFill>
          <a:gsLst>
            <a:gs pos="17000">
              <a:schemeClr val="tx2"/>
            </a:gs>
            <a:gs pos="90000">
              <a:schemeClr val="tx2">
                <a:lumMod val="90000"/>
              </a:schemeClr>
            </a:gs>
            <a:gs pos="70000">
              <a:schemeClr val="accent1">
                <a:lumMod val="20000"/>
                <a:lumOff val="80000"/>
              </a:schemeClr>
            </a:gs>
          </a:gsLst>
          <a:lin ang="600000" scaled="0"/>
        </a:gradFill>
        <a:effectLst/>
      </p:bgPr>
    </p:bg>
    <p:spTree>
      <p:nvGrpSpPr>
        <p:cNvPr id="1" name=""/>
        <p:cNvGrpSpPr/>
        <p:nvPr/>
      </p:nvGrpSpPr>
      <p:grpSpPr>
        <a:xfrm>
          <a:off x="0" y="0"/>
          <a:ext cx="0" cy="0"/>
          <a:chOff x="0" y="0"/>
          <a:chExt cx="0" cy="0"/>
        </a:xfrm>
      </p:grpSpPr>
      <p:pic>
        <p:nvPicPr>
          <p:cNvPr id="6" name="图片 5" descr="f6043dcc74b4197d1ce4068abd875718"/>
          <p:cNvPicPr>
            <a:picLocks noChangeAspect="1"/>
          </p:cNvPicPr>
          <p:nvPr userDrawn="1">
            <p:custDataLst>
              <p:tags r:id="rId2"/>
            </p:custDataLst>
          </p:nvPr>
        </p:nvPicPr>
        <p:blipFill rotWithShape="1">
          <a:blip r:embed="rId3">
            <a:clrChange>
              <a:clrFrom>
                <a:srgbClr val="D4E1EA">
                  <a:alpha val="100000"/>
                </a:srgbClr>
              </a:clrFrom>
              <a:clrTo>
                <a:srgbClr val="D4E1EA">
                  <a:alpha val="100000"/>
                  <a:alpha val="0"/>
                </a:srgbClr>
              </a:clrTo>
            </a:clrChange>
          </a:blip>
          <a:srcRect t="-260"/>
          <a:stretch>
            <a:fillRect/>
          </a:stretch>
        </p:blipFill>
        <p:spPr>
          <a:xfrm>
            <a:off x="0" y="364490"/>
            <a:ext cx="935355" cy="1567180"/>
          </a:xfrm>
          <a:prstGeom prst="homePlate">
            <a:avLst/>
          </a:prstGeom>
        </p:spPr>
      </p:pic>
      <p:pic>
        <p:nvPicPr>
          <p:cNvPr id="7" name="图片 6" descr="f6043dcc74b4197d1ce4068abd875718"/>
          <p:cNvPicPr>
            <a:picLocks noChangeAspect="1"/>
          </p:cNvPicPr>
          <p:nvPr userDrawn="1">
            <p:custDataLst>
              <p:tags r:id="rId4"/>
            </p:custDataLst>
          </p:nvPr>
        </p:nvPicPr>
        <p:blipFill>
          <a:blip r:embed="rId5">
            <a:clrChange>
              <a:clrFrom>
                <a:srgbClr val="D5E2EB">
                  <a:alpha val="100000"/>
                </a:srgbClr>
              </a:clrFrom>
              <a:clrTo>
                <a:srgbClr val="D5E2EB">
                  <a:alpha val="100000"/>
                  <a:alpha val="0"/>
                </a:srgbClr>
              </a:clrTo>
            </a:clrChange>
          </a:blip>
          <a:srcRect/>
          <a:stretch>
            <a:fillRect/>
          </a:stretch>
        </p:blipFill>
        <p:spPr>
          <a:xfrm rot="10800000">
            <a:off x="10528935" y="5842635"/>
            <a:ext cx="1115060" cy="1015365"/>
          </a:xfrm>
          <a:prstGeom prst="rect">
            <a:avLst/>
          </a:prstGeom>
          <a:effectLst/>
        </p:spPr>
      </p:pic>
      <p:sp>
        <p:nvSpPr>
          <p:cNvPr id="2" name="标题 1"/>
          <p:cNvSpPr>
            <a:spLocks noGrp="1"/>
          </p:cNvSpPr>
          <p:nvPr>
            <p:ph type="title"/>
            <p:custDataLst>
              <p:tags r:id="rId6"/>
            </p:custDataLst>
          </p:nvPr>
        </p:nvSpPr>
        <p:spPr/>
        <p:txBody>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8" name="日期占位符 7"/>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9" name="页脚占位符 8"/>
          <p:cNvSpPr>
            <a:spLocks noGrp="1"/>
          </p:cNvSpPr>
          <p:nvPr>
            <p:ph type="ftr" sz="quarter" idx="11"/>
            <p:custDataLst>
              <p:tags r:id="rId8"/>
            </p:custDataLst>
          </p:nvPr>
        </p:nvSpPr>
        <p:spPr/>
        <p:txBody>
          <a:bodyPr/>
          <a:lstStyle/>
          <a:p>
            <a:endParaRPr lang="zh-CN" altLang="en-US" dirty="0"/>
          </a:p>
        </p:txBody>
      </p:sp>
      <p:sp>
        <p:nvSpPr>
          <p:cNvPr id="10" name="灯片编号占位符 9"/>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gradFill>
          <a:gsLst>
            <a:gs pos="17000">
              <a:schemeClr val="tx2"/>
            </a:gs>
            <a:gs pos="90000">
              <a:schemeClr val="tx2">
                <a:lumMod val="90000"/>
              </a:schemeClr>
            </a:gs>
            <a:gs pos="70000">
              <a:schemeClr val="accent1">
                <a:lumMod val="20000"/>
                <a:lumOff val="80000"/>
              </a:schemeClr>
            </a:gs>
          </a:gsLst>
          <a:lin ang="600000" scaled="0"/>
        </a:gra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f6043dcc74b4197d1ce4068abd875718"/>
          <p:cNvPicPr>
            <a:picLocks noChangeAspect="1"/>
          </p:cNvPicPr>
          <p:nvPr userDrawn="1">
            <p:custDataLst>
              <p:tags r:id="rId3"/>
            </p:custDataLst>
          </p:nvPr>
        </p:nvPicPr>
        <p:blipFill rotWithShape="1">
          <a:blip r:embed="rId4">
            <a:clrChange>
              <a:clrFrom>
                <a:srgbClr val="D4E1EA">
                  <a:alpha val="100000"/>
                </a:srgbClr>
              </a:clrFrom>
              <a:clrTo>
                <a:srgbClr val="D4E1EA">
                  <a:alpha val="100000"/>
                  <a:alpha val="0"/>
                </a:srgbClr>
              </a:clrTo>
            </a:clrChange>
          </a:blip>
          <a:srcRect/>
          <a:stretch>
            <a:fillRect/>
          </a:stretch>
        </p:blipFill>
        <p:spPr>
          <a:xfrm>
            <a:off x="0" y="4581331"/>
            <a:ext cx="1358705" cy="2276669"/>
          </a:xfrm>
          <a:prstGeom prst="homePlate">
            <a:avLst/>
          </a:prstGeom>
        </p:spPr>
      </p:pic>
      <p:sp>
        <p:nvSpPr>
          <p:cNvPr id="2" name="标题 1"/>
          <p:cNvSpPr>
            <a:spLocks noGrp="1"/>
          </p:cNvSpPr>
          <p:nvPr userDrawn="1">
            <p:ph type="title" hasCustomPrompt="1"/>
            <p:custDataLst>
              <p:tags r:id="rId5"/>
            </p:custDataLst>
          </p:nvPr>
        </p:nvSpPr>
        <p:spPr>
          <a:xfrm>
            <a:off x="1281600" y="1249200"/>
            <a:ext cx="9626400" cy="723600"/>
          </a:xfrm>
        </p:spPr>
        <p:txBody>
          <a:bodyPr anchor="ctr"/>
          <a:lstStyle>
            <a:lvl1pPr>
              <a:defRPr sz="32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userDrawn="1">
            <p:ph sz="quarter" idx="13"/>
            <p:custDataLst>
              <p:tags r:id="rId6"/>
            </p:custDataLst>
          </p:nvPr>
        </p:nvSpPr>
        <p:spPr>
          <a:xfrm>
            <a:off x="1281113" y="2163600"/>
            <a:ext cx="9626600" cy="3445200"/>
          </a:xfrm>
        </p:spPr>
        <p:txBody>
          <a:bodyPr/>
          <a:lstStyle>
            <a:lvl1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2pPr>
            <a:lvl3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3pPr>
            <a:lvl4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4pPr>
            <a:lvl5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userDrawn="1">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gradFill>
          <a:gsLst>
            <a:gs pos="17000">
              <a:schemeClr val="tx2"/>
            </a:gs>
            <a:gs pos="90000">
              <a:schemeClr val="tx2">
                <a:lumMod val="90000"/>
              </a:schemeClr>
            </a:gs>
            <a:gs pos="70000">
              <a:schemeClr val="accent1">
                <a:lumMod val="20000"/>
                <a:lumOff val="80000"/>
              </a:schemeClr>
            </a:gs>
          </a:gsLst>
          <a:lin ang="600000" scaled="0"/>
        </a:gra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pic>
        <p:nvPicPr>
          <p:cNvPr id="12" name="图片 11" descr="f6043dcc74b4197d1ce4068abd875718"/>
          <p:cNvPicPr>
            <a:picLocks noChangeAspect="1"/>
          </p:cNvPicPr>
          <p:nvPr userDrawn="1">
            <p:custDataLst>
              <p:tags r:id="rId3"/>
            </p:custDataLst>
          </p:nvPr>
        </p:nvPicPr>
        <p:blipFill rotWithShape="1">
          <a:blip r:embed="rId4">
            <a:clrChange>
              <a:clrFrom>
                <a:srgbClr val="D4E1EA">
                  <a:alpha val="100000"/>
                </a:srgbClr>
              </a:clrFrom>
              <a:clrTo>
                <a:srgbClr val="D4E1EA">
                  <a:alpha val="100000"/>
                  <a:alpha val="0"/>
                </a:srgbClr>
              </a:clrTo>
            </a:clrChange>
          </a:blip>
          <a:srcRect t="-260"/>
          <a:stretch>
            <a:fillRect/>
          </a:stretch>
        </p:blipFill>
        <p:spPr>
          <a:xfrm>
            <a:off x="0" y="113030"/>
            <a:ext cx="1085215" cy="1818005"/>
          </a:xfrm>
          <a:prstGeom prst="homePlate">
            <a:avLst/>
          </a:prstGeom>
        </p:spPr>
      </p:pic>
      <p:pic>
        <p:nvPicPr>
          <p:cNvPr id="13" name="图片 12" descr="f6043dcc74b4197d1ce4068abd875718"/>
          <p:cNvPicPr>
            <a:picLocks noChangeAspect="1"/>
          </p:cNvPicPr>
          <p:nvPr userDrawn="1">
            <p:custDataLst>
              <p:tags r:id="rId5"/>
            </p:custDataLst>
          </p:nvPr>
        </p:nvPicPr>
        <p:blipFill>
          <a:blip r:embed="rId6">
            <a:clrChange>
              <a:clrFrom>
                <a:srgbClr val="D5E2EB">
                  <a:alpha val="100000"/>
                </a:srgbClr>
              </a:clrFrom>
              <a:clrTo>
                <a:srgbClr val="D5E2EB">
                  <a:alpha val="100000"/>
                  <a:alpha val="0"/>
                </a:srgbClr>
              </a:clrTo>
            </a:clrChange>
          </a:blip>
          <a:srcRect/>
          <a:stretch>
            <a:fillRect/>
          </a:stretch>
        </p:blipFill>
        <p:spPr>
          <a:xfrm rot="10800000">
            <a:off x="11156950" y="5842635"/>
            <a:ext cx="1115060" cy="1015365"/>
          </a:xfrm>
          <a:prstGeom prst="rect">
            <a:avLst/>
          </a:prstGeom>
          <a:effectLst/>
        </p:spPr>
      </p:pic>
      <p:sp>
        <p:nvSpPr>
          <p:cNvPr id="2" name="标题 1"/>
          <p:cNvSpPr>
            <a:spLocks noGrp="1"/>
          </p:cNvSpPr>
          <p:nvPr>
            <p:ph type="title" hasCustomPrompt="1"/>
            <p:custDataLst>
              <p:tags r:id="rId7"/>
            </p:custDataLst>
          </p:nvPr>
        </p:nvSpPr>
        <p:spPr>
          <a:xfrm>
            <a:off x="583200" y="770400"/>
            <a:ext cx="3960000" cy="882000"/>
          </a:xfrm>
        </p:spPr>
        <p:txBody>
          <a:bodyPr anchor="ctr"/>
          <a:lstStyle>
            <a:lvl1pPr>
              <a:defRPr sz="3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2pPr>
            <a:lvl3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3pPr>
            <a:lvl4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4pPr>
            <a:lvl5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2pPr>
            <a:lvl3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3pPr>
            <a:lvl4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4pPr>
            <a:lvl5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gradFill>
          <a:gsLst>
            <a:gs pos="17000">
              <a:schemeClr val="tx2"/>
            </a:gs>
            <a:gs pos="90000">
              <a:schemeClr val="tx2">
                <a:lumMod val="90000"/>
              </a:schemeClr>
            </a:gs>
            <a:gs pos="70000">
              <a:schemeClr val="accent1">
                <a:lumMod val="20000"/>
                <a:lumOff val="80000"/>
              </a:schemeClr>
            </a:gs>
          </a:gsLst>
          <a:lin ang="600000" scaled="0"/>
        </a:gra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3" name="图片 12" descr="f6043dcc74b4197d1ce4068abd875718"/>
          <p:cNvPicPr>
            <a:picLocks noChangeAspect="1"/>
          </p:cNvPicPr>
          <p:nvPr userDrawn="1">
            <p:custDataLst>
              <p:tags r:id="rId3"/>
            </p:custDataLst>
          </p:nvPr>
        </p:nvPicPr>
        <p:blipFill rotWithShape="1">
          <a:blip r:embed="rId4">
            <a:clrChange>
              <a:clrFrom>
                <a:srgbClr val="D4E1EA">
                  <a:alpha val="100000"/>
                </a:srgbClr>
              </a:clrFrom>
              <a:clrTo>
                <a:srgbClr val="D4E1EA">
                  <a:alpha val="100000"/>
                  <a:alpha val="0"/>
                </a:srgbClr>
              </a:clrTo>
            </a:clrChange>
          </a:blip>
          <a:srcRect t="-260"/>
          <a:stretch>
            <a:fillRect/>
          </a:stretch>
        </p:blipFill>
        <p:spPr>
          <a:xfrm>
            <a:off x="0" y="113030"/>
            <a:ext cx="1085215" cy="1818005"/>
          </a:xfrm>
          <a:prstGeom prst="homePlate">
            <a:avLst/>
          </a:prstGeom>
        </p:spPr>
      </p:pic>
      <p:pic>
        <p:nvPicPr>
          <p:cNvPr id="14" name="图片 13" descr="f6043dcc74b4197d1ce4068abd875718"/>
          <p:cNvPicPr>
            <a:picLocks noChangeAspect="1"/>
          </p:cNvPicPr>
          <p:nvPr userDrawn="1">
            <p:custDataLst>
              <p:tags r:id="rId5"/>
            </p:custDataLst>
          </p:nvPr>
        </p:nvPicPr>
        <p:blipFill>
          <a:blip r:embed="rId6">
            <a:clrChange>
              <a:clrFrom>
                <a:srgbClr val="D5E2EB">
                  <a:alpha val="100000"/>
                </a:srgbClr>
              </a:clrFrom>
              <a:clrTo>
                <a:srgbClr val="D5E2EB">
                  <a:alpha val="100000"/>
                  <a:alpha val="0"/>
                </a:srgbClr>
              </a:clrTo>
            </a:clrChange>
          </a:blip>
          <a:srcRect/>
          <a:stretch>
            <a:fillRect/>
          </a:stretch>
        </p:blipFill>
        <p:spPr>
          <a:xfrm rot="10800000">
            <a:off x="11156950" y="5842635"/>
            <a:ext cx="1115060" cy="1015365"/>
          </a:xfrm>
          <a:prstGeom prst="rect">
            <a:avLst/>
          </a:prstGeom>
          <a:effectLst/>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2pPr>
            <a:lvl3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3pPr>
            <a:lvl4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4pPr>
            <a:lvl5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gradFill>
          <a:gsLst>
            <a:gs pos="17000">
              <a:schemeClr val="tx2"/>
            </a:gs>
            <a:gs pos="90000">
              <a:schemeClr val="tx2">
                <a:lumMod val="90000"/>
              </a:schemeClr>
            </a:gs>
            <a:gs pos="70000">
              <a:schemeClr val="accent1">
                <a:lumMod val="20000"/>
                <a:lumOff val="80000"/>
              </a:schemeClr>
            </a:gs>
          </a:gsLst>
          <a:lin ang="600000" scaled="0"/>
        </a:gra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1" name="图片 10" descr="f6043dcc74b4197d1ce4068abd875718"/>
          <p:cNvPicPr>
            <a:picLocks noChangeAspect="1"/>
          </p:cNvPicPr>
          <p:nvPr userDrawn="1">
            <p:custDataLst>
              <p:tags r:id="rId3"/>
            </p:custDataLst>
          </p:nvPr>
        </p:nvPicPr>
        <p:blipFill rotWithShape="1">
          <a:blip r:embed="rId4">
            <a:clrChange>
              <a:clrFrom>
                <a:srgbClr val="D4E1EA">
                  <a:alpha val="100000"/>
                </a:srgbClr>
              </a:clrFrom>
              <a:clrTo>
                <a:srgbClr val="D4E1EA">
                  <a:alpha val="100000"/>
                  <a:alpha val="0"/>
                </a:srgbClr>
              </a:clrTo>
            </a:clrChange>
          </a:blip>
          <a:srcRect t="-260"/>
          <a:stretch>
            <a:fillRect/>
          </a:stretch>
        </p:blipFill>
        <p:spPr>
          <a:xfrm>
            <a:off x="0" y="113030"/>
            <a:ext cx="1085215" cy="1818005"/>
          </a:xfrm>
          <a:prstGeom prst="homePlate">
            <a:avLst/>
          </a:prstGeom>
        </p:spPr>
      </p:pic>
      <p:pic>
        <p:nvPicPr>
          <p:cNvPr id="12" name="图片 11" descr="f6043dcc74b4197d1ce4068abd875718"/>
          <p:cNvPicPr>
            <a:picLocks noChangeAspect="1"/>
          </p:cNvPicPr>
          <p:nvPr userDrawn="1">
            <p:custDataLst>
              <p:tags r:id="rId5"/>
            </p:custDataLst>
          </p:nvPr>
        </p:nvPicPr>
        <p:blipFill>
          <a:blip r:embed="rId6">
            <a:clrChange>
              <a:clrFrom>
                <a:srgbClr val="D5E2EB">
                  <a:alpha val="100000"/>
                </a:srgbClr>
              </a:clrFrom>
              <a:clrTo>
                <a:srgbClr val="D5E2EB">
                  <a:alpha val="100000"/>
                  <a:alpha val="0"/>
                </a:srgbClr>
              </a:clrTo>
            </a:clrChange>
          </a:blip>
          <a:srcRect/>
          <a:stretch>
            <a:fillRect/>
          </a:stretch>
        </p:blipFill>
        <p:spPr>
          <a:xfrm rot="10800000">
            <a:off x="11156950" y="5842635"/>
            <a:ext cx="1115060" cy="1015365"/>
          </a:xfrm>
          <a:prstGeom prst="rect">
            <a:avLst/>
          </a:prstGeom>
          <a:effectLst/>
        </p:spPr>
      </p:pic>
      <p:sp>
        <p:nvSpPr>
          <p:cNvPr id="2" name="标题 1"/>
          <p:cNvSpPr>
            <a:spLocks noGrp="1"/>
          </p:cNvSpPr>
          <p:nvPr>
            <p:ph type="title"/>
            <p:custDataLst>
              <p:tags r:id="rId7"/>
            </p:custDataLst>
          </p:nvPr>
        </p:nvSpPr>
        <p:spPr>
          <a:xfrm>
            <a:off x="604800" y="669600"/>
            <a:ext cx="10976400" cy="565200"/>
          </a:xfrm>
        </p:spPr>
        <p:txBody>
          <a:bodyPr anchor="ctr"/>
          <a:lstStyle>
            <a:lvl1pPr algn="ctr">
              <a:defRPr sz="32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2pPr>
            <a:lvl3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3pPr>
            <a:lvl4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4pPr>
            <a:lvl5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gradFill>
          <a:gsLst>
            <a:gs pos="17000">
              <a:schemeClr val="tx2"/>
            </a:gs>
            <a:gs pos="90000">
              <a:schemeClr val="tx2">
                <a:lumMod val="90000"/>
              </a:schemeClr>
            </a:gs>
            <a:gs pos="70000">
              <a:schemeClr val="accent1">
                <a:lumMod val="20000"/>
                <a:lumOff val="80000"/>
              </a:schemeClr>
            </a:gs>
          </a:gsLst>
          <a:lin ang="600000" scaled="0"/>
        </a:gra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pic>
        <p:nvPicPr>
          <p:cNvPr id="17" name="图片 16" descr="f6043dcc74b4197d1ce4068abd875718"/>
          <p:cNvPicPr>
            <a:picLocks noChangeAspect="1"/>
          </p:cNvPicPr>
          <p:nvPr>
            <p:custDataLst>
              <p:tags r:id="rId3"/>
            </p:custDataLst>
          </p:nvPr>
        </p:nvPicPr>
        <p:blipFill>
          <a:blip r:embed="rId4">
            <a:clrChange>
              <a:clrFrom>
                <a:srgbClr val="D5E2EB">
                  <a:alpha val="100000"/>
                </a:srgbClr>
              </a:clrFrom>
              <a:clrTo>
                <a:srgbClr val="D5E2EB">
                  <a:alpha val="100000"/>
                  <a:alpha val="0"/>
                </a:srgbClr>
              </a:clrTo>
            </a:clrChange>
          </a:blip>
          <a:srcRect/>
          <a:stretch>
            <a:fillRect/>
          </a:stretch>
        </p:blipFill>
        <p:spPr>
          <a:xfrm rot="10800000">
            <a:off x="11156697" y="5842478"/>
            <a:ext cx="1114779" cy="1015521"/>
          </a:xfrm>
          <a:prstGeom prst="rect">
            <a:avLst/>
          </a:prstGeom>
          <a:effectLst/>
        </p:spPr>
      </p:pic>
      <p:sp>
        <p:nvSpPr>
          <p:cNvPr id="2" name="标题 1"/>
          <p:cNvSpPr>
            <a:spLocks noGrp="1"/>
          </p:cNvSpPr>
          <p:nvPr>
            <p:ph type="title"/>
            <p:custDataLst>
              <p:tags r:id="rId5"/>
            </p:custDataLst>
          </p:nvPr>
        </p:nvSpPr>
        <p:spPr>
          <a:xfrm>
            <a:off x="579600" y="237600"/>
            <a:ext cx="11037600" cy="441964"/>
          </a:xfrm>
        </p:spPr>
        <p:txBody>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579600" y="1663200"/>
            <a:ext cx="5342400" cy="2894400"/>
          </a:xfrm>
        </p:spPr>
        <p:txBody>
          <a:bodyPr/>
          <a:lstStyle>
            <a:lvl1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2pPr>
            <a:lvl3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3pPr>
            <a:lvl4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4pPr>
            <a:lvl5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6242400" y="1663200"/>
            <a:ext cx="5367600" cy="2894400"/>
          </a:xfrm>
        </p:spPr>
        <p:txBody>
          <a:bodyPr/>
          <a:lstStyle>
            <a:lvl1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2pPr>
            <a:lvl3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3pPr>
            <a:lvl4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4pPr>
            <a:lvl5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1"/>
            </p:custDataLst>
          </p:nvPr>
        </p:nvSpPr>
        <p:spPr>
          <a:xfrm>
            <a:off x="572400" y="4816800"/>
            <a:ext cx="5342400" cy="781200"/>
          </a:xfrm>
        </p:spPr>
        <p:txBody>
          <a:bodyPr/>
          <a:lstStyle>
            <a:lvl1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6253200" y="4813200"/>
            <a:ext cx="5367600" cy="781200"/>
          </a:xfrm>
        </p:spPr>
        <p:txBody>
          <a:bodyPr/>
          <a:lstStyle>
            <a:lvl1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gradFill>
          <a:gsLst>
            <a:gs pos="17000">
              <a:schemeClr val="tx2"/>
            </a:gs>
            <a:gs pos="90000">
              <a:schemeClr val="tx2">
                <a:lumMod val="90000"/>
              </a:schemeClr>
            </a:gs>
            <a:gs pos="70000">
              <a:schemeClr val="accent1">
                <a:lumMod val="20000"/>
                <a:lumOff val="80000"/>
              </a:schemeClr>
            </a:gs>
          </a:gsLst>
          <a:lin ang="600000" scaled="0"/>
        </a:gra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1" name="图片 10" descr="f6043dcc74b4197d1ce4068abd875718"/>
          <p:cNvPicPr>
            <a:picLocks noChangeAspect="1"/>
          </p:cNvPicPr>
          <p:nvPr userDrawn="1">
            <p:custDataLst>
              <p:tags r:id="rId3"/>
            </p:custDataLst>
          </p:nvPr>
        </p:nvPicPr>
        <p:blipFill rotWithShape="1">
          <a:blip r:embed="rId4">
            <a:clrChange>
              <a:clrFrom>
                <a:srgbClr val="D4E1EA">
                  <a:alpha val="100000"/>
                </a:srgbClr>
              </a:clrFrom>
              <a:clrTo>
                <a:srgbClr val="D4E1EA">
                  <a:alpha val="100000"/>
                  <a:alpha val="0"/>
                </a:srgbClr>
              </a:clrTo>
            </a:clrChange>
          </a:blip>
          <a:srcRect t="-260"/>
          <a:stretch>
            <a:fillRect/>
          </a:stretch>
        </p:blipFill>
        <p:spPr>
          <a:xfrm>
            <a:off x="0" y="113030"/>
            <a:ext cx="1870710" cy="3134995"/>
          </a:xfrm>
          <a:prstGeom prst="homePlate">
            <a:avLst/>
          </a:prstGeom>
        </p:spPr>
      </p:pic>
      <p:pic>
        <p:nvPicPr>
          <p:cNvPr id="12" name="图片 11" descr="f6043dcc74b4197d1ce4068abd875718"/>
          <p:cNvPicPr>
            <a:picLocks noChangeAspect="1"/>
          </p:cNvPicPr>
          <p:nvPr userDrawn="1">
            <p:custDataLst>
              <p:tags r:id="rId5"/>
            </p:custDataLst>
          </p:nvPr>
        </p:nvPicPr>
        <p:blipFill>
          <a:blip r:embed="rId6">
            <a:clrChange>
              <a:clrFrom>
                <a:srgbClr val="D5E2EB">
                  <a:alpha val="100000"/>
                </a:srgbClr>
              </a:clrFrom>
              <a:clrTo>
                <a:srgbClr val="D5E2EB">
                  <a:alpha val="100000"/>
                  <a:alpha val="0"/>
                </a:srgbClr>
              </a:clrTo>
            </a:clrChange>
          </a:blip>
          <a:srcRect/>
          <a:stretch>
            <a:fillRect/>
          </a:stretch>
        </p:blipFill>
        <p:spPr>
          <a:xfrm rot="10800000">
            <a:off x="10998200" y="5527040"/>
            <a:ext cx="1461135" cy="1330960"/>
          </a:xfrm>
          <a:prstGeom prst="rect">
            <a:avLst/>
          </a:prstGeom>
          <a:effectLst/>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50.xml"/><Relationship Id="rId23" Type="http://schemas.openxmlformats.org/officeDocument/2006/relationships/tags" Target="../tags/tag249.xml"/><Relationship Id="rId22" Type="http://schemas.openxmlformats.org/officeDocument/2006/relationships/tags" Target="../tags/tag248.xml"/><Relationship Id="rId21" Type="http://schemas.openxmlformats.org/officeDocument/2006/relationships/tags" Target="../tags/tag247.xml"/><Relationship Id="rId20" Type="http://schemas.openxmlformats.org/officeDocument/2006/relationships/tags" Target="../tags/tag246.xml"/><Relationship Id="rId2" Type="http://schemas.openxmlformats.org/officeDocument/2006/relationships/slideLayout" Target="../slideLayouts/slideLayout13.xml"/><Relationship Id="rId19" Type="http://schemas.openxmlformats.org/officeDocument/2006/relationships/tags" Target="../tags/tag245.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0000" tIns="46800" rIns="90000" bIns="46800" rtlCol="0" anchor="ctr">
            <a:normAutofit/>
          </a:bodyPr>
          <a:lstStyle>
            <a:lvl1pPr algn="l">
              <a:defRPr sz="1200" baseline="0">
                <a:solidFill>
                  <a:schemeClr val="bg1">
                    <a:lumMod val="50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0000" tIns="46800" rIns="90000" bIns="46800" rtlCol="0" anchor="ctr">
            <a:normAutofit/>
          </a:bodyPr>
          <a:lstStyle>
            <a:lvl1pPr algn="ctr">
              <a:defRPr sz="1200" baseline="0">
                <a:solidFill>
                  <a:schemeClr val="bg1">
                    <a:lumMod val="50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0000" tIns="46800" rIns="90000" bIns="46800" rtlCol="0" anchor="ctr">
            <a:normAutofit/>
          </a:bodyPr>
          <a:lstStyle>
            <a:lvl1pPr algn="r">
              <a:defRPr sz="1200" baseline="0">
                <a:solidFill>
                  <a:schemeClr val="bg1">
                    <a:lumMod val="50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256.xml"/><Relationship Id="rId6" Type="http://schemas.openxmlformats.org/officeDocument/2006/relationships/image" Target="../media/image9.jpeg"/><Relationship Id="rId5" Type="http://schemas.openxmlformats.org/officeDocument/2006/relationships/tags" Target="../tags/tag255.xml"/><Relationship Id="rId4" Type="http://schemas.openxmlformats.org/officeDocument/2006/relationships/tags" Target="../tags/tag254.xml"/><Relationship Id="rId3" Type="http://schemas.openxmlformats.org/officeDocument/2006/relationships/tags" Target="../tags/tag253.xml"/><Relationship Id="rId2" Type="http://schemas.openxmlformats.org/officeDocument/2006/relationships/tags" Target="../tags/tag252.xml"/><Relationship Id="rId1" Type="http://schemas.openxmlformats.org/officeDocument/2006/relationships/tags" Target="../tags/tag25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298.xml"/><Relationship Id="rId6" Type="http://schemas.openxmlformats.org/officeDocument/2006/relationships/tags" Target="../tags/tag297.xml"/><Relationship Id="rId5" Type="http://schemas.openxmlformats.org/officeDocument/2006/relationships/tags" Target="../tags/tag296.xml"/><Relationship Id="rId4" Type="http://schemas.openxmlformats.org/officeDocument/2006/relationships/image" Target="../media/image4.jpeg"/><Relationship Id="rId3" Type="http://schemas.openxmlformats.org/officeDocument/2006/relationships/tags" Target="../tags/tag295.xml"/><Relationship Id="rId2" Type="http://schemas.openxmlformats.org/officeDocument/2006/relationships/image" Target="../media/image5.jpeg"/><Relationship Id="rId1" Type="http://schemas.openxmlformats.org/officeDocument/2006/relationships/tags" Target="../tags/tag294.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303.xml"/><Relationship Id="rId6" Type="http://schemas.openxmlformats.org/officeDocument/2006/relationships/tags" Target="../tags/tag302.xml"/><Relationship Id="rId5" Type="http://schemas.openxmlformats.org/officeDocument/2006/relationships/tags" Target="../tags/tag301.xml"/><Relationship Id="rId4" Type="http://schemas.openxmlformats.org/officeDocument/2006/relationships/image" Target="../media/image4.jpeg"/><Relationship Id="rId3" Type="http://schemas.openxmlformats.org/officeDocument/2006/relationships/tags" Target="../tags/tag300.xml"/><Relationship Id="rId2" Type="http://schemas.openxmlformats.org/officeDocument/2006/relationships/image" Target="../media/image5.jpeg"/><Relationship Id="rId1" Type="http://schemas.openxmlformats.org/officeDocument/2006/relationships/tags" Target="../tags/tag299.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308.xml"/><Relationship Id="rId6" Type="http://schemas.openxmlformats.org/officeDocument/2006/relationships/tags" Target="../tags/tag307.xml"/><Relationship Id="rId5" Type="http://schemas.openxmlformats.org/officeDocument/2006/relationships/tags" Target="../tags/tag306.xml"/><Relationship Id="rId4" Type="http://schemas.openxmlformats.org/officeDocument/2006/relationships/image" Target="../media/image4.jpeg"/><Relationship Id="rId3" Type="http://schemas.openxmlformats.org/officeDocument/2006/relationships/tags" Target="../tags/tag305.xml"/><Relationship Id="rId2" Type="http://schemas.openxmlformats.org/officeDocument/2006/relationships/image" Target="../media/image5.jpeg"/><Relationship Id="rId1" Type="http://schemas.openxmlformats.org/officeDocument/2006/relationships/tags" Target="../tags/tag30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309.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311.xml"/><Relationship Id="rId2" Type="http://schemas.openxmlformats.org/officeDocument/2006/relationships/image" Target="../media/image11.jpeg"/><Relationship Id="rId1" Type="http://schemas.openxmlformats.org/officeDocument/2006/relationships/tags" Target="../tags/tag31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58.xml"/><Relationship Id="rId1" Type="http://schemas.openxmlformats.org/officeDocument/2006/relationships/tags" Target="../tags/tag257.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263.xml"/><Relationship Id="rId6" Type="http://schemas.openxmlformats.org/officeDocument/2006/relationships/tags" Target="../tags/tag262.xml"/><Relationship Id="rId5" Type="http://schemas.openxmlformats.org/officeDocument/2006/relationships/tags" Target="../tags/tag261.xml"/><Relationship Id="rId4" Type="http://schemas.openxmlformats.org/officeDocument/2006/relationships/image" Target="../media/image4.jpeg"/><Relationship Id="rId3" Type="http://schemas.openxmlformats.org/officeDocument/2006/relationships/tags" Target="../tags/tag260.xml"/><Relationship Id="rId2" Type="http://schemas.openxmlformats.org/officeDocument/2006/relationships/image" Target="../media/image5.jpeg"/><Relationship Id="rId1" Type="http://schemas.openxmlformats.org/officeDocument/2006/relationships/tags" Target="../tags/tag259.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268.xml"/><Relationship Id="rId7" Type="http://schemas.openxmlformats.org/officeDocument/2006/relationships/image" Target="../media/image10.png"/><Relationship Id="rId6" Type="http://schemas.openxmlformats.org/officeDocument/2006/relationships/tags" Target="../tags/tag267.xml"/><Relationship Id="rId5" Type="http://schemas.openxmlformats.org/officeDocument/2006/relationships/tags" Target="../tags/tag266.xml"/><Relationship Id="rId4" Type="http://schemas.openxmlformats.org/officeDocument/2006/relationships/image" Target="../media/image4.jpeg"/><Relationship Id="rId3" Type="http://schemas.openxmlformats.org/officeDocument/2006/relationships/tags" Target="../tags/tag265.xml"/><Relationship Id="rId2" Type="http://schemas.openxmlformats.org/officeDocument/2006/relationships/image" Target="../media/image5.jpeg"/><Relationship Id="rId1" Type="http://schemas.openxmlformats.org/officeDocument/2006/relationships/tags" Target="../tags/tag264.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273.xml"/><Relationship Id="rId6" Type="http://schemas.openxmlformats.org/officeDocument/2006/relationships/tags" Target="../tags/tag272.xml"/><Relationship Id="rId5" Type="http://schemas.openxmlformats.org/officeDocument/2006/relationships/tags" Target="../tags/tag271.xml"/><Relationship Id="rId4" Type="http://schemas.openxmlformats.org/officeDocument/2006/relationships/image" Target="../media/image4.jpeg"/><Relationship Id="rId3" Type="http://schemas.openxmlformats.org/officeDocument/2006/relationships/tags" Target="../tags/tag270.xml"/><Relationship Id="rId2" Type="http://schemas.openxmlformats.org/officeDocument/2006/relationships/image" Target="../media/image5.jpeg"/><Relationship Id="rId1" Type="http://schemas.openxmlformats.org/officeDocument/2006/relationships/tags" Target="../tags/tag269.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278.xml"/><Relationship Id="rId6" Type="http://schemas.openxmlformats.org/officeDocument/2006/relationships/tags" Target="../tags/tag277.xml"/><Relationship Id="rId5" Type="http://schemas.openxmlformats.org/officeDocument/2006/relationships/tags" Target="../tags/tag276.xml"/><Relationship Id="rId4" Type="http://schemas.openxmlformats.org/officeDocument/2006/relationships/image" Target="../media/image4.jpeg"/><Relationship Id="rId3" Type="http://schemas.openxmlformats.org/officeDocument/2006/relationships/tags" Target="../tags/tag275.xml"/><Relationship Id="rId2" Type="http://schemas.openxmlformats.org/officeDocument/2006/relationships/image" Target="../media/image5.jpeg"/><Relationship Id="rId1" Type="http://schemas.openxmlformats.org/officeDocument/2006/relationships/tags" Target="../tags/tag274.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283.xml"/><Relationship Id="rId6" Type="http://schemas.openxmlformats.org/officeDocument/2006/relationships/tags" Target="../tags/tag282.xml"/><Relationship Id="rId5" Type="http://schemas.openxmlformats.org/officeDocument/2006/relationships/tags" Target="../tags/tag281.xml"/><Relationship Id="rId4" Type="http://schemas.openxmlformats.org/officeDocument/2006/relationships/image" Target="../media/image4.jpeg"/><Relationship Id="rId3" Type="http://schemas.openxmlformats.org/officeDocument/2006/relationships/tags" Target="../tags/tag280.xml"/><Relationship Id="rId2" Type="http://schemas.openxmlformats.org/officeDocument/2006/relationships/image" Target="../media/image5.jpeg"/><Relationship Id="rId1" Type="http://schemas.openxmlformats.org/officeDocument/2006/relationships/tags" Target="../tags/tag279.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288.xml"/><Relationship Id="rId6" Type="http://schemas.openxmlformats.org/officeDocument/2006/relationships/tags" Target="../tags/tag287.xml"/><Relationship Id="rId5" Type="http://schemas.openxmlformats.org/officeDocument/2006/relationships/tags" Target="../tags/tag286.xml"/><Relationship Id="rId4" Type="http://schemas.openxmlformats.org/officeDocument/2006/relationships/image" Target="../media/image4.jpeg"/><Relationship Id="rId3" Type="http://schemas.openxmlformats.org/officeDocument/2006/relationships/tags" Target="../tags/tag285.xml"/><Relationship Id="rId2" Type="http://schemas.openxmlformats.org/officeDocument/2006/relationships/image" Target="../media/image5.jpeg"/><Relationship Id="rId1" Type="http://schemas.openxmlformats.org/officeDocument/2006/relationships/tags" Target="../tags/tag284.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293.xml"/><Relationship Id="rId6" Type="http://schemas.openxmlformats.org/officeDocument/2006/relationships/tags" Target="../tags/tag292.xml"/><Relationship Id="rId5" Type="http://schemas.openxmlformats.org/officeDocument/2006/relationships/tags" Target="../tags/tag291.xml"/><Relationship Id="rId4" Type="http://schemas.openxmlformats.org/officeDocument/2006/relationships/image" Target="../media/image4.jpeg"/><Relationship Id="rId3" Type="http://schemas.openxmlformats.org/officeDocument/2006/relationships/tags" Target="../tags/tag290.xml"/><Relationship Id="rId2" Type="http://schemas.openxmlformats.org/officeDocument/2006/relationships/image" Target="../media/image5.jpeg"/><Relationship Id="rId1" Type="http://schemas.openxmlformats.org/officeDocument/2006/relationships/tags" Target="../tags/tag28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立方体 1"/>
          <p:cNvSpPr/>
          <p:nvPr>
            <p:custDataLst>
              <p:tags r:id="rId1"/>
            </p:custDataLst>
          </p:nvPr>
        </p:nvSpPr>
        <p:spPr>
          <a:xfrm rot="5400000">
            <a:off x="10890095" y="467995"/>
            <a:ext cx="792000" cy="792000"/>
          </a:xfrm>
          <a:prstGeom prst="cube">
            <a:avLst>
              <a:gd name="adj" fmla="val 8759"/>
            </a:avLst>
          </a:prstGeom>
          <a:solidFill>
            <a:schemeClr val="lt1"/>
          </a:solidFill>
          <a:ln>
            <a:solidFill>
              <a:schemeClr val="lt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normAutofit/>
          </a:bodyPr>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1600" b="0" i="0" noProof="0" dirty="0">
                <a:ln>
                  <a:noFill/>
                </a:ln>
                <a:solidFill>
                  <a:schemeClr val="dk1">
                    <a:lumMod val="85000"/>
                    <a:lumOff val="15000"/>
                  </a:schemeClr>
                </a:solidFill>
                <a:effectLst/>
                <a:uLnTx/>
                <a:uFillTx/>
                <a:latin typeface="Arial" panose="020B0604020202020204" pitchFamily="34" charset="0"/>
                <a:ea typeface="微软雅黑" panose="020B0503020204020204" charset="-122"/>
              </a:rPr>
              <a:t>NEW</a:t>
            </a:r>
            <a:endParaRPr kumimoji="0" lang="en-US" altLang="zh-CN" sz="1600" b="0" i="0" noProof="0" dirty="0">
              <a:ln>
                <a:noFill/>
              </a:ln>
              <a:solidFill>
                <a:schemeClr val="dk1">
                  <a:lumMod val="85000"/>
                  <a:lumOff val="15000"/>
                </a:schemeClr>
              </a:solidFill>
              <a:effectLst/>
              <a:uLnTx/>
              <a:uFillTx/>
              <a:latin typeface="Arial" panose="020B0604020202020204" pitchFamily="34" charset="0"/>
              <a:ea typeface="微软雅黑" panose="020B0503020204020204" charset="-122"/>
            </a:endParaRPr>
          </a:p>
        </p:txBody>
      </p:sp>
      <p:sp>
        <p:nvSpPr>
          <p:cNvPr id="10" name="文本框 9"/>
          <p:cNvSpPr txBox="1"/>
          <p:nvPr>
            <p:custDataLst>
              <p:tags r:id="rId2"/>
            </p:custDataLst>
          </p:nvPr>
        </p:nvSpPr>
        <p:spPr>
          <a:xfrm>
            <a:off x="9982200" y="1567180"/>
            <a:ext cx="1699895" cy="337185"/>
          </a:xfrm>
          <a:prstGeom prst="rect">
            <a:avLst/>
          </a:prstGeom>
          <a:noFill/>
        </p:spPr>
        <p:txBody>
          <a:bodyPr wrap="square" rtlCol="0">
            <a:normAutofit/>
          </a:bodyPr>
          <a:p>
            <a:pPr marL="0" marR="0" lvl="0" indent="0" algn="r" defTabSz="914400" rtl="0" eaLnBrk="1" fontAlgn="auto" latinLnBrk="0" hangingPunct="1">
              <a:lnSpc>
                <a:spcPct val="100000"/>
              </a:lnSpc>
              <a:spcBef>
                <a:spcPts val="0"/>
              </a:spcBef>
              <a:spcAft>
                <a:spcPts val="0"/>
              </a:spcAft>
              <a:buClrTx/>
              <a:buSzTx/>
              <a:buFontTx/>
              <a:buNone/>
            </a:pPr>
            <a:r>
              <a:rPr lang="en-US" altLang="zh-CN" sz="1600" dirty="0">
                <a:solidFill>
                  <a:schemeClr val="dk1">
                    <a:lumMod val="85000"/>
                    <a:lumOff val="15000"/>
                  </a:schemeClr>
                </a:solidFill>
                <a:uFillTx/>
                <a:latin typeface="Arial" panose="020B0604020202020204" pitchFamily="34" charset="0"/>
                <a:ea typeface="微软雅黑" panose="020B0503020204020204" charset="-122"/>
              </a:rPr>
              <a:t>2023 / 05</a:t>
            </a:r>
            <a:endParaRPr kumimoji="0" lang="en-US" altLang="zh-CN" sz="1600" b="0" i="0" noProof="0" dirty="0">
              <a:ln>
                <a:noFill/>
              </a:ln>
              <a:solidFill>
                <a:schemeClr val="dk1">
                  <a:lumMod val="85000"/>
                  <a:lumOff val="15000"/>
                </a:schemeClr>
              </a:solidFill>
              <a:effectLst/>
              <a:uLnTx/>
              <a:uFillTx/>
              <a:latin typeface="Arial" panose="020B0604020202020204" pitchFamily="34" charset="0"/>
              <a:ea typeface="微软雅黑" panose="020B0503020204020204" charset="-122"/>
            </a:endParaRPr>
          </a:p>
        </p:txBody>
      </p:sp>
      <p:sp>
        <p:nvSpPr>
          <p:cNvPr id="7" name="标题 6"/>
          <p:cNvSpPr>
            <a:spLocks noGrp="1"/>
          </p:cNvSpPr>
          <p:nvPr>
            <p:ph type="ctrTitle"/>
            <p:custDataLst>
              <p:tags r:id="rId3"/>
            </p:custDataLst>
          </p:nvPr>
        </p:nvSpPr>
        <p:spPr>
          <a:xfrm>
            <a:off x="3165475" y="2118360"/>
            <a:ext cx="7489190" cy="1203325"/>
          </a:xfrm>
        </p:spPr>
        <p:txBody>
          <a:bodyPr wrap="square">
            <a:normAutofit fontScale="90000"/>
          </a:bodyPr>
          <a:p>
            <a:pPr marL="0" indent="0" algn="l">
              <a:lnSpc>
                <a:spcPct val="100000"/>
              </a:lnSpc>
              <a:spcBef>
                <a:spcPts val="0"/>
              </a:spcBef>
              <a:spcAft>
                <a:spcPts val="0"/>
              </a:spcAft>
              <a:buSzPct val="100000"/>
              <a:buNone/>
            </a:pPr>
            <a:r>
              <a:rPr lang="zh-CN" sz="7200" spc="0" baseline="0">
                <a:solidFill>
                  <a:schemeClr val="tx1"/>
                </a:solidFill>
                <a:uFillTx/>
              </a:rPr>
              <a:t>信号分析基础实验</a:t>
            </a:r>
            <a:endParaRPr lang="zh-CN" sz="7200" spc="0" baseline="0">
              <a:solidFill>
                <a:schemeClr val="tx1"/>
              </a:solidFill>
              <a:uFillTx/>
            </a:endParaRPr>
          </a:p>
        </p:txBody>
      </p:sp>
      <p:sp>
        <p:nvSpPr>
          <p:cNvPr id="9" name="副标题 8"/>
          <p:cNvSpPr>
            <a:spLocks noGrp="1"/>
          </p:cNvSpPr>
          <p:nvPr>
            <p:ph type="subTitle" idx="1"/>
            <p:custDataLst>
              <p:tags r:id="rId4"/>
            </p:custDataLst>
          </p:nvPr>
        </p:nvSpPr>
        <p:spPr>
          <a:xfrm>
            <a:off x="4218940" y="3643630"/>
            <a:ext cx="6282690" cy="629920"/>
          </a:xfrm>
        </p:spPr>
        <p:txBody>
          <a:bodyPr wrap="square">
            <a:noAutofit/>
          </a:bodyPr>
          <a:p>
            <a:pPr marL="0" lvl="0" indent="0" algn="l">
              <a:lnSpc>
                <a:spcPct val="150000"/>
              </a:lnSpc>
              <a:spcBef>
                <a:spcPts val="0"/>
              </a:spcBef>
              <a:spcAft>
                <a:spcPts val="1000"/>
              </a:spcAft>
              <a:buSzPct val="100000"/>
              <a:buNone/>
            </a:pPr>
            <a:r>
              <a:rPr lang="zh-CN" altLang="en-US" sz="2800" spc="0">
                <a:solidFill>
                  <a:schemeClr val="dk1">
                    <a:lumMod val="85000"/>
                    <a:lumOff val="15000"/>
                  </a:schemeClr>
                </a:solidFill>
                <a:uFillTx/>
              </a:rPr>
              <a:t>课程设计大作业选题</a:t>
            </a:r>
            <a:endParaRPr lang="zh-CN" altLang="en-US" sz="2800" spc="0">
              <a:solidFill>
                <a:schemeClr val="dk1">
                  <a:lumMod val="85000"/>
                  <a:lumOff val="15000"/>
                </a:schemeClr>
              </a:solidFill>
              <a:uFillTx/>
            </a:endParaRPr>
          </a:p>
        </p:txBody>
      </p:sp>
      <p:sp>
        <p:nvSpPr>
          <p:cNvPr id="4" name="文本框 3"/>
          <p:cNvSpPr txBox="1"/>
          <p:nvPr/>
        </p:nvSpPr>
        <p:spPr>
          <a:xfrm>
            <a:off x="3550920" y="5293995"/>
            <a:ext cx="4934585" cy="368300"/>
          </a:xfrm>
          <a:prstGeom prst="rect">
            <a:avLst/>
          </a:prstGeom>
        </p:spPr>
        <p:txBody>
          <a:bodyPr wrap="square">
            <a:spAutoFit/>
            <a:extLst>
              <a:ext uri="{4A0BC546-FE56-4ADE-93B0-CB8AF2F6F144}">
                <wpsdc:textFrameExt xmlns:wpsdc="http://www.wps.cn/officeDocument/2022/drawingmlCustomData" type="text"/>
              </a:ext>
            </a:extLst>
          </a:bodyPr>
          <a:p>
            <a:pPr algn="l">
              <a:spcAft>
                <a:spcPts val="0"/>
              </a:spcAft>
            </a:pPr>
            <a:r>
              <a:rPr lang="zh-CN" altLang="en-US" sz="1800">
                <a:latin typeface="Arial" panose="020B0604020202020204" pitchFamily="34" charset="0"/>
                <a:ea typeface="微软雅黑" panose="020B0503020204020204" charset="-122"/>
              </a:rPr>
              <a:t>新疆大学信息科学与工程学院</a:t>
            </a:r>
            <a:r>
              <a:rPr lang="en-US" altLang="zh-CN" sz="1800">
                <a:latin typeface="Arial" panose="020B0604020202020204" pitchFamily="34" charset="0"/>
                <a:ea typeface="微软雅黑" panose="020B0503020204020204" charset="-122"/>
              </a:rPr>
              <a:t>  </a:t>
            </a:r>
            <a:r>
              <a:rPr lang="zh-CN" altLang="en-US" sz="1800">
                <a:latin typeface="Arial" panose="020B0604020202020204" pitchFamily="34" charset="0"/>
                <a:ea typeface="微软雅黑" panose="020B0503020204020204" charset="-122"/>
              </a:rPr>
              <a:t>于迎霞</a:t>
            </a:r>
            <a:endParaRPr lang="zh-CN" altLang="en-US" sz="1800">
              <a:latin typeface="Arial" panose="020B0604020202020204" pitchFamily="34" charset="0"/>
              <a:ea typeface="微软雅黑" panose="020B0503020204020204" charset="-122"/>
            </a:endParaRPr>
          </a:p>
        </p:txBody>
      </p:sp>
      <p:pic>
        <p:nvPicPr>
          <p:cNvPr id="100" name="图片 99"/>
          <p:cNvPicPr/>
          <p:nvPr>
            <p:custDataLst>
              <p:tags r:id="rId5"/>
            </p:custDataLst>
          </p:nvPr>
        </p:nvPicPr>
        <p:blipFill>
          <a:blip r:embed="rId6"/>
          <a:stretch>
            <a:fillRect/>
          </a:stretch>
        </p:blipFill>
        <p:spPr>
          <a:xfrm>
            <a:off x="10426700" y="2888615"/>
            <a:ext cx="1758315" cy="3935730"/>
          </a:xfrm>
          <a:prstGeom prst="rect">
            <a:avLst/>
          </a:prstGeom>
          <a:noFill/>
          <a:ln w="9525">
            <a:noFill/>
          </a:ln>
        </p:spPr>
      </p:pic>
    </p:spTree>
    <p:custDataLst>
      <p:tags r:id="rId7"/>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7000">
              <a:schemeClr val="tx2"/>
            </a:gs>
            <a:gs pos="90000">
              <a:schemeClr val="tx2">
                <a:lumMod val="90000"/>
              </a:schemeClr>
            </a:gs>
            <a:gs pos="70000">
              <a:schemeClr val="accent1">
                <a:lumMod val="20000"/>
                <a:lumOff val="80000"/>
              </a:schemeClr>
            </a:gs>
          </a:gsLst>
          <a:lin ang="600000" scaled="0"/>
        </a:gradFill>
        <a:effectLst/>
      </p:bgPr>
    </p:bg>
    <p:spTree>
      <p:nvGrpSpPr>
        <p:cNvPr id="1" name=""/>
        <p:cNvGrpSpPr/>
        <p:nvPr/>
      </p:nvGrpSpPr>
      <p:grpSpPr/>
      <p:pic>
        <p:nvPicPr>
          <p:cNvPr id="6" name="图片 5" descr="f6043dcc74b4197d1ce4068abd875718"/>
          <p:cNvPicPr>
            <a:picLocks noChangeAspect="1"/>
          </p:cNvPicPr>
          <p:nvPr userDrawn="1">
            <p:custDataLst>
              <p:tags r:id="rId1"/>
            </p:custDataLst>
          </p:nvPr>
        </p:nvPicPr>
        <p:blipFill rotWithShape="1">
          <a:blip r:embed="rId2">
            <a:clrChange>
              <a:clrFrom>
                <a:srgbClr val="D4E1EA">
                  <a:alpha val="100000"/>
                </a:srgbClr>
              </a:clrFrom>
              <a:clrTo>
                <a:srgbClr val="D4E1EA">
                  <a:alpha val="100000"/>
                  <a:alpha val="0"/>
                </a:srgbClr>
              </a:clrTo>
            </a:clrChange>
          </a:blip>
          <a:srcRect t="-260"/>
          <a:stretch>
            <a:fillRect/>
          </a:stretch>
        </p:blipFill>
        <p:spPr>
          <a:xfrm>
            <a:off x="0" y="364490"/>
            <a:ext cx="935355" cy="1567180"/>
          </a:xfrm>
          <a:prstGeom prst="homePlate">
            <a:avLst/>
          </a:prstGeom>
        </p:spPr>
      </p:pic>
      <p:pic>
        <p:nvPicPr>
          <p:cNvPr id="7" name="图片 6" descr="f6043dcc74b4197d1ce4068abd875718"/>
          <p:cNvPicPr>
            <a:picLocks noChangeAspect="1"/>
          </p:cNvPicPr>
          <p:nvPr userDrawn="1">
            <p:custDataLst>
              <p:tags r:id="rId3"/>
            </p:custDataLst>
          </p:nvPr>
        </p:nvPicPr>
        <p:blipFill>
          <a:blip r:embed="rId4">
            <a:clrChange>
              <a:clrFrom>
                <a:srgbClr val="D5E2EB">
                  <a:alpha val="100000"/>
                </a:srgbClr>
              </a:clrFrom>
              <a:clrTo>
                <a:srgbClr val="D5E2EB">
                  <a:alpha val="100000"/>
                  <a:alpha val="0"/>
                </a:srgbClr>
              </a:clrTo>
            </a:clrChange>
          </a:blip>
          <a:srcRect/>
          <a:stretch>
            <a:fillRect/>
          </a:stretch>
        </p:blipFill>
        <p:spPr>
          <a:xfrm rot="10800000">
            <a:off x="10528935" y="5842635"/>
            <a:ext cx="1115060" cy="1015365"/>
          </a:xfrm>
          <a:prstGeom prst="rect">
            <a:avLst/>
          </a:prstGeom>
          <a:effectLst/>
        </p:spPr>
      </p:pic>
      <p:sp>
        <p:nvSpPr>
          <p:cNvPr id="2" name="标题 1"/>
          <p:cNvSpPr>
            <a:spLocks noGrp="1"/>
          </p:cNvSpPr>
          <p:nvPr>
            <p:ph type="title" idx="4294967295"/>
            <p:custDataLst>
              <p:tags r:id="rId5"/>
            </p:custDataLst>
          </p:nvPr>
        </p:nvSpPr>
        <p:spPr>
          <a:xfrm>
            <a:off x="272415" y="410845"/>
            <a:ext cx="11840210" cy="705485"/>
          </a:xfrm>
        </p:spPr>
        <p:txBody>
          <a:bodyPr vert="horz" lIns="90000" tIns="46800" rIns="90000" bIns="4680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pPr lvl="0" algn="l">
              <a:spcAft>
                <a:spcPts val="0"/>
              </a:spcAft>
              <a:buClrTx/>
              <a:buSzTx/>
              <a:buFontTx/>
            </a:pPr>
            <a:r>
              <a:rPr lang="en-US" altLang="zh-CN" sz="3110">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C-</a:t>
            </a:r>
            <a:r>
              <a:rPr lang="zh-CN" altLang="en-US" sz="3110">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题目8</a:t>
            </a:r>
            <a:r>
              <a:rPr lang="en-US" altLang="zh-CN" sz="3110">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  </a:t>
            </a:r>
            <a:r>
              <a:rPr lang="zh-CN" altLang="en-US" sz="3110">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验证FFT</a:t>
            </a:r>
            <a:r>
              <a:rPr lang="zh-CN" altLang="en-US" sz="3110">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圆周卷积的运算量小于直接线性卷积的运算</a:t>
            </a:r>
            <a:r>
              <a:rPr lang="zh-CN" altLang="en-US" sz="3110">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量</a:t>
            </a:r>
            <a:endParaRPr lang="zh-CN" altLang="en-US" sz="3110">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endParaRPr>
          </a:p>
        </p:txBody>
      </p:sp>
      <p:sp>
        <p:nvSpPr>
          <p:cNvPr id="4" name="内容占位符 2"/>
          <p:cNvSpPr>
            <a:spLocks noGrp="1"/>
          </p:cNvSpPr>
          <p:nvPr>
            <p:custDataLst>
              <p:tags r:id="rId6"/>
            </p:custDataLst>
          </p:nvPr>
        </p:nvSpPr>
        <p:spPr>
          <a:xfrm>
            <a:off x="608965" y="1313815"/>
            <a:ext cx="11583670" cy="5651500"/>
          </a:xfrm>
          <a:prstGeom prst="rect">
            <a:avLst/>
          </a:prstGeom>
        </p:spPr>
        <p:txBody>
          <a:bodyPr vert="horz" lIns="90000" tIns="46800" rIns="90000" bIns="46800" rtlCol="0">
            <a:normAutofit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【实验目的】</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掌握圆周卷积的定义</a:t>
            </a:r>
            <a:r>
              <a:rPr lang="zh-CN" altLang="en-US">
                <a:solidFill>
                  <a:schemeClr val="dk1">
                    <a:lumMod val="85000"/>
                    <a:lumOff val="15000"/>
                  </a:schemeClr>
                </a:solidFill>
                <a:latin typeface="微软雅黑" panose="020B0503020204020204" charset="-122"/>
                <a:ea typeface="微软雅黑" panose="020B0503020204020204" charset="-122"/>
                <a:sym typeface="+mn-ea"/>
              </a:rPr>
              <a:t>与计算方法</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掌握</a:t>
            </a:r>
            <a:r>
              <a:rPr lang="en-US" altLang="zh-CN">
                <a:solidFill>
                  <a:schemeClr val="dk1">
                    <a:lumMod val="85000"/>
                    <a:lumOff val="15000"/>
                  </a:schemeClr>
                </a:solidFill>
                <a:latin typeface="微软雅黑" panose="020B0503020204020204" charset="-122"/>
                <a:ea typeface="微软雅黑" panose="020B0503020204020204" charset="-122"/>
                <a:sym typeface="+mn-ea"/>
              </a:rPr>
              <a:t>FFT</a:t>
            </a:r>
            <a:r>
              <a:rPr lang="zh-CN" altLang="en-US">
                <a:solidFill>
                  <a:schemeClr val="dk1">
                    <a:lumMod val="85000"/>
                    <a:lumOff val="15000"/>
                  </a:schemeClr>
                </a:solidFill>
                <a:latin typeface="微软雅黑" panose="020B0503020204020204" charset="-122"/>
                <a:ea typeface="微软雅黑" panose="020B0503020204020204" charset="-122"/>
                <a:sym typeface="+mn-ea"/>
              </a:rPr>
              <a:t>计算圆周卷积的</a:t>
            </a:r>
            <a:r>
              <a:rPr lang="zh-CN" altLang="en-US">
                <a:solidFill>
                  <a:schemeClr val="dk1">
                    <a:lumMod val="85000"/>
                    <a:lumOff val="15000"/>
                  </a:schemeClr>
                </a:solidFill>
                <a:latin typeface="微软雅黑" panose="020B0503020204020204" charset="-122"/>
                <a:ea typeface="微软雅黑" panose="020B0503020204020204" charset="-122"/>
                <a:sym typeface="+mn-ea"/>
              </a:rPr>
              <a:t>原理与条件</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掌握线性卷积的</a:t>
            </a:r>
            <a:r>
              <a:rPr lang="zh-CN" altLang="en-US">
                <a:solidFill>
                  <a:schemeClr val="dk1">
                    <a:lumMod val="85000"/>
                    <a:lumOff val="15000"/>
                  </a:schemeClr>
                </a:solidFill>
                <a:latin typeface="微软雅黑" panose="020B0503020204020204" charset="-122"/>
                <a:ea typeface="微软雅黑" panose="020B0503020204020204" charset="-122"/>
                <a:sym typeface="+mn-ea"/>
              </a:rPr>
              <a:t>计算方法</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0"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【实验内容】</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defTabSz="914400">
              <a:lnSpc>
                <a:spcPct val="100000"/>
              </a:lnSpc>
              <a:buClrTx/>
              <a:buSzTx/>
              <a:tabLst>
                <a:tab pos="1609725" algn="l"/>
                <a:tab pos="1609725" algn="l"/>
                <a:tab pos="1609725" algn="l"/>
                <a:tab pos="1609725" algn="l"/>
              </a:tabLst>
            </a:pPr>
            <a:r>
              <a:rPr lang="zh-CN" altLang="en-US">
                <a:solidFill>
                  <a:schemeClr val="dk1">
                    <a:lumMod val="85000"/>
                    <a:lumOff val="15000"/>
                  </a:schemeClr>
                </a:solidFill>
                <a:latin typeface="微软雅黑" panose="020B0503020204020204" charset="-122"/>
                <a:ea typeface="微软雅黑" panose="020B0503020204020204" charset="-122"/>
                <a:sym typeface="+mn-ea"/>
              </a:rPr>
              <a:t>自己设计一个实验，验证</a:t>
            </a:r>
            <a:r>
              <a:rPr lang="zh-CN" altLang="en-US">
                <a:solidFill>
                  <a:schemeClr val="dk1">
                    <a:lumMod val="85000"/>
                    <a:lumOff val="15000"/>
                  </a:schemeClr>
                </a:solidFill>
                <a:latin typeface="微软雅黑" panose="020B0503020204020204" charset="-122"/>
                <a:ea typeface="微软雅黑" panose="020B0503020204020204" charset="-122"/>
                <a:sym typeface="+mn-ea"/>
              </a:rPr>
              <a:t>FFT圆周卷积的运算量小于直接线性卷积的运算量</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0"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【实验报告要求】</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图文并茂，</a:t>
            </a:r>
            <a:r>
              <a:rPr lang="zh-CN" altLang="en-US">
                <a:solidFill>
                  <a:schemeClr val="dk1">
                    <a:lumMod val="85000"/>
                    <a:lumOff val="15000"/>
                  </a:schemeClr>
                </a:solidFill>
                <a:latin typeface="微软雅黑" panose="020B0503020204020204" charset="-122"/>
                <a:ea typeface="微软雅黑" panose="020B0503020204020204" charset="-122"/>
                <a:sym typeface="+mn-ea"/>
              </a:rPr>
              <a:t>有理有据</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写清实验原理、实验步骤、展示实验结果</a:t>
            </a:r>
            <a:r>
              <a:rPr lang="zh-CN" altLang="en-US">
                <a:solidFill>
                  <a:schemeClr val="dk1">
                    <a:lumMod val="85000"/>
                    <a:lumOff val="15000"/>
                  </a:schemeClr>
                </a:solidFill>
                <a:latin typeface="微软雅黑" panose="020B0503020204020204" charset="-122"/>
                <a:ea typeface="微软雅黑" panose="020B0503020204020204" charset="-122"/>
                <a:sym typeface="+mn-ea"/>
              </a:rPr>
              <a:t>并分析</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有</a:t>
            </a:r>
            <a:r>
              <a:rPr lang="zh-CN" altLang="en-US">
                <a:solidFill>
                  <a:schemeClr val="dk1">
                    <a:lumMod val="85000"/>
                    <a:lumOff val="15000"/>
                  </a:schemeClr>
                </a:solidFill>
                <a:latin typeface="微软雅黑" panose="020B0503020204020204" charset="-122"/>
                <a:ea typeface="微软雅黑" panose="020B0503020204020204" charset="-122"/>
                <a:sym typeface="+mn-ea"/>
              </a:rPr>
              <a:t>心得、总结</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参考文献不少于</a:t>
            </a:r>
            <a:r>
              <a:rPr lang="en-US" altLang="zh-CN">
                <a:solidFill>
                  <a:schemeClr val="dk1">
                    <a:lumMod val="85000"/>
                    <a:lumOff val="15000"/>
                  </a:schemeClr>
                </a:solidFill>
                <a:latin typeface="微软雅黑" panose="020B0503020204020204" charset="-122"/>
                <a:ea typeface="微软雅黑" panose="020B0503020204020204" charset="-122"/>
                <a:sym typeface="+mn-ea"/>
              </a:rPr>
              <a:t>3</a:t>
            </a:r>
            <a:r>
              <a:rPr lang="zh-CN" altLang="en-US">
                <a:solidFill>
                  <a:schemeClr val="dk1">
                    <a:lumMod val="85000"/>
                    <a:lumOff val="15000"/>
                  </a:schemeClr>
                </a:solidFill>
                <a:latin typeface="微软雅黑" panose="020B0503020204020204" charset="-122"/>
                <a:ea typeface="微软雅黑" panose="020B0503020204020204" charset="-122"/>
                <a:sym typeface="+mn-ea"/>
              </a:rPr>
              <a:t>篇</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附完整程序代码</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p:txBody>
      </p:sp>
    </p:spTree>
    <p:custDataLst>
      <p:tags r:id="rId7"/>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7000">
              <a:schemeClr val="tx2"/>
            </a:gs>
            <a:gs pos="90000">
              <a:schemeClr val="tx2">
                <a:lumMod val="90000"/>
              </a:schemeClr>
            </a:gs>
            <a:gs pos="70000">
              <a:schemeClr val="accent1">
                <a:lumMod val="20000"/>
                <a:lumOff val="80000"/>
              </a:schemeClr>
            </a:gs>
          </a:gsLst>
          <a:lin ang="600000" scaled="0"/>
        </a:gradFill>
        <a:effectLst/>
      </p:bgPr>
    </p:bg>
    <p:spTree>
      <p:nvGrpSpPr>
        <p:cNvPr id="1" name=""/>
        <p:cNvGrpSpPr/>
        <p:nvPr/>
      </p:nvGrpSpPr>
      <p:grpSpPr/>
      <p:pic>
        <p:nvPicPr>
          <p:cNvPr id="6" name="图片 5" descr="f6043dcc74b4197d1ce4068abd875718"/>
          <p:cNvPicPr>
            <a:picLocks noChangeAspect="1"/>
          </p:cNvPicPr>
          <p:nvPr userDrawn="1">
            <p:custDataLst>
              <p:tags r:id="rId1"/>
            </p:custDataLst>
          </p:nvPr>
        </p:nvPicPr>
        <p:blipFill rotWithShape="1">
          <a:blip r:embed="rId2">
            <a:clrChange>
              <a:clrFrom>
                <a:srgbClr val="D4E1EA">
                  <a:alpha val="100000"/>
                </a:srgbClr>
              </a:clrFrom>
              <a:clrTo>
                <a:srgbClr val="D4E1EA">
                  <a:alpha val="100000"/>
                  <a:alpha val="0"/>
                </a:srgbClr>
              </a:clrTo>
            </a:clrChange>
          </a:blip>
          <a:srcRect t="-260"/>
          <a:stretch>
            <a:fillRect/>
          </a:stretch>
        </p:blipFill>
        <p:spPr>
          <a:xfrm>
            <a:off x="0" y="364490"/>
            <a:ext cx="935355" cy="1567180"/>
          </a:xfrm>
          <a:prstGeom prst="homePlate">
            <a:avLst/>
          </a:prstGeom>
        </p:spPr>
      </p:pic>
      <p:pic>
        <p:nvPicPr>
          <p:cNvPr id="7" name="图片 6" descr="f6043dcc74b4197d1ce4068abd875718"/>
          <p:cNvPicPr>
            <a:picLocks noChangeAspect="1"/>
          </p:cNvPicPr>
          <p:nvPr userDrawn="1">
            <p:custDataLst>
              <p:tags r:id="rId3"/>
            </p:custDataLst>
          </p:nvPr>
        </p:nvPicPr>
        <p:blipFill>
          <a:blip r:embed="rId4">
            <a:clrChange>
              <a:clrFrom>
                <a:srgbClr val="D5E2EB">
                  <a:alpha val="100000"/>
                </a:srgbClr>
              </a:clrFrom>
              <a:clrTo>
                <a:srgbClr val="D5E2EB">
                  <a:alpha val="100000"/>
                  <a:alpha val="0"/>
                </a:srgbClr>
              </a:clrTo>
            </a:clrChange>
          </a:blip>
          <a:srcRect/>
          <a:stretch>
            <a:fillRect/>
          </a:stretch>
        </p:blipFill>
        <p:spPr>
          <a:xfrm rot="10800000">
            <a:off x="10528935" y="5842635"/>
            <a:ext cx="1115060" cy="1015365"/>
          </a:xfrm>
          <a:prstGeom prst="rect">
            <a:avLst/>
          </a:prstGeom>
          <a:effectLst/>
        </p:spPr>
      </p:pic>
      <p:sp>
        <p:nvSpPr>
          <p:cNvPr id="2" name="标题 1"/>
          <p:cNvSpPr>
            <a:spLocks noGrp="1"/>
          </p:cNvSpPr>
          <p:nvPr>
            <p:ph type="title" idx="4294967295"/>
            <p:custDataLst>
              <p:tags r:id="rId5"/>
            </p:custDataLst>
          </p:nvPr>
        </p:nvSpPr>
        <p:spPr>
          <a:xfrm>
            <a:off x="608400" y="608400"/>
            <a:ext cx="10969200" cy="705600"/>
          </a:xfr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pPr lvl="0" algn="l">
              <a:spcAft>
                <a:spcPts val="0"/>
              </a:spcAft>
              <a:buClrTx/>
              <a:buSzTx/>
              <a:buFontTx/>
            </a:pPr>
            <a:r>
              <a:rPr lang="en-US" altLang="zh-CN">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C-</a:t>
            </a:r>
            <a:r>
              <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题目9</a:t>
            </a:r>
            <a:r>
              <a:rPr lang="en-US" altLang="zh-CN">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 </a:t>
            </a:r>
            <a:r>
              <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IIR</a:t>
            </a:r>
            <a:r>
              <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数字滤波器设计</a:t>
            </a:r>
            <a:r>
              <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仿真与分析</a:t>
            </a:r>
            <a:endPar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endParaRPr>
          </a:p>
        </p:txBody>
      </p:sp>
      <p:sp>
        <p:nvSpPr>
          <p:cNvPr id="4" name="内容占位符 2"/>
          <p:cNvSpPr>
            <a:spLocks noGrp="1"/>
          </p:cNvSpPr>
          <p:nvPr>
            <p:custDataLst>
              <p:tags r:id="rId6"/>
            </p:custDataLst>
          </p:nvPr>
        </p:nvSpPr>
        <p:spPr>
          <a:xfrm>
            <a:off x="608965" y="1313815"/>
            <a:ext cx="11583670" cy="5651500"/>
          </a:xfrm>
          <a:prstGeom prst="rect">
            <a:avLst/>
          </a:prstGeom>
        </p:spPr>
        <p:txBody>
          <a:bodyPr vert="horz" lIns="90000" tIns="46800" rIns="90000" bIns="46800" rtlCol="0">
            <a:normAutofit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【实验目的】</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掌握</a:t>
            </a:r>
            <a:r>
              <a:rPr lang="en-US" altLang="zh-CN">
                <a:solidFill>
                  <a:schemeClr val="dk1">
                    <a:lumMod val="85000"/>
                    <a:lumOff val="15000"/>
                  </a:schemeClr>
                </a:solidFill>
                <a:latin typeface="微软雅黑" panose="020B0503020204020204" charset="-122"/>
                <a:ea typeface="微软雅黑" panose="020B0503020204020204" charset="-122"/>
                <a:sym typeface="+mn-ea"/>
              </a:rPr>
              <a:t>IIR</a:t>
            </a:r>
            <a:r>
              <a:rPr lang="zh-CN" altLang="en-US">
                <a:solidFill>
                  <a:schemeClr val="dk1">
                    <a:lumMod val="85000"/>
                    <a:lumOff val="15000"/>
                  </a:schemeClr>
                </a:solidFill>
                <a:latin typeface="微软雅黑" panose="020B0503020204020204" charset="-122"/>
                <a:ea typeface="微软雅黑" panose="020B0503020204020204" charset="-122"/>
                <a:sym typeface="+mn-ea"/>
              </a:rPr>
              <a:t>数字滤波器的</a:t>
            </a:r>
            <a:r>
              <a:rPr lang="zh-CN" altLang="en-US">
                <a:solidFill>
                  <a:schemeClr val="dk1">
                    <a:lumMod val="85000"/>
                    <a:lumOff val="15000"/>
                  </a:schemeClr>
                </a:solidFill>
                <a:latin typeface="微软雅黑" panose="020B0503020204020204" charset="-122"/>
                <a:ea typeface="微软雅黑" panose="020B0503020204020204" charset="-122"/>
                <a:sym typeface="+mn-ea"/>
              </a:rPr>
              <a:t>设计方法</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掌握脉冲响应不变法和双线性变换法的</a:t>
            </a:r>
            <a:r>
              <a:rPr lang="zh-CN" altLang="en-US">
                <a:solidFill>
                  <a:schemeClr val="dk1">
                    <a:lumMod val="85000"/>
                    <a:lumOff val="15000"/>
                  </a:schemeClr>
                </a:solidFill>
                <a:latin typeface="微软雅黑" panose="020B0503020204020204" charset="-122"/>
                <a:ea typeface="微软雅黑" panose="020B0503020204020204" charset="-122"/>
                <a:sym typeface="+mn-ea"/>
              </a:rPr>
              <a:t>原理</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掌握数字滤波器设计工具</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0"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【实验内容】</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分别用脉冲响应不变法和双线性变换法设计一个巴特沃斯低数字滤波器，其通带截止频率（</a:t>
            </a:r>
            <a:r>
              <a:rPr lang="en-US" altLang="zh-CN" b="1">
                <a:solidFill>
                  <a:schemeClr val="dk1">
                    <a:lumMod val="85000"/>
                    <a:lumOff val="15000"/>
                  </a:schemeClr>
                </a:solidFill>
                <a:latin typeface="微软雅黑" panose="020B0503020204020204" charset="-122"/>
                <a:ea typeface="微软雅黑" panose="020B0503020204020204" charset="-122"/>
                <a:sym typeface="+mn-ea"/>
              </a:rPr>
              <a:t>-3dB</a:t>
            </a:r>
            <a:r>
              <a:rPr lang="zh-CN" altLang="en-US" b="1">
                <a:solidFill>
                  <a:schemeClr val="dk1">
                    <a:lumMod val="85000"/>
                    <a:lumOff val="15000"/>
                  </a:schemeClr>
                </a:solidFill>
                <a:latin typeface="微软雅黑" panose="020B0503020204020204" charset="-122"/>
                <a:ea typeface="微软雅黑" panose="020B0503020204020204" charset="-122"/>
                <a:sym typeface="+mn-ea"/>
              </a:rPr>
              <a:t>）为</a:t>
            </a:r>
            <a:r>
              <a:rPr lang="en-US" altLang="zh-CN" b="1">
                <a:solidFill>
                  <a:schemeClr val="dk1">
                    <a:lumMod val="85000"/>
                    <a:lumOff val="15000"/>
                  </a:schemeClr>
                </a:solidFill>
                <a:latin typeface="微软雅黑" panose="020B0503020204020204" charset="-122"/>
                <a:ea typeface="微软雅黑" panose="020B0503020204020204" charset="-122"/>
                <a:sym typeface="+mn-ea"/>
              </a:rPr>
              <a:t>0.2</a:t>
            </a:r>
            <a:r>
              <a:rPr lang="en-US" altLang="zh-CN" b="1">
                <a:solidFill>
                  <a:schemeClr val="dk1">
                    <a:lumMod val="85000"/>
                    <a:lumOff val="15000"/>
                  </a:schemeClr>
                </a:solidFill>
                <a:latin typeface="仿宋" panose="02010609060101010101" charset="-122"/>
                <a:ea typeface="仿宋" panose="02010609060101010101" charset="-122"/>
                <a:sym typeface="+mn-ea"/>
              </a:rPr>
              <a:t>πrad</a:t>
            </a:r>
            <a:r>
              <a:rPr lang="en-US" altLang="zh-CN" b="1">
                <a:solidFill>
                  <a:schemeClr val="dk1">
                    <a:lumMod val="85000"/>
                    <a:lumOff val="15000"/>
                  </a:schemeClr>
                </a:solidFill>
                <a:latin typeface="微软雅黑" panose="020B0503020204020204" charset="-122"/>
                <a:ea typeface="微软雅黑" panose="020B0503020204020204" charset="-122"/>
                <a:sym typeface="+mn-ea"/>
              </a:rPr>
              <a:t>,</a:t>
            </a:r>
            <a:r>
              <a:rPr lang="zh-CN" altLang="en-US" b="1">
                <a:solidFill>
                  <a:schemeClr val="dk1">
                    <a:lumMod val="85000"/>
                    <a:lumOff val="15000"/>
                  </a:schemeClr>
                </a:solidFill>
                <a:latin typeface="微软雅黑" panose="020B0503020204020204" charset="-122"/>
                <a:ea typeface="微软雅黑" panose="020B0503020204020204" charset="-122"/>
                <a:sym typeface="+mn-ea"/>
              </a:rPr>
              <a:t>阻带截止频率为</a:t>
            </a:r>
            <a:r>
              <a:rPr lang="en-US" altLang="zh-CN" b="1">
                <a:solidFill>
                  <a:schemeClr val="dk1">
                    <a:lumMod val="85000"/>
                    <a:lumOff val="15000"/>
                  </a:schemeClr>
                </a:solidFill>
                <a:latin typeface="微软雅黑" panose="020B0503020204020204" charset="-122"/>
                <a:ea typeface="微软雅黑" panose="020B0503020204020204" charset="-122"/>
                <a:sym typeface="+mn-ea"/>
              </a:rPr>
              <a:t>0.2</a:t>
            </a:r>
            <a:r>
              <a:rPr lang="en-US" altLang="zh-CN" b="1">
                <a:solidFill>
                  <a:schemeClr val="dk1">
                    <a:lumMod val="85000"/>
                    <a:lumOff val="15000"/>
                  </a:schemeClr>
                </a:solidFill>
                <a:latin typeface="仿宋" panose="02010609060101010101" charset="-122"/>
                <a:ea typeface="仿宋" panose="02010609060101010101" charset="-122"/>
                <a:sym typeface="+mn-ea"/>
              </a:rPr>
              <a:t>πrad</a:t>
            </a:r>
            <a:r>
              <a:rPr lang="en-US" altLang="zh-CN" b="1">
                <a:solidFill>
                  <a:schemeClr val="dk1">
                    <a:lumMod val="85000"/>
                    <a:lumOff val="15000"/>
                  </a:schemeClr>
                </a:solidFill>
                <a:latin typeface="微软雅黑" panose="020B0503020204020204" charset="-122"/>
                <a:ea typeface="微软雅黑" panose="020B0503020204020204" charset="-122"/>
                <a:sym typeface="+mn-ea"/>
              </a:rPr>
              <a:t>,</a:t>
            </a:r>
            <a:r>
              <a:rPr lang="zh-CN" altLang="en-US" b="1">
                <a:solidFill>
                  <a:schemeClr val="dk1">
                    <a:lumMod val="85000"/>
                    <a:lumOff val="15000"/>
                  </a:schemeClr>
                </a:solidFill>
                <a:latin typeface="微软雅黑" panose="020B0503020204020204" charset="-122"/>
                <a:ea typeface="微软雅黑" panose="020B0503020204020204" charset="-122"/>
                <a:sym typeface="+mn-ea"/>
              </a:rPr>
              <a:t>通带衰减</a:t>
            </a:r>
            <a:r>
              <a:rPr lang="en-US" altLang="zh-CN" b="1">
                <a:solidFill>
                  <a:schemeClr val="dk1">
                    <a:lumMod val="85000"/>
                    <a:lumOff val="15000"/>
                  </a:schemeClr>
                </a:solidFill>
                <a:latin typeface="微软雅黑" panose="020B0503020204020204" charset="-122"/>
                <a:ea typeface="微软雅黑" panose="020B0503020204020204" charset="-122"/>
                <a:sym typeface="+mn-ea"/>
              </a:rPr>
              <a:t>Ap</a:t>
            </a:r>
            <a:r>
              <a:rPr lang="zh-CN" altLang="en-US" b="1">
                <a:solidFill>
                  <a:schemeClr val="dk1">
                    <a:lumMod val="85000"/>
                    <a:lumOff val="15000"/>
                  </a:schemeClr>
                </a:solidFill>
                <a:latin typeface="微软雅黑" panose="020B0503020204020204" charset="-122"/>
                <a:ea typeface="微软雅黑" panose="020B0503020204020204" charset="-122"/>
                <a:sym typeface="+mn-ea"/>
              </a:rPr>
              <a:t>小于</a:t>
            </a:r>
            <a:r>
              <a:rPr lang="en-US" altLang="zh-CN" b="1">
                <a:solidFill>
                  <a:schemeClr val="dk1">
                    <a:lumMod val="85000"/>
                    <a:lumOff val="15000"/>
                  </a:schemeClr>
                </a:solidFill>
                <a:latin typeface="微软雅黑" panose="020B0503020204020204" charset="-122"/>
                <a:ea typeface="微软雅黑" panose="020B0503020204020204" charset="-122"/>
                <a:sym typeface="+mn-ea"/>
              </a:rPr>
              <a:t>3dB</a:t>
            </a:r>
            <a:r>
              <a:rPr lang="zh-CN" altLang="en-US" b="1">
                <a:solidFill>
                  <a:schemeClr val="dk1">
                    <a:lumMod val="85000"/>
                    <a:lumOff val="15000"/>
                  </a:schemeClr>
                </a:solidFill>
                <a:latin typeface="微软雅黑" panose="020B0503020204020204" charset="-122"/>
                <a:ea typeface="微软雅黑" panose="020B0503020204020204" charset="-122"/>
                <a:sym typeface="+mn-ea"/>
              </a:rPr>
              <a:t>，阻带衰减大于</a:t>
            </a:r>
            <a:r>
              <a:rPr lang="en-US" altLang="zh-CN" b="1">
                <a:solidFill>
                  <a:schemeClr val="dk1">
                    <a:lumMod val="85000"/>
                    <a:lumOff val="15000"/>
                  </a:schemeClr>
                </a:solidFill>
                <a:latin typeface="微软雅黑" panose="020B0503020204020204" charset="-122"/>
                <a:ea typeface="微软雅黑" panose="020B0503020204020204" charset="-122"/>
                <a:sym typeface="+mn-ea"/>
              </a:rPr>
              <a:t>15dB</a:t>
            </a:r>
            <a:r>
              <a:rPr lang="zh-CN" altLang="en-US" b="1">
                <a:solidFill>
                  <a:schemeClr val="dk1">
                    <a:lumMod val="85000"/>
                    <a:lumOff val="15000"/>
                  </a:schemeClr>
                </a:solidFill>
                <a:latin typeface="微软雅黑" panose="020B0503020204020204" charset="-122"/>
                <a:ea typeface="微软雅黑" panose="020B0503020204020204" charset="-122"/>
                <a:sym typeface="+mn-ea"/>
              </a:rPr>
              <a:t>，采样频率为</a:t>
            </a:r>
            <a:r>
              <a:rPr lang="en-US" altLang="zh-CN" b="1">
                <a:solidFill>
                  <a:schemeClr val="dk1">
                    <a:lumMod val="85000"/>
                    <a:lumOff val="15000"/>
                  </a:schemeClr>
                </a:solidFill>
                <a:latin typeface="微软雅黑" panose="020B0503020204020204" charset="-122"/>
                <a:ea typeface="微软雅黑" panose="020B0503020204020204" charset="-122"/>
                <a:sym typeface="+mn-ea"/>
              </a:rPr>
              <a:t>fs=500Hz.</a:t>
            </a:r>
            <a:endParaRPr lang="en-US" altLang="zh-CN" b="1">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分别绘制其幅频和相频曲线</a:t>
            </a:r>
            <a:endParaRPr lang="zh-CN" altLang="en-US" b="1">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分析比较两种设计方法的滤波器性能</a:t>
            </a:r>
            <a:endParaRPr lang="en-US" altLang="zh-CN" b="1">
              <a:solidFill>
                <a:schemeClr val="dk1">
                  <a:lumMod val="85000"/>
                  <a:lumOff val="15000"/>
                </a:schemeClr>
              </a:solidFill>
              <a:latin typeface="微软雅黑" panose="020B0503020204020204" charset="-122"/>
              <a:ea typeface="微软雅黑" panose="020B0503020204020204" charset="-122"/>
              <a:sym typeface="+mn-ea"/>
            </a:endParaRPr>
          </a:p>
          <a:p>
            <a:pPr lvl="0"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【实验报告要求】</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图文并茂，</a:t>
            </a:r>
            <a:r>
              <a:rPr lang="zh-CN" altLang="en-US">
                <a:solidFill>
                  <a:schemeClr val="dk1">
                    <a:lumMod val="85000"/>
                    <a:lumOff val="15000"/>
                  </a:schemeClr>
                </a:solidFill>
                <a:latin typeface="微软雅黑" panose="020B0503020204020204" charset="-122"/>
                <a:ea typeface="微软雅黑" panose="020B0503020204020204" charset="-122"/>
                <a:sym typeface="+mn-ea"/>
              </a:rPr>
              <a:t>有理有据</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写清实验原理、实验步骤、展示实验结果</a:t>
            </a:r>
            <a:r>
              <a:rPr lang="zh-CN" altLang="en-US">
                <a:solidFill>
                  <a:schemeClr val="dk1">
                    <a:lumMod val="85000"/>
                    <a:lumOff val="15000"/>
                  </a:schemeClr>
                </a:solidFill>
                <a:latin typeface="微软雅黑" panose="020B0503020204020204" charset="-122"/>
                <a:ea typeface="微软雅黑" panose="020B0503020204020204" charset="-122"/>
                <a:sym typeface="+mn-ea"/>
              </a:rPr>
              <a:t>并分析</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有</a:t>
            </a:r>
            <a:r>
              <a:rPr lang="zh-CN" altLang="en-US">
                <a:solidFill>
                  <a:schemeClr val="dk1">
                    <a:lumMod val="85000"/>
                    <a:lumOff val="15000"/>
                  </a:schemeClr>
                </a:solidFill>
                <a:latin typeface="微软雅黑" panose="020B0503020204020204" charset="-122"/>
                <a:ea typeface="微软雅黑" panose="020B0503020204020204" charset="-122"/>
                <a:sym typeface="+mn-ea"/>
              </a:rPr>
              <a:t>心得、总结</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参考文献不少于</a:t>
            </a:r>
            <a:r>
              <a:rPr lang="en-US" altLang="zh-CN">
                <a:solidFill>
                  <a:schemeClr val="dk1">
                    <a:lumMod val="85000"/>
                    <a:lumOff val="15000"/>
                  </a:schemeClr>
                </a:solidFill>
                <a:latin typeface="微软雅黑" panose="020B0503020204020204" charset="-122"/>
                <a:ea typeface="微软雅黑" panose="020B0503020204020204" charset="-122"/>
                <a:sym typeface="+mn-ea"/>
              </a:rPr>
              <a:t>3</a:t>
            </a:r>
            <a:r>
              <a:rPr lang="zh-CN" altLang="en-US">
                <a:solidFill>
                  <a:schemeClr val="dk1">
                    <a:lumMod val="85000"/>
                    <a:lumOff val="15000"/>
                  </a:schemeClr>
                </a:solidFill>
                <a:latin typeface="微软雅黑" panose="020B0503020204020204" charset="-122"/>
                <a:ea typeface="微软雅黑" panose="020B0503020204020204" charset="-122"/>
                <a:sym typeface="+mn-ea"/>
              </a:rPr>
              <a:t>篇</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附完整程序代码</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p:txBody>
      </p:sp>
    </p:spTree>
    <p:custDataLst>
      <p:tags r:id="rId7"/>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17000">
              <a:schemeClr val="tx2"/>
            </a:gs>
            <a:gs pos="90000">
              <a:schemeClr val="tx2">
                <a:lumMod val="90000"/>
              </a:schemeClr>
            </a:gs>
            <a:gs pos="70000">
              <a:schemeClr val="accent1">
                <a:lumMod val="20000"/>
                <a:lumOff val="80000"/>
              </a:schemeClr>
            </a:gs>
          </a:gsLst>
          <a:lin ang="600000" scaled="0"/>
        </a:gradFill>
        <a:effectLst/>
      </p:bgPr>
    </p:bg>
    <p:spTree>
      <p:nvGrpSpPr>
        <p:cNvPr id="1" name=""/>
        <p:cNvGrpSpPr/>
        <p:nvPr/>
      </p:nvGrpSpPr>
      <p:grpSpPr/>
      <p:pic>
        <p:nvPicPr>
          <p:cNvPr id="6" name="图片 5" descr="f6043dcc74b4197d1ce4068abd875718"/>
          <p:cNvPicPr>
            <a:picLocks noChangeAspect="1"/>
          </p:cNvPicPr>
          <p:nvPr userDrawn="1">
            <p:custDataLst>
              <p:tags r:id="rId1"/>
            </p:custDataLst>
          </p:nvPr>
        </p:nvPicPr>
        <p:blipFill rotWithShape="1">
          <a:blip r:embed="rId2">
            <a:clrChange>
              <a:clrFrom>
                <a:srgbClr val="D4E1EA">
                  <a:alpha val="100000"/>
                </a:srgbClr>
              </a:clrFrom>
              <a:clrTo>
                <a:srgbClr val="D4E1EA">
                  <a:alpha val="100000"/>
                  <a:alpha val="0"/>
                </a:srgbClr>
              </a:clrTo>
            </a:clrChange>
          </a:blip>
          <a:srcRect t="-260"/>
          <a:stretch>
            <a:fillRect/>
          </a:stretch>
        </p:blipFill>
        <p:spPr>
          <a:xfrm>
            <a:off x="0" y="364490"/>
            <a:ext cx="935355" cy="1567180"/>
          </a:xfrm>
          <a:prstGeom prst="homePlate">
            <a:avLst/>
          </a:prstGeom>
        </p:spPr>
      </p:pic>
      <p:pic>
        <p:nvPicPr>
          <p:cNvPr id="7" name="图片 6" descr="f6043dcc74b4197d1ce4068abd875718"/>
          <p:cNvPicPr>
            <a:picLocks noChangeAspect="1"/>
          </p:cNvPicPr>
          <p:nvPr userDrawn="1">
            <p:custDataLst>
              <p:tags r:id="rId3"/>
            </p:custDataLst>
          </p:nvPr>
        </p:nvPicPr>
        <p:blipFill>
          <a:blip r:embed="rId4">
            <a:clrChange>
              <a:clrFrom>
                <a:srgbClr val="D5E2EB">
                  <a:alpha val="100000"/>
                </a:srgbClr>
              </a:clrFrom>
              <a:clrTo>
                <a:srgbClr val="D5E2EB">
                  <a:alpha val="100000"/>
                  <a:alpha val="0"/>
                </a:srgbClr>
              </a:clrTo>
            </a:clrChange>
          </a:blip>
          <a:srcRect/>
          <a:stretch>
            <a:fillRect/>
          </a:stretch>
        </p:blipFill>
        <p:spPr>
          <a:xfrm rot="10800000">
            <a:off x="10528935" y="5842635"/>
            <a:ext cx="1115060" cy="1015365"/>
          </a:xfrm>
          <a:prstGeom prst="rect">
            <a:avLst/>
          </a:prstGeom>
          <a:effectLst/>
        </p:spPr>
      </p:pic>
      <p:sp>
        <p:nvSpPr>
          <p:cNvPr id="2" name="标题 1"/>
          <p:cNvSpPr>
            <a:spLocks noGrp="1"/>
          </p:cNvSpPr>
          <p:nvPr>
            <p:ph type="title" idx="4294967295"/>
            <p:custDataLst>
              <p:tags r:id="rId5"/>
            </p:custDataLst>
          </p:nvPr>
        </p:nvSpPr>
        <p:spPr>
          <a:xfrm>
            <a:off x="608400" y="608400"/>
            <a:ext cx="10969200" cy="705600"/>
          </a:xfr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pPr lvl="0" algn="l">
              <a:spcAft>
                <a:spcPts val="0"/>
              </a:spcAft>
              <a:buClrTx/>
              <a:buSzTx/>
              <a:buFontTx/>
            </a:pPr>
            <a:r>
              <a:rPr lang="en-US" altLang="zh-CN">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C-</a:t>
            </a:r>
            <a:r>
              <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题目</a:t>
            </a:r>
            <a:r>
              <a:rPr lang="en-US" altLang="zh-CN">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10 </a:t>
            </a:r>
            <a:r>
              <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F</a:t>
            </a:r>
            <a:r>
              <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IR</a:t>
            </a:r>
            <a:r>
              <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数字滤波器设计仿真与分析</a:t>
            </a:r>
            <a:endPar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endParaRPr>
          </a:p>
        </p:txBody>
      </p:sp>
      <p:sp>
        <p:nvSpPr>
          <p:cNvPr id="3" name="内容占位符 2"/>
          <p:cNvSpPr>
            <a:spLocks noGrp="1"/>
          </p:cNvSpPr>
          <p:nvPr>
            <p:custDataLst>
              <p:tags r:id="rId6"/>
            </p:custDataLst>
          </p:nvPr>
        </p:nvSpPr>
        <p:spPr>
          <a:xfrm>
            <a:off x="608965" y="1313815"/>
            <a:ext cx="11583670" cy="5651500"/>
          </a:xfrm>
          <a:prstGeom prst="rect">
            <a:avLst/>
          </a:prstGeom>
        </p:spPr>
        <p:txBody>
          <a:bodyPr vert="horz" lIns="90000" tIns="46800" rIns="90000" bIns="46800" rtlCol="0">
            <a:normAutofit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【实验目的】</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掌握</a:t>
            </a:r>
            <a:r>
              <a:rPr lang="en-US" altLang="zh-CN">
                <a:solidFill>
                  <a:schemeClr val="dk1">
                    <a:lumMod val="85000"/>
                    <a:lumOff val="15000"/>
                  </a:schemeClr>
                </a:solidFill>
                <a:latin typeface="微软雅黑" panose="020B0503020204020204" charset="-122"/>
                <a:ea typeface="微软雅黑" panose="020B0503020204020204" charset="-122"/>
                <a:sym typeface="+mn-ea"/>
              </a:rPr>
              <a:t>F</a:t>
            </a:r>
            <a:r>
              <a:rPr lang="en-US" altLang="zh-CN">
                <a:solidFill>
                  <a:schemeClr val="dk1">
                    <a:lumMod val="85000"/>
                    <a:lumOff val="15000"/>
                  </a:schemeClr>
                </a:solidFill>
                <a:latin typeface="微软雅黑" panose="020B0503020204020204" charset="-122"/>
                <a:ea typeface="微软雅黑" panose="020B0503020204020204" charset="-122"/>
                <a:sym typeface="+mn-ea"/>
              </a:rPr>
              <a:t>IR</a:t>
            </a:r>
            <a:r>
              <a:rPr lang="zh-CN" altLang="en-US">
                <a:solidFill>
                  <a:schemeClr val="dk1">
                    <a:lumMod val="85000"/>
                    <a:lumOff val="15000"/>
                  </a:schemeClr>
                </a:solidFill>
                <a:latin typeface="微软雅黑" panose="020B0503020204020204" charset="-122"/>
                <a:ea typeface="微软雅黑" panose="020B0503020204020204" charset="-122"/>
                <a:sym typeface="+mn-ea"/>
              </a:rPr>
              <a:t>数字滤波器的</a:t>
            </a:r>
            <a:r>
              <a:rPr lang="zh-CN" altLang="en-US">
                <a:solidFill>
                  <a:schemeClr val="dk1">
                    <a:lumMod val="85000"/>
                    <a:lumOff val="15000"/>
                  </a:schemeClr>
                </a:solidFill>
                <a:latin typeface="微软雅黑" panose="020B0503020204020204" charset="-122"/>
                <a:ea typeface="微软雅黑" panose="020B0503020204020204" charset="-122"/>
                <a:sym typeface="+mn-ea"/>
              </a:rPr>
              <a:t>设计方法</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掌握线性相位的定义</a:t>
            </a:r>
            <a:r>
              <a:rPr lang="zh-CN" altLang="en-US">
                <a:solidFill>
                  <a:schemeClr val="dk1">
                    <a:lumMod val="85000"/>
                    <a:lumOff val="15000"/>
                  </a:schemeClr>
                </a:solidFill>
                <a:latin typeface="微软雅黑" panose="020B0503020204020204" charset="-122"/>
                <a:ea typeface="微软雅黑" panose="020B0503020204020204" charset="-122"/>
                <a:sym typeface="+mn-ea"/>
              </a:rPr>
              <a:t>与特点</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掌握数字滤波器设计工具</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0"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【实验内容】</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用函数法设计一个线性相位</a:t>
            </a:r>
            <a:r>
              <a:rPr lang="en-US" altLang="zh-CN" b="1">
                <a:solidFill>
                  <a:schemeClr val="dk1">
                    <a:lumMod val="85000"/>
                    <a:lumOff val="15000"/>
                  </a:schemeClr>
                </a:solidFill>
                <a:latin typeface="微软雅黑" panose="020B0503020204020204" charset="-122"/>
                <a:ea typeface="微软雅黑" panose="020B0503020204020204" charset="-122"/>
                <a:sym typeface="+mn-ea"/>
              </a:rPr>
              <a:t>FIR</a:t>
            </a:r>
            <a:r>
              <a:rPr lang="zh-CN" altLang="en-US" b="1">
                <a:solidFill>
                  <a:schemeClr val="dk1">
                    <a:lumMod val="85000"/>
                    <a:lumOff val="15000"/>
                  </a:schemeClr>
                </a:solidFill>
                <a:latin typeface="微软雅黑" panose="020B0503020204020204" charset="-122"/>
                <a:ea typeface="微软雅黑" panose="020B0503020204020204" charset="-122"/>
                <a:sym typeface="+mn-ea"/>
              </a:rPr>
              <a:t>数字低通滤波器，</a:t>
            </a:r>
            <a:r>
              <a:rPr lang="zh-CN" altLang="en-US" b="1">
                <a:solidFill>
                  <a:schemeClr val="dk1">
                    <a:lumMod val="85000"/>
                    <a:lumOff val="15000"/>
                  </a:schemeClr>
                </a:solidFill>
                <a:latin typeface="微软雅黑" panose="020B0503020204020204" charset="-122"/>
                <a:ea typeface="微软雅黑" panose="020B0503020204020204" charset="-122"/>
                <a:sym typeface="+mn-ea"/>
              </a:rPr>
              <a:t>要求其通带截止频率（</a:t>
            </a:r>
            <a:r>
              <a:rPr lang="en-US" altLang="zh-CN" b="1">
                <a:solidFill>
                  <a:schemeClr val="dk1">
                    <a:lumMod val="85000"/>
                    <a:lumOff val="15000"/>
                  </a:schemeClr>
                </a:solidFill>
                <a:latin typeface="微软雅黑" panose="020B0503020204020204" charset="-122"/>
                <a:ea typeface="微软雅黑" panose="020B0503020204020204" charset="-122"/>
                <a:sym typeface="+mn-ea"/>
              </a:rPr>
              <a:t>-3dB</a:t>
            </a:r>
            <a:r>
              <a:rPr lang="zh-CN" altLang="en-US" b="1">
                <a:solidFill>
                  <a:schemeClr val="dk1">
                    <a:lumMod val="85000"/>
                    <a:lumOff val="15000"/>
                  </a:schemeClr>
                </a:solidFill>
                <a:latin typeface="微软雅黑" panose="020B0503020204020204" charset="-122"/>
                <a:ea typeface="微软雅黑" panose="020B0503020204020204" charset="-122"/>
                <a:sym typeface="+mn-ea"/>
              </a:rPr>
              <a:t>）为</a:t>
            </a:r>
            <a:r>
              <a:rPr lang="en-US" altLang="zh-CN" b="1">
                <a:solidFill>
                  <a:schemeClr val="dk1">
                    <a:lumMod val="85000"/>
                    <a:lumOff val="15000"/>
                  </a:schemeClr>
                </a:solidFill>
                <a:latin typeface="微软雅黑" panose="020B0503020204020204" charset="-122"/>
                <a:ea typeface="微软雅黑" panose="020B0503020204020204" charset="-122"/>
                <a:sym typeface="+mn-ea"/>
              </a:rPr>
              <a:t>0.2</a:t>
            </a:r>
            <a:r>
              <a:rPr lang="en-US" altLang="zh-CN" b="1">
                <a:solidFill>
                  <a:schemeClr val="dk1">
                    <a:lumMod val="85000"/>
                    <a:lumOff val="15000"/>
                  </a:schemeClr>
                </a:solidFill>
                <a:latin typeface="仿宋" panose="02010609060101010101" charset="-122"/>
                <a:ea typeface="仿宋" panose="02010609060101010101" charset="-122"/>
                <a:sym typeface="+mn-ea"/>
              </a:rPr>
              <a:t>πrad</a:t>
            </a:r>
            <a:r>
              <a:rPr lang="en-US" altLang="zh-CN" b="1">
                <a:solidFill>
                  <a:schemeClr val="dk1">
                    <a:lumMod val="85000"/>
                    <a:lumOff val="15000"/>
                  </a:schemeClr>
                </a:solidFill>
                <a:latin typeface="微软雅黑" panose="020B0503020204020204" charset="-122"/>
                <a:ea typeface="微软雅黑" panose="020B0503020204020204" charset="-122"/>
                <a:sym typeface="+mn-ea"/>
              </a:rPr>
              <a:t>,</a:t>
            </a:r>
            <a:r>
              <a:rPr lang="zh-CN" altLang="en-US" b="1">
                <a:solidFill>
                  <a:schemeClr val="dk1">
                    <a:lumMod val="85000"/>
                    <a:lumOff val="15000"/>
                  </a:schemeClr>
                </a:solidFill>
                <a:latin typeface="微软雅黑" panose="020B0503020204020204" charset="-122"/>
                <a:ea typeface="微软雅黑" panose="020B0503020204020204" charset="-122"/>
                <a:sym typeface="+mn-ea"/>
              </a:rPr>
              <a:t>阻带截止频率为</a:t>
            </a:r>
            <a:r>
              <a:rPr lang="en-US" altLang="zh-CN" b="1">
                <a:solidFill>
                  <a:schemeClr val="dk1">
                    <a:lumMod val="85000"/>
                    <a:lumOff val="15000"/>
                  </a:schemeClr>
                </a:solidFill>
                <a:latin typeface="微软雅黑" panose="020B0503020204020204" charset="-122"/>
                <a:ea typeface="微软雅黑" panose="020B0503020204020204" charset="-122"/>
                <a:sym typeface="+mn-ea"/>
              </a:rPr>
              <a:t>0.3</a:t>
            </a:r>
            <a:r>
              <a:rPr lang="en-US" altLang="zh-CN" b="1">
                <a:solidFill>
                  <a:schemeClr val="dk1">
                    <a:lumMod val="85000"/>
                    <a:lumOff val="15000"/>
                  </a:schemeClr>
                </a:solidFill>
                <a:latin typeface="仿宋" panose="02010609060101010101" charset="-122"/>
                <a:ea typeface="仿宋" panose="02010609060101010101" charset="-122"/>
                <a:sym typeface="+mn-ea"/>
              </a:rPr>
              <a:t>πrad</a:t>
            </a:r>
            <a:r>
              <a:rPr lang="en-US" altLang="zh-CN" b="1">
                <a:solidFill>
                  <a:schemeClr val="dk1">
                    <a:lumMod val="85000"/>
                    <a:lumOff val="15000"/>
                  </a:schemeClr>
                </a:solidFill>
                <a:latin typeface="微软雅黑" panose="020B0503020204020204" charset="-122"/>
                <a:ea typeface="微软雅黑" panose="020B0503020204020204" charset="-122"/>
                <a:sym typeface="+mn-ea"/>
              </a:rPr>
              <a:t>,</a:t>
            </a:r>
            <a:r>
              <a:rPr lang="zh-CN" altLang="en-US" b="1">
                <a:solidFill>
                  <a:schemeClr val="dk1">
                    <a:lumMod val="85000"/>
                    <a:lumOff val="15000"/>
                  </a:schemeClr>
                </a:solidFill>
                <a:latin typeface="微软雅黑" panose="020B0503020204020204" charset="-122"/>
                <a:ea typeface="微软雅黑" panose="020B0503020204020204" charset="-122"/>
                <a:sym typeface="+mn-ea"/>
              </a:rPr>
              <a:t>通带衰减</a:t>
            </a:r>
            <a:r>
              <a:rPr lang="en-US" altLang="zh-CN" b="1">
                <a:solidFill>
                  <a:schemeClr val="dk1">
                    <a:lumMod val="85000"/>
                    <a:lumOff val="15000"/>
                  </a:schemeClr>
                </a:solidFill>
                <a:latin typeface="微软雅黑" panose="020B0503020204020204" charset="-122"/>
                <a:ea typeface="微软雅黑" panose="020B0503020204020204" charset="-122"/>
                <a:sym typeface="+mn-ea"/>
              </a:rPr>
              <a:t>Ap</a:t>
            </a:r>
            <a:r>
              <a:rPr lang="zh-CN" altLang="en-US" b="1">
                <a:solidFill>
                  <a:schemeClr val="dk1">
                    <a:lumMod val="85000"/>
                    <a:lumOff val="15000"/>
                  </a:schemeClr>
                </a:solidFill>
                <a:latin typeface="微软雅黑" panose="020B0503020204020204" charset="-122"/>
                <a:ea typeface="微软雅黑" panose="020B0503020204020204" charset="-122"/>
                <a:sym typeface="+mn-ea"/>
              </a:rPr>
              <a:t>不大于</a:t>
            </a:r>
            <a:r>
              <a:rPr lang="en-US" altLang="zh-CN" b="1">
                <a:solidFill>
                  <a:schemeClr val="dk1">
                    <a:lumMod val="85000"/>
                    <a:lumOff val="15000"/>
                  </a:schemeClr>
                </a:solidFill>
                <a:latin typeface="微软雅黑" panose="020B0503020204020204" charset="-122"/>
                <a:ea typeface="微软雅黑" panose="020B0503020204020204" charset="-122"/>
                <a:sym typeface="+mn-ea"/>
              </a:rPr>
              <a:t>3dB</a:t>
            </a:r>
            <a:r>
              <a:rPr lang="zh-CN" altLang="en-US" b="1">
                <a:solidFill>
                  <a:schemeClr val="dk1">
                    <a:lumMod val="85000"/>
                    <a:lumOff val="15000"/>
                  </a:schemeClr>
                </a:solidFill>
                <a:latin typeface="微软雅黑" panose="020B0503020204020204" charset="-122"/>
                <a:ea typeface="微软雅黑" panose="020B0503020204020204" charset="-122"/>
                <a:sym typeface="+mn-ea"/>
              </a:rPr>
              <a:t>，阻带衰减不小于</a:t>
            </a:r>
            <a:r>
              <a:rPr lang="en-US" altLang="zh-CN" b="1">
                <a:solidFill>
                  <a:schemeClr val="dk1">
                    <a:lumMod val="85000"/>
                    <a:lumOff val="15000"/>
                  </a:schemeClr>
                </a:solidFill>
                <a:latin typeface="微软雅黑" panose="020B0503020204020204" charset="-122"/>
                <a:ea typeface="微软雅黑" panose="020B0503020204020204" charset="-122"/>
                <a:sym typeface="+mn-ea"/>
              </a:rPr>
              <a:t>70</a:t>
            </a:r>
            <a:r>
              <a:rPr lang="en-US" altLang="zh-CN" b="1">
                <a:solidFill>
                  <a:schemeClr val="dk1">
                    <a:lumMod val="85000"/>
                    <a:lumOff val="15000"/>
                  </a:schemeClr>
                </a:solidFill>
                <a:latin typeface="微软雅黑" panose="020B0503020204020204" charset="-122"/>
                <a:ea typeface="微软雅黑" panose="020B0503020204020204" charset="-122"/>
                <a:sym typeface="+mn-ea"/>
              </a:rPr>
              <a:t>dB</a:t>
            </a:r>
            <a:endParaRPr lang="en-US" altLang="zh-CN" b="1">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分别绘制其幅频和相频曲线</a:t>
            </a:r>
            <a:endParaRPr lang="zh-CN" altLang="en-US" b="1">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至少选择</a:t>
            </a:r>
            <a:r>
              <a:rPr lang="en-US" altLang="zh-CN" b="1">
                <a:solidFill>
                  <a:schemeClr val="dk1">
                    <a:lumMod val="85000"/>
                    <a:lumOff val="15000"/>
                  </a:schemeClr>
                </a:solidFill>
                <a:latin typeface="微软雅黑" panose="020B0503020204020204" charset="-122"/>
                <a:ea typeface="微软雅黑" panose="020B0503020204020204" charset="-122"/>
                <a:sym typeface="+mn-ea"/>
              </a:rPr>
              <a:t>2</a:t>
            </a:r>
            <a:r>
              <a:rPr lang="zh-CN" altLang="en-US" b="1">
                <a:solidFill>
                  <a:schemeClr val="dk1">
                    <a:lumMod val="85000"/>
                    <a:lumOff val="15000"/>
                  </a:schemeClr>
                </a:solidFill>
                <a:latin typeface="微软雅黑" panose="020B0503020204020204" charset="-122"/>
                <a:ea typeface="微软雅黑" panose="020B0503020204020204" charset="-122"/>
                <a:sym typeface="+mn-ea"/>
              </a:rPr>
              <a:t>种不同的窗函数实现，分析比较</a:t>
            </a:r>
            <a:r>
              <a:rPr lang="zh-CN" altLang="en-US" b="1">
                <a:solidFill>
                  <a:schemeClr val="dk1">
                    <a:lumMod val="85000"/>
                    <a:lumOff val="15000"/>
                  </a:schemeClr>
                </a:solidFill>
                <a:latin typeface="微软雅黑" panose="020B0503020204020204" charset="-122"/>
                <a:ea typeface="微软雅黑" panose="020B0503020204020204" charset="-122"/>
                <a:sym typeface="+mn-ea"/>
              </a:rPr>
              <a:t>性能</a:t>
            </a:r>
            <a:endParaRPr lang="zh-CN" altLang="en-US" b="1">
              <a:solidFill>
                <a:schemeClr val="dk1">
                  <a:lumMod val="85000"/>
                  <a:lumOff val="15000"/>
                </a:schemeClr>
              </a:solidFill>
              <a:latin typeface="微软雅黑" panose="020B0503020204020204" charset="-122"/>
              <a:ea typeface="微软雅黑" panose="020B0503020204020204" charset="-122"/>
              <a:sym typeface="+mn-ea"/>
            </a:endParaRPr>
          </a:p>
          <a:p>
            <a:pPr lvl="0"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【实验报告要求】</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图文并茂，</a:t>
            </a:r>
            <a:r>
              <a:rPr lang="zh-CN" altLang="en-US">
                <a:solidFill>
                  <a:schemeClr val="dk1">
                    <a:lumMod val="85000"/>
                    <a:lumOff val="15000"/>
                  </a:schemeClr>
                </a:solidFill>
                <a:latin typeface="微软雅黑" panose="020B0503020204020204" charset="-122"/>
                <a:ea typeface="微软雅黑" panose="020B0503020204020204" charset="-122"/>
                <a:sym typeface="+mn-ea"/>
              </a:rPr>
              <a:t>有理有据</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写清实验原理、实验步骤、展示实验结果</a:t>
            </a:r>
            <a:r>
              <a:rPr lang="zh-CN" altLang="en-US">
                <a:solidFill>
                  <a:schemeClr val="dk1">
                    <a:lumMod val="85000"/>
                    <a:lumOff val="15000"/>
                  </a:schemeClr>
                </a:solidFill>
                <a:latin typeface="微软雅黑" panose="020B0503020204020204" charset="-122"/>
                <a:ea typeface="微软雅黑" panose="020B0503020204020204" charset="-122"/>
                <a:sym typeface="+mn-ea"/>
              </a:rPr>
              <a:t>并分析</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有</a:t>
            </a:r>
            <a:r>
              <a:rPr lang="zh-CN" altLang="en-US">
                <a:solidFill>
                  <a:schemeClr val="dk1">
                    <a:lumMod val="85000"/>
                    <a:lumOff val="15000"/>
                  </a:schemeClr>
                </a:solidFill>
                <a:latin typeface="微软雅黑" panose="020B0503020204020204" charset="-122"/>
                <a:ea typeface="微软雅黑" panose="020B0503020204020204" charset="-122"/>
                <a:sym typeface="+mn-ea"/>
              </a:rPr>
              <a:t>心得、总结</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参考文献不少于</a:t>
            </a:r>
            <a:r>
              <a:rPr lang="en-US" altLang="zh-CN">
                <a:solidFill>
                  <a:schemeClr val="dk1">
                    <a:lumMod val="85000"/>
                    <a:lumOff val="15000"/>
                  </a:schemeClr>
                </a:solidFill>
                <a:latin typeface="微软雅黑" panose="020B0503020204020204" charset="-122"/>
                <a:ea typeface="微软雅黑" panose="020B0503020204020204" charset="-122"/>
                <a:sym typeface="+mn-ea"/>
              </a:rPr>
              <a:t>3</a:t>
            </a:r>
            <a:r>
              <a:rPr lang="zh-CN" altLang="en-US">
                <a:solidFill>
                  <a:schemeClr val="dk1">
                    <a:lumMod val="85000"/>
                    <a:lumOff val="15000"/>
                  </a:schemeClr>
                </a:solidFill>
                <a:latin typeface="微软雅黑" panose="020B0503020204020204" charset="-122"/>
                <a:ea typeface="微软雅黑" panose="020B0503020204020204" charset="-122"/>
                <a:sym typeface="+mn-ea"/>
              </a:rPr>
              <a:t>篇</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附完整程序代码</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p:txBody>
      </p:sp>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open </a:t>
            </a:r>
            <a:endParaRPr lang="en-US" altLang="zh-CN"/>
          </a:p>
        </p:txBody>
      </p:sp>
      <p:sp>
        <p:nvSpPr>
          <p:cNvPr id="3" name="文本占位符 2"/>
          <p:cNvSpPr>
            <a:spLocks noGrp="1"/>
          </p:cNvSpPr>
          <p:nvPr>
            <p:ph type="body" sz="quarter" idx="13"/>
          </p:nvPr>
        </p:nvSpPr>
        <p:spPr/>
        <p:txBody>
          <a:bodyPr/>
          <a:p>
            <a:pPr marL="0" indent="0">
              <a:buNone/>
            </a:pPr>
            <a:r>
              <a:rPr lang="en-US" altLang="zh-CN"/>
              <a:t>A</a:t>
            </a:r>
            <a:r>
              <a:rPr lang="zh-CN" altLang="en-US"/>
              <a:t>类题目</a:t>
            </a:r>
            <a:r>
              <a:rPr lang="zh-CN" altLang="en-US"/>
              <a:t>扩充</a:t>
            </a:r>
            <a:endParaRPr lang="zh-CN" altLang="en-US"/>
          </a:p>
        </p:txBody>
      </p:sp>
      <p:sp>
        <p:nvSpPr>
          <p:cNvPr id="4" name="内容占位符 3"/>
          <p:cNvSpPr>
            <a:spLocks noGrp="1"/>
          </p:cNvSpPr>
          <p:nvPr>
            <p:ph sz="quarter" idx="14"/>
          </p:nvPr>
        </p:nvSpPr>
        <p:spPr>
          <a:xfrm>
            <a:off x="612140" y="2629565"/>
            <a:ext cx="10965600" cy="3430800"/>
          </a:xfrm>
        </p:spPr>
        <p:txBody>
          <a:bodyPr>
            <a:normAutofit fontScale="90000" lnSpcReduction="20000"/>
          </a:bodyPr>
          <a:p>
            <a:r>
              <a:rPr lang="zh-CN" altLang="en-US" b="1"/>
              <a:t>语音拨号（说人姓名、实现自动拨号）</a:t>
            </a:r>
            <a:endParaRPr lang="zh-CN" altLang="en-US" b="1"/>
          </a:p>
          <a:p>
            <a:r>
              <a:rPr lang="zh-CN" altLang="en-US" b="1"/>
              <a:t>指纹识别</a:t>
            </a:r>
            <a:endParaRPr lang="zh-CN" altLang="en-US" b="1"/>
          </a:p>
          <a:p>
            <a:r>
              <a:rPr lang="zh-CN" altLang="en-US" b="1"/>
              <a:t>说话人识别</a:t>
            </a:r>
            <a:endParaRPr lang="zh-CN" altLang="en-US" b="1"/>
          </a:p>
          <a:p>
            <a:r>
              <a:rPr lang="zh-CN" altLang="en-US" b="1"/>
              <a:t>语音唤醒</a:t>
            </a:r>
            <a:endParaRPr lang="zh-CN" altLang="en-US" b="1"/>
          </a:p>
          <a:p>
            <a:r>
              <a:rPr lang="zh-CN" altLang="en-US" b="1"/>
              <a:t>回声测距定位</a:t>
            </a:r>
            <a:endParaRPr lang="zh-CN" altLang="en-US" b="1"/>
          </a:p>
          <a:p>
            <a:r>
              <a:rPr lang="zh-CN" altLang="en-US" b="1"/>
              <a:t>回声消除</a:t>
            </a:r>
            <a:endParaRPr lang="zh-CN" altLang="en-US" b="1"/>
          </a:p>
          <a:p>
            <a:r>
              <a:rPr lang="zh-CN" altLang="en-US" b="1"/>
              <a:t>基于</a:t>
            </a:r>
            <a:r>
              <a:rPr lang="en-US" altLang="zh-CN" b="1"/>
              <a:t>FFT</a:t>
            </a:r>
            <a:r>
              <a:rPr lang="zh-CN" altLang="en-US" b="1"/>
              <a:t>变换的字符识别与检测</a:t>
            </a:r>
            <a:endParaRPr lang="zh-CN" altLang="en-US" b="1"/>
          </a:p>
          <a:p>
            <a:r>
              <a:rPr lang="zh-CN" altLang="en-US" b="1"/>
              <a:t>基于傅里叶描绘子的形状识别</a:t>
            </a:r>
            <a:endParaRPr lang="zh-CN" altLang="en-US" b="1"/>
          </a:p>
          <a:p>
            <a:r>
              <a:rPr lang="zh-CN" altLang="en-US" b="1"/>
              <a:t>同态滤波应用</a:t>
            </a:r>
            <a:endParaRPr lang="zh-CN" altLang="en-US" b="1"/>
          </a:p>
          <a:p>
            <a:r>
              <a:rPr lang="zh-CN" altLang="en-US" b="1"/>
              <a:t>等等</a:t>
            </a:r>
            <a:endParaRPr lang="zh-CN" altLang="en-US" b="1"/>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图片 100"/>
          <p:cNvPicPr/>
          <p:nvPr>
            <p:custDataLst>
              <p:tags r:id="rId1"/>
            </p:custDataLst>
          </p:nvPr>
        </p:nvPicPr>
        <p:blipFill>
          <a:blip r:embed="rId2"/>
          <a:stretch>
            <a:fillRect/>
          </a:stretch>
        </p:blipFill>
        <p:spPr>
          <a:xfrm>
            <a:off x="6313170" y="361950"/>
            <a:ext cx="3429000" cy="6134100"/>
          </a:xfrm>
          <a:prstGeom prst="rect">
            <a:avLst/>
          </a:prstGeom>
          <a:noFill/>
          <a:ln w="9525">
            <a:noFill/>
          </a:ln>
        </p:spPr>
      </p:pic>
      <p:sp>
        <p:nvSpPr>
          <p:cNvPr id="2" name="文本框 1"/>
          <p:cNvSpPr txBox="1"/>
          <p:nvPr/>
        </p:nvSpPr>
        <p:spPr>
          <a:xfrm>
            <a:off x="1473835" y="2037715"/>
            <a:ext cx="3991610" cy="1914525"/>
          </a:xfrm>
          <a:prstGeom prst="rect">
            <a:avLst/>
          </a:prstGeom>
        </p:spPr>
        <p:txBody>
          <a:bodyPr>
            <a:noAutofit/>
            <a:extLst>
              <a:ext uri="{4A0BC546-FE56-4ADE-93B0-CB8AF2F6F144}">
                <wpsdc:textFrameExt xmlns:wpsdc="http://www.wps.cn/officeDocument/2022/drawingmlCustomData" type="text"/>
              </a:ext>
            </a:extLst>
          </a:bodyPr>
          <a:p>
            <a:pPr algn="l">
              <a:spcAft>
                <a:spcPts val="0"/>
              </a:spcAft>
            </a:pPr>
            <a:r>
              <a:rPr lang="zh-CN" altLang="en-US" sz="5400" b="1">
                <a:latin typeface="Arial" panose="020B0604020202020204" pitchFamily="34" charset="0"/>
                <a:ea typeface="微软雅黑" panose="020B0503020204020204" charset="-122"/>
              </a:rPr>
              <a:t>向下扎根</a:t>
            </a:r>
            <a:endParaRPr lang="zh-CN" altLang="en-US" sz="5400" b="1">
              <a:latin typeface="Arial" panose="020B0604020202020204" pitchFamily="34" charset="0"/>
              <a:ea typeface="微软雅黑" panose="020B0503020204020204" charset="-122"/>
            </a:endParaRPr>
          </a:p>
          <a:p>
            <a:pPr algn="l"/>
            <a:endParaRPr lang="zh-CN" altLang="en-US" sz="5400" b="1">
              <a:latin typeface="Arial" panose="020B0604020202020204" pitchFamily="34" charset="0"/>
              <a:ea typeface="微软雅黑" panose="020B0503020204020204" charset="-122"/>
            </a:endParaRPr>
          </a:p>
          <a:p>
            <a:pPr algn="l">
              <a:spcBef>
                <a:spcPts val="0"/>
              </a:spcBef>
            </a:pPr>
            <a:r>
              <a:rPr lang="zh-CN" altLang="en-US" sz="5400" b="1">
                <a:latin typeface="Arial" panose="020B0604020202020204" pitchFamily="34" charset="0"/>
                <a:ea typeface="微软雅黑" panose="020B0503020204020204" charset="-122"/>
              </a:rPr>
              <a:t>向上生长</a:t>
            </a:r>
            <a:endParaRPr lang="zh-CN" altLang="en-US" sz="5400" b="1">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65132" y="230509"/>
            <a:ext cx="10852237" cy="441964"/>
          </a:xfrm>
        </p:spPr>
        <p:txBody>
          <a:bodyPr>
            <a:normAutofit fontScale="90000"/>
          </a:bodyPr>
          <a:p>
            <a:pPr>
              <a:spcAft>
                <a:spcPts val="0"/>
              </a:spcAft>
            </a:pPr>
            <a:r>
              <a:rPr lang="zh-CN" altLang="en-US" sz="3555"/>
              <a:t>说明</a:t>
            </a:r>
            <a:endParaRPr lang="zh-CN" altLang="en-US" sz="3555"/>
          </a:p>
        </p:txBody>
      </p:sp>
      <p:sp>
        <p:nvSpPr>
          <p:cNvPr id="3" name="内容占位符 2"/>
          <p:cNvSpPr>
            <a:spLocks noGrp="1"/>
          </p:cNvSpPr>
          <p:nvPr>
            <p:ph idx="1"/>
          </p:nvPr>
        </p:nvSpPr>
        <p:spPr>
          <a:xfrm>
            <a:off x="669882" y="871863"/>
            <a:ext cx="10852237" cy="5388907"/>
          </a:xfrm>
        </p:spPr>
        <p:txBody>
          <a:bodyPr/>
          <a:p>
            <a:r>
              <a:rPr lang="zh-CN" altLang="en-US" b="1" u="sng">
                <a:solidFill>
                  <a:schemeClr val="tx1"/>
                </a:solidFill>
                <a:latin typeface="宋体" panose="02010600030101010101" pitchFamily="2" charset="-122"/>
                <a:ea typeface="宋体" panose="02010600030101010101" pitchFamily="2" charset="-122"/>
                <a:cs typeface="宋体" panose="02010600030101010101" pitchFamily="2" charset="-122"/>
              </a:rPr>
              <a:t>共</a:t>
            </a:r>
            <a:r>
              <a:rPr lang="en-US" altLang="zh-CN" b="1" u="sng">
                <a:solidFill>
                  <a:schemeClr val="tx1"/>
                </a:solidFill>
                <a:latin typeface="宋体" panose="02010600030101010101" pitchFamily="2" charset="-122"/>
                <a:ea typeface="宋体" panose="02010600030101010101" pitchFamily="2" charset="-122"/>
                <a:cs typeface="宋体" panose="02010600030101010101" pitchFamily="2" charset="-122"/>
              </a:rPr>
              <a:t>10</a:t>
            </a:r>
            <a:r>
              <a:rPr b="1" u="sng">
                <a:solidFill>
                  <a:schemeClr val="tx1"/>
                </a:solidFill>
                <a:latin typeface="宋体" panose="02010600030101010101" pitchFamily="2" charset="-122"/>
                <a:ea typeface="宋体" panose="02010600030101010101" pitchFamily="2" charset="-122"/>
                <a:cs typeface="宋体" panose="02010600030101010101" pitchFamily="2" charset="-122"/>
              </a:rPr>
              <a:t>个题目，根据难度分</a:t>
            </a:r>
            <a:r>
              <a:rPr lang="en-US" altLang="zh-CN" b="1" u="sng">
                <a:solidFill>
                  <a:schemeClr val="tx1"/>
                </a:solidFill>
                <a:latin typeface="宋体" panose="02010600030101010101" pitchFamily="2" charset="-122"/>
                <a:ea typeface="宋体" panose="02010600030101010101" pitchFamily="2" charset="-122"/>
                <a:cs typeface="宋体" panose="02010600030101010101" pitchFamily="2" charset="-122"/>
              </a:rPr>
              <a:t>3</a:t>
            </a:r>
            <a:r>
              <a:rPr b="1" u="sng">
                <a:solidFill>
                  <a:schemeClr val="tx1"/>
                </a:solidFill>
                <a:latin typeface="宋体" panose="02010600030101010101" pitchFamily="2" charset="-122"/>
                <a:ea typeface="宋体" panose="02010600030101010101" pitchFamily="2" charset="-122"/>
                <a:cs typeface="宋体" panose="02010600030101010101" pitchFamily="2" charset="-122"/>
              </a:rPr>
              <a:t>个等级</a:t>
            </a:r>
            <a:r>
              <a:rPr lang="en-US" altLang="zh-CN" b="1" u="sng">
                <a:solidFill>
                  <a:schemeClr val="tx1"/>
                </a:solidFill>
                <a:latin typeface="宋体" panose="02010600030101010101" pitchFamily="2" charset="-122"/>
                <a:ea typeface="宋体" panose="02010600030101010101" pitchFamily="2" charset="-122"/>
                <a:cs typeface="宋体" panose="02010600030101010101" pitchFamily="2" charset="-122"/>
              </a:rPr>
              <a:t>A</a:t>
            </a:r>
            <a:r>
              <a:rPr b="1" u="sng">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b="1" u="sng">
                <a:solidFill>
                  <a:schemeClr val="tx1"/>
                </a:solidFill>
                <a:latin typeface="宋体" panose="02010600030101010101" pitchFamily="2" charset="-122"/>
                <a:ea typeface="宋体" panose="02010600030101010101" pitchFamily="2" charset="-122"/>
                <a:cs typeface="宋体" panose="02010600030101010101" pitchFamily="2" charset="-122"/>
              </a:rPr>
              <a:t>B</a:t>
            </a:r>
            <a:r>
              <a:rPr b="1" u="sng">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b="1" u="sng">
                <a:solidFill>
                  <a:schemeClr val="tx1"/>
                </a:solidFill>
                <a:latin typeface="宋体" panose="02010600030101010101" pitchFamily="2" charset="-122"/>
                <a:ea typeface="宋体" panose="02010600030101010101" pitchFamily="2" charset="-122"/>
                <a:cs typeface="宋体" panose="02010600030101010101" pitchFamily="2" charset="-122"/>
              </a:rPr>
              <a:t>C</a:t>
            </a:r>
            <a:r>
              <a:rPr b="1" u="sng">
                <a:solidFill>
                  <a:schemeClr val="tx1"/>
                </a:solidFill>
                <a:latin typeface="宋体" panose="02010600030101010101" pitchFamily="2" charset="-122"/>
                <a:ea typeface="宋体" panose="02010600030101010101" pitchFamily="2" charset="-122"/>
                <a:cs typeface="宋体" panose="02010600030101010101" pitchFamily="2" charset="-122"/>
              </a:rPr>
              <a:t>，</a:t>
            </a:r>
            <a:endParaRPr b="1" u="sng">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r>
              <a:rPr lang="en-US" altLang="zh-CN" b="1" u="sng">
                <a:solidFill>
                  <a:schemeClr val="tx1"/>
                </a:solidFill>
                <a:latin typeface="宋体" panose="02010600030101010101" pitchFamily="2" charset="-122"/>
                <a:ea typeface="宋体" panose="02010600030101010101" pitchFamily="2" charset="-122"/>
                <a:cs typeface="宋体" panose="02010600030101010101" pitchFamily="2" charset="-122"/>
              </a:rPr>
              <a:t>A</a:t>
            </a:r>
            <a:r>
              <a:rPr b="1" u="sng">
                <a:solidFill>
                  <a:schemeClr val="tx1"/>
                </a:solidFill>
                <a:latin typeface="宋体" panose="02010600030101010101" pitchFamily="2" charset="-122"/>
                <a:ea typeface="宋体" panose="02010600030101010101" pitchFamily="2" charset="-122"/>
                <a:cs typeface="宋体" panose="02010600030101010101" pitchFamily="2" charset="-122"/>
              </a:rPr>
              <a:t>等级为最难（满分</a:t>
            </a:r>
            <a:r>
              <a:rPr lang="en-US" altLang="zh-CN" b="1" u="sng">
                <a:solidFill>
                  <a:schemeClr val="tx1"/>
                </a:solidFill>
                <a:latin typeface="宋体" panose="02010600030101010101" pitchFamily="2" charset="-122"/>
                <a:ea typeface="宋体" panose="02010600030101010101" pitchFamily="2" charset="-122"/>
                <a:cs typeface="宋体" panose="02010600030101010101" pitchFamily="2" charset="-122"/>
              </a:rPr>
              <a:t>100</a:t>
            </a:r>
            <a:r>
              <a:rPr b="1" u="sng">
                <a:solidFill>
                  <a:schemeClr val="tx1"/>
                </a:solidFill>
                <a:latin typeface="宋体" panose="02010600030101010101" pitchFamily="2" charset="-122"/>
                <a:ea typeface="宋体" panose="02010600030101010101" pitchFamily="2" charset="-122"/>
                <a:cs typeface="宋体" panose="02010600030101010101" pitchFamily="2" charset="-122"/>
              </a:rPr>
              <a:t>）；（暂定</a:t>
            </a:r>
            <a:r>
              <a:rPr lang="en-US" altLang="zh-CN" b="1" u="sng">
                <a:solidFill>
                  <a:schemeClr val="tx1"/>
                </a:solidFill>
                <a:latin typeface="宋体" panose="02010600030101010101" pitchFamily="2" charset="-122"/>
                <a:ea typeface="宋体" panose="02010600030101010101" pitchFamily="2" charset="-122"/>
                <a:cs typeface="宋体" panose="02010600030101010101" pitchFamily="2" charset="-122"/>
              </a:rPr>
              <a:t>3</a:t>
            </a:r>
            <a:r>
              <a:rPr b="1" u="sng">
                <a:solidFill>
                  <a:schemeClr val="tx1"/>
                </a:solidFill>
                <a:latin typeface="宋体" panose="02010600030101010101" pitchFamily="2" charset="-122"/>
                <a:ea typeface="宋体" panose="02010600030101010101" pitchFamily="2" charset="-122"/>
                <a:cs typeface="宋体" panose="02010600030101010101" pitchFamily="2" charset="-122"/>
              </a:rPr>
              <a:t>个题目，但不限于此，</a:t>
            </a:r>
            <a:r>
              <a:rPr lang="en-US" altLang="zh-CN" b="1" u="sng">
                <a:solidFill>
                  <a:schemeClr val="tx1"/>
                </a:solidFill>
                <a:latin typeface="宋体" panose="02010600030101010101" pitchFamily="2" charset="-122"/>
                <a:ea typeface="宋体" panose="02010600030101010101" pitchFamily="2" charset="-122"/>
                <a:cs typeface="宋体" panose="02010600030101010101" pitchFamily="2" charset="-122"/>
              </a:rPr>
              <a:t>ppt</a:t>
            </a:r>
            <a:r>
              <a:rPr b="1" u="sng">
                <a:solidFill>
                  <a:schemeClr val="tx1"/>
                </a:solidFill>
                <a:latin typeface="宋体" panose="02010600030101010101" pitchFamily="2" charset="-122"/>
                <a:ea typeface="宋体" panose="02010600030101010101" pitchFamily="2" charset="-122"/>
                <a:cs typeface="宋体" panose="02010600030101010101" pitchFamily="2" charset="-122"/>
              </a:rPr>
              <a:t>最后有</a:t>
            </a:r>
            <a:r>
              <a:rPr lang="en-US" altLang="zh-CN" b="1" u="sng">
                <a:solidFill>
                  <a:schemeClr val="tx1"/>
                </a:solidFill>
                <a:latin typeface="宋体" panose="02010600030101010101" pitchFamily="2" charset="-122"/>
                <a:ea typeface="宋体" panose="02010600030101010101" pitchFamily="2" charset="-122"/>
                <a:cs typeface="宋体" panose="02010600030101010101" pitchFamily="2" charset="-122"/>
              </a:rPr>
              <a:t>open</a:t>
            </a:r>
            <a:r>
              <a:rPr b="1" u="sng">
                <a:solidFill>
                  <a:schemeClr val="tx1"/>
                </a:solidFill>
                <a:latin typeface="宋体" panose="02010600030101010101" pitchFamily="2" charset="-122"/>
                <a:ea typeface="宋体" panose="02010600030101010101" pitchFamily="2" charset="-122"/>
                <a:cs typeface="宋体" panose="02010600030101010101" pitchFamily="2" charset="-122"/>
              </a:rPr>
              <a:t>题目）</a:t>
            </a:r>
            <a:endParaRPr b="1" u="sng">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r>
              <a:rPr lang="en-US" altLang="zh-CN" b="1" u="sng">
                <a:solidFill>
                  <a:schemeClr val="tx1"/>
                </a:solidFill>
                <a:latin typeface="宋体" panose="02010600030101010101" pitchFamily="2" charset="-122"/>
                <a:ea typeface="宋体" panose="02010600030101010101" pitchFamily="2" charset="-122"/>
                <a:cs typeface="宋体" panose="02010600030101010101" pitchFamily="2" charset="-122"/>
              </a:rPr>
              <a:t>B</a:t>
            </a:r>
            <a:r>
              <a:rPr b="1" u="sng">
                <a:solidFill>
                  <a:schemeClr val="tx1"/>
                </a:solidFill>
                <a:latin typeface="宋体" panose="02010600030101010101" pitchFamily="2" charset="-122"/>
                <a:ea typeface="宋体" panose="02010600030101010101" pitchFamily="2" charset="-122"/>
                <a:cs typeface="宋体" panose="02010600030101010101" pitchFamily="2" charset="-122"/>
              </a:rPr>
              <a:t>其次（</a:t>
            </a:r>
            <a:r>
              <a:rPr b="1" u="sng">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满分</a:t>
            </a:r>
            <a:r>
              <a:rPr lang="en-US" altLang="zh-CN" b="1" u="sng">
                <a:solidFill>
                  <a:schemeClr val="tx1"/>
                </a:solidFill>
                <a:latin typeface="宋体" panose="02010600030101010101" pitchFamily="2" charset="-122"/>
                <a:ea typeface="宋体" panose="02010600030101010101" pitchFamily="2" charset="-122"/>
                <a:cs typeface="宋体" panose="02010600030101010101" pitchFamily="2" charset="-122"/>
                <a:sym typeface="+mn-ea"/>
              </a:rPr>
              <a:t>90</a:t>
            </a:r>
            <a:r>
              <a:rPr b="1" u="sng">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b="1" u="sng">
                <a:solidFill>
                  <a:schemeClr val="tx1"/>
                </a:solidFill>
                <a:latin typeface="宋体" panose="02010600030101010101" pitchFamily="2" charset="-122"/>
                <a:ea typeface="宋体" panose="02010600030101010101" pitchFamily="2" charset="-122"/>
                <a:cs typeface="宋体" panose="02010600030101010101" pitchFamily="2" charset="-122"/>
              </a:rPr>
              <a:t>3</a:t>
            </a:r>
            <a:r>
              <a:rPr b="1" u="sng">
                <a:solidFill>
                  <a:schemeClr val="tx1"/>
                </a:solidFill>
                <a:latin typeface="宋体" panose="02010600030101010101" pitchFamily="2" charset="-122"/>
                <a:ea typeface="宋体" panose="02010600030101010101" pitchFamily="2" charset="-122"/>
                <a:cs typeface="宋体" panose="02010600030101010101" pitchFamily="2" charset="-122"/>
              </a:rPr>
              <a:t>个题目）</a:t>
            </a:r>
            <a:endParaRPr b="1" u="sng">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r>
              <a:rPr lang="en-US" altLang="zh-CN" b="1" u="sng">
                <a:solidFill>
                  <a:schemeClr val="tx1"/>
                </a:solidFill>
                <a:latin typeface="宋体" panose="02010600030101010101" pitchFamily="2" charset="-122"/>
                <a:ea typeface="宋体" panose="02010600030101010101" pitchFamily="2" charset="-122"/>
                <a:cs typeface="宋体" panose="02010600030101010101" pitchFamily="2" charset="-122"/>
              </a:rPr>
              <a:t>C</a:t>
            </a:r>
            <a:r>
              <a:rPr b="1" u="sng">
                <a:solidFill>
                  <a:schemeClr val="tx1"/>
                </a:solidFill>
                <a:latin typeface="宋体" panose="02010600030101010101" pitchFamily="2" charset="-122"/>
                <a:ea typeface="宋体" panose="02010600030101010101" pitchFamily="2" charset="-122"/>
                <a:cs typeface="宋体" panose="02010600030101010101" pitchFamily="2" charset="-122"/>
              </a:rPr>
              <a:t>等级为最基本（</a:t>
            </a:r>
            <a:r>
              <a:rPr b="1" u="sng">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满分</a:t>
            </a:r>
            <a:r>
              <a:rPr lang="en-US" altLang="zh-CN" b="1" u="sng">
                <a:solidFill>
                  <a:schemeClr val="tx1"/>
                </a:solidFill>
                <a:latin typeface="宋体" panose="02010600030101010101" pitchFamily="2" charset="-122"/>
                <a:ea typeface="宋体" panose="02010600030101010101" pitchFamily="2" charset="-122"/>
                <a:cs typeface="宋体" panose="02010600030101010101" pitchFamily="2" charset="-122"/>
                <a:sym typeface="+mn-ea"/>
              </a:rPr>
              <a:t>80</a:t>
            </a:r>
            <a:r>
              <a:rPr b="1" u="sng">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b="1" u="sng">
                <a:solidFill>
                  <a:schemeClr val="tx1"/>
                </a:solidFill>
                <a:latin typeface="宋体" panose="02010600030101010101" pitchFamily="2" charset="-122"/>
                <a:ea typeface="宋体" panose="02010600030101010101" pitchFamily="2" charset="-122"/>
                <a:cs typeface="宋体" panose="02010600030101010101" pitchFamily="2" charset="-122"/>
                <a:sym typeface="+mn-ea"/>
              </a:rPr>
              <a:t>4</a:t>
            </a:r>
            <a:r>
              <a:rPr b="1" u="sng">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个题目）</a:t>
            </a:r>
            <a:endParaRPr b="1" u="sng">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pPr>
            <a:r>
              <a:rPr b="1" u="sng">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评分标准：</a:t>
            </a:r>
            <a:endParaRPr b="1" u="sng">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1" algn="l" defTabSz="914400">
              <a:buClrTx/>
              <a:buSzTx/>
            </a:pPr>
            <a:r>
              <a:rPr b="1" u="sng">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根据大纲，实验总评成绩=课程设计实验（40%）+实验报告（40%）+平时成绩（20%）</a:t>
            </a:r>
            <a:endParaRPr b="1" u="sng">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1" algn="l" defTabSz="914400">
              <a:buClrTx/>
              <a:buSzTx/>
            </a:pPr>
            <a:r>
              <a:rPr b="1" u="sng">
                <a:solidFill>
                  <a:schemeClr val="tx1"/>
                </a:solidFill>
                <a:latin typeface="宋体" panose="02010600030101010101" pitchFamily="2" charset="-122"/>
                <a:ea typeface="宋体" panose="02010600030101010101" pitchFamily="2" charset="-122"/>
                <a:cs typeface="宋体" panose="02010600030101010101" pitchFamily="2" charset="-122"/>
              </a:rPr>
              <a:t>课程设计实验评分标准：</a:t>
            </a:r>
            <a:endParaRPr b="1" u="sng">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defTabSz="914400">
              <a:buClrTx/>
              <a:buSzTx/>
            </a:pPr>
            <a:endParaRPr b="1" u="sng">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defTabSz="914400">
              <a:buClrTx/>
              <a:buSzTx/>
            </a:pPr>
            <a:endParaRPr b="1" u="sng">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defTabSz="914400">
              <a:buClrTx/>
              <a:buSzTx/>
            </a:pPr>
            <a:endParaRPr b="1" u="sng">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defTabSz="914400">
              <a:buClrTx/>
              <a:buSzTx/>
            </a:pPr>
            <a:endParaRPr b="1" u="sng">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defTabSz="914400">
              <a:buClrTx/>
              <a:buSzTx/>
            </a:pPr>
            <a:r>
              <a:rPr b="1" u="sng">
                <a:solidFill>
                  <a:schemeClr val="tx1"/>
                </a:solidFill>
                <a:latin typeface="宋体" panose="02010600030101010101" pitchFamily="2" charset="-122"/>
                <a:ea typeface="宋体" panose="02010600030101010101" pitchFamily="2" charset="-122"/>
                <a:cs typeface="宋体" panose="02010600030101010101" pitchFamily="2" charset="-122"/>
              </a:rPr>
              <a:t>实验平台软件不做强制限制，但建议采用</a:t>
            </a:r>
            <a:r>
              <a:rPr lang="en-US" altLang="zh-CN" b="1" u="sng">
                <a:solidFill>
                  <a:schemeClr val="tx1"/>
                </a:solidFill>
                <a:latin typeface="宋体" panose="02010600030101010101" pitchFamily="2" charset="-122"/>
                <a:ea typeface="宋体" panose="02010600030101010101" pitchFamily="2" charset="-122"/>
                <a:cs typeface="宋体" panose="02010600030101010101" pitchFamily="2" charset="-122"/>
              </a:rPr>
              <a:t>MATLAB</a:t>
            </a:r>
            <a:r>
              <a:rPr b="1" u="sng">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b="1" u="sng">
                <a:solidFill>
                  <a:schemeClr val="tx1"/>
                </a:solidFill>
                <a:latin typeface="宋体" panose="02010600030101010101" pitchFamily="2" charset="-122"/>
                <a:ea typeface="宋体" panose="02010600030101010101" pitchFamily="2" charset="-122"/>
                <a:cs typeface="宋体" panose="02010600030101010101" pitchFamily="2" charset="-122"/>
              </a:rPr>
              <a:t>Python,VC </a:t>
            </a:r>
            <a:r>
              <a:rPr b="1" u="sng">
                <a:solidFill>
                  <a:schemeClr val="tx1"/>
                </a:solidFill>
                <a:latin typeface="宋体" panose="02010600030101010101" pitchFamily="2" charset="-122"/>
                <a:ea typeface="宋体" panose="02010600030101010101" pitchFamily="2" charset="-122"/>
                <a:cs typeface="宋体" panose="02010600030101010101" pitchFamily="2" charset="-122"/>
              </a:rPr>
              <a:t>其一</a:t>
            </a:r>
            <a:endParaRPr b="1" u="sng">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5" name="表格 4"/>
          <p:cNvGraphicFramePr/>
          <p:nvPr>
            <p:custDataLst>
              <p:tags r:id="rId1"/>
            </p:custDataLst>
          </p:nvPr>
        </p:nvGraphicFramePr>
        <p:xfrm>
          <a:off x="2224405" y="3865880"/>
          <a:ext cx="9724390" cy="1420495"/>
        </p:xfrm>
        <a:graphic>
          <a:graphicData uri="http://schemas.openxmlformats.org/drawingml/2006/table">
            <a:tbl>
              <a:tblPr/>
              <a:tblGrid>
                <a:gridCol w="9724390"/>
              </a:tblGrid>
              <a:tr h="370840">
                <a:tc>
                  <a:txBody>
                    <a:bodyPr/>
                    <a:p>
                      <a:pPr indent="0">
                        <a:spcAft>
                          <a:spcPts val="0"/>
                        </a:spcAft>
                        <a:buNone/>
                      </a:pPr>
                      <a:r>
                        <a:rPr lang="zh-CN" altLang="en-US" sz="1600" b="1" spc="150">
                          <a:solidFill>
                            <a:schemeClr val="tx1"/>
                          </a:solidFill>
                          <a:uFillTx/>
                          <a:latin typeface="宋体" panose="02010600030101010101" pitchFamily="2" charset="-122"/>
                          <a:ea typeface="宋体" panose="02010600030101010101" pitchFamily="2" charset="-122"/>
                          <a:cs typeface="宋体" panose="02010600030101010101" pitchFamily="2" charset="-122"/>
                        </a:rPr>
                        <a:t>(1)课程设计实验报告内容完整、理论分析与实验结果正确、分析充分全面（</a:t>
                      </a:r>
                      <a:r>
                        <a:rPr lang="en-US" altLang="zh-CN" sz="1600" b="1" spc="150">
                          <a:solidFill>
                            <a:schemeClr val="tx1"/>
                          </a:solidFill>
                          <a:uFillTx/>
                          <a:latin typeface="宋体" panose="02010600030101010101" pitchFamily="2" charset="-122"/>
                          <a:ea typeface="宋体" panose="02010600030101010101" pitchFamily="2" charset="-122"/>
                          <a:cs typeface="宋体" panose="02010600030101010101" pitchFamily="2" charset="-122"/>
                        </a:rPr>
                        <a:t>65</a:t>
                      </a:r>
                      <a:r>
                        <a:rPr lang="zh-CN" altLang="en-US" sz="1600" b="1" spc="150">
                          <a:solidFill>
                            <a:schemeClr val="tx1"/>
                          </a:solidFill>
                          <a:uFillTx/>
                          <a:latin typeface="宋体" panose="02010600030101010101" pitchFamily="2" charset="-122"/>
                          <a:ea typeface="宋体" panose="02010600030101010101" pitchFamily="2" charset="-122"/>
                          <a:cs typeface="宋体" panose="02010600030101010101" pitchFamily="2" charset="-122"/>
                        </a:rPr>
                        <a:t>%）</a:t>
                      </a:r>
                      <a:endParaRPr lang="zh-CN" altLang="en-US" sz="1600" b="1" spc="15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cap="flat">
                      <a:noFill/>
                    </a:lnR>
                    <a:lnT cap="flat">
                      <a:noFill/>
                    </a:lnT>
                    <a:lnB cap="flat">
                      <a:noFill/>
                    </a:lnB>
                    <a:lnTlToBr>
                      <a:noFill/>
                    </a:lnTlToBr>
                    <a:lnBlToTr>
                      <a:noFill/>
                    </a:lnBlToTr>
                    <a:solidFill>
                      <a:srgbClr val="00B0F0">
                        <a:alpha val="42000"/>
                      </a:srgbClr>
                    </a:solidFill>
                  </a:tcPr>
                </a:tc>
              </a:tr>
              <a:tr h="324485">
                <a:tc>
                  <a:txBody>
                    <a:bodyPr/>
                    <a:p>
                      <a:pPr indent="0">
                        <a:buNone/>
                      </a:pPr>
                      <a:r>
                        <a:rPr lang="zh-CN" altLang="en-US" sz="1600" b="1" spc="150">
                          <a:solidFill>
                            <a:schemeClr val="tx1"/>
                          </a:solidFill>
                          <a:uFillTx/>
                          <a:latin typeface="宋体" panose="02010600030101010101" pitchFamily="2" charset="-122"/>
                          <a:ea typeface="宋体" panose="02010600030101010101" pitchFamily="2" charset="-122"/>
                          <a:cs typeface="宋体" panose="02010600030101010101" pitchFamily="2" charset="-122"/>
                        </a:rPr>
                        <a:t>(2)公式、流程图、实验结果图、表格、参考文献等格式规范、美观。    （</a:t>
                      </a:r>
                      <a:r>
                        <a:rPr lang="en-US" altLang="zh-CN" sz="1600" b="1" spc="150">
                          <a:solidFill>
                            <a:schemeClr val="tx1"/>
                          </a:solidFill>
                          <a:uFillTx/>
                          <a:latin typeface="宋体" panose="02010600030101010101" pitchFamily="2" charset="-122"/>
                          <a:ea typeface="宋体" panose="02010600030101010101" pitchFamily="2" charset="-122"/>
                          <a:cs typeface="宋体" panose="02010600030101010101" pitchFamily="2" charset="-122"/>
                        </a:rPr>
                        <a:t>10</a:t>
                      </a:r>
                      <a:r>
                        <a:rPr lang="zh-CN" altLang="en-US" sz="1600" b="1" spc="150">
                          <a:solidFill>
                            <a:schemeClr val="tx1"/>
                          </a:solidFill>
                          <a:uFillTx/>
                          <a:latin typeface="宋体" panose="02010600030101010101" pitchFamily="2" charset="-122"/>
                          <a:ea typeface="宋体" panose="02010600030101010101" pitchFamily="2" charset="-122"/>
                          <a:cs typeface="宋体" panose="02010600030101010101" pitchFamily="2" charset="-122"/>
                        </a:rPr>
                        <a:t>%）</a:t>
                      </a:r>
                      <a:endParaRPr lang="zh-CN" altLang="en-US" sz="1600" b="1" spc="15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cap="flat">
                      <a:noFill/>
                    </a:lnR>
                    <a:lnT cap="flat">
                      <a:noFill/>
                    </a:lnT>
                    <a:lnB cap="flat">
                      <a:noFill/>
                    </a:lnB>
                    <a:lnTlToBr>
                      <a:noFill/>
                    </a:lnTlToBr>
                    <a:lnBlToTr>
                      <a:noFill/>
                    </a:lnBlToTr>
                    <a:solidFill>
                      <a:srgbClr val="00B0F0">
                        <a:alpha val="42000"/>
                      </a:srgbClr>
                    </a:solidFill>
                  </a:tcPr>
                </a:tc>
              </a:tr>
              <a:tr h="362585">
                <a:tc>
                  <a:txBody>
                    <a:bodyPr/>
                    <a:p>
                      <a:pPr indent="0">
                        <a:buNone/>
                      </a:pPr>
                      <a:r>
                        <a:rPr lang="zh-CN" altLang="en-US" sz="1600" b="1" spc="150">
                          <a:solidFill>
                            <a:schemeClr val="tx1"/>
                          </a:solidFill>
                          <a:uFillTx/>
                          <a:latin typeface="宋体" panose="02010600030101010101" pitchFamily="2" charset="-122"/>
                          <a:ea typeface="宋体" panose="02010600030101010101" pitchFamily="2" charset="-122"/>
                          <a:cs typeface="宋体" panose="02010600030101010101" pitchFamily="2" charset="-122"/>
                        </a:rPr>
                        <a:t>(3)</a:t>
                      </a:r>
                      <a:r>
                        <a:rPr lang="zh-CN" altLang="en-US" sz="1600" b="1" spc="15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课程设计实验报告</a:t>
                      </a:r>
                      <a:r>
                        <a:rPr lang="zh-CN" altLang="en-US" sz="1600" b="1" spc="150">
                          <a:solidFill>
                            <a:schemeClr val="tx1"/>
                          </a:solidFill>
                          <a:uFillTx/>
                          <a:latin typeface="宋体" panose="02010600030101010101" pitchFamily="2" charset="-122"/>
                          <a:ea typeface="宋体" panose="02010600030101010101" pitchFamily="2" charset="-122"/>
                          <a:cs typeface="宋体" panose="02010600030101010101" pitchFamily="2" charset="-122"/>
                        </a:rPr>
                        <a:t>排版整洁、文理通顺。                        （5% ）</a:t>
                      </a:r>
                      <a:endParaRPr lang="zh-CN" altLang="en-US" sz="1600" b="1" spc="15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cap="flat">
                      <a:noFill/>
                    </a:lnR>
                    <a:lnT cap="flat">
                      <a:noFill/>
                    </a:lnT>
                    <a:lnB cap="flat">
                      <a:noFill/>
                    </a:lnB>
                    <a:lnTlToBr>
                      <a:noFill/>
                    </a:lnTlToBr>
                    <a:lnBlToTr>
                      <a:noFill/>
                    </a:lnBlToTr>
                    <a:solidFill>
                      <a:srgbClr val="00B0F0">
                        <a:alpha val="42000"/>
                      </a:srgbClr>
                    </a:solidFill>
                  </a:tcPr>
                </a:tc>
              </a:tr>
              <a:tr h="362585">
                <a:tc>
                  <a:txBody>
                    <a:bodyPr/>
                    <a:p>
                      <a:pPr indent="0">
                        <a:buNone/>
                      </a:pPr>
                      <a:r>
                        <a:rPr lang="zh-CN" altLang="en-US" sz="1600" b="1" spc="150">
                          <a:solidFill>
                            <a:schemeClr val="tx1"/>
                          </a:solidFill>
                          <a:uFillTx/>
                          <a:latin typeface="宋体" panose="02010600030101010101" pitchFamily="2" charset="-122"/>
                          <a:ea typeface="宋体" panose="02010600030101010101" pitchFamily="2" charset="-122"/>
                          <a:cs typeface="宋体" panose="02010600030101010101" pitchFamily="2" charset="-122"/>
                        </a:rPr>
                        <a:t>(4)查重低于30%，附查重报告。                                  （</a:t>
                      </a:r>
                      <a:r>
                        <a:rPr lang="en-US" altLang="zh-CN" sz="1600" b="1" spc="150">
                          <a:solidFill>
                            <a:schemeClr val="tx1"/>
                          </a:solidFill>
                          <a:uFillTx/>
                          <a:latin typeface="宋体" panose="02010600030101010101" pitchFamily="2" charset="-122"/>
                          <a:ea typeface="宋体" panose="02010600030101010101" pitchFamily="2" charset="-122"/>
                          <a:cs typeface="宋体" panose="02010600030101010101" pitchFamily="2" charset="-122"/>
                        </a:rPr>
                        <a:t>20</a:t>
                      </a:r>
                      <a:r>
                        <a:rPr lang="zh-CN" altLang="en-US" sz="1600" b="1" spc="150">
                          <a:solidFill>
                            <a:schemeClr val="tx1"/>
                          </a:solidFill>
                          <a:uFillTx/>
                          <a:latin typeface="宋体" panose="02010600030101010101" pitchFamily="2" charset="-122"/>
                          <a:ea typeface="宋体" panose="02010600030101010101" pitchFamily="2" charset="-122"/>
                          <a:cs typeface="宋体" panose="02010600030101010101" pitchFamily="2" charset="-122"/>
                        </a:rPr>
                        <a:t>%）</a:t>
                      </a:r>
                      <a:endParaRPr lang="zh-CN" altLang="en-US" sz="1600" b="1" spc="15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cap="flat">
                      <a:noFill/>
                    </a:lnR>
                    <a:lnT cap="flat">
                      <a:noFill/>
                    </a:lnT>
                    <a:lnB cap="flat">
                      <a:noFill/>
                    </a:lnB>
                    <a:lnTlToBr>
                      <a:noFill/>
                    </a:lnTlToBr>
                    <a:lnBlToTr>
                      <a:noFill/>
                    </a:lnBlToTr>
                    <a:solidFill>
                      <a:srgbClr val="00B0F0">
                        <a:alpha val="42000"/>
                      </a:srgbClr>
                    </a:solidFill>
                  </a:tcPr>
                </a:tc>
              </a:tr>
            </a:tbl>
          </a:graphicData>
        </a:graphic>
      </p:graphicFrame>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7000">
              <a:schemeClr val="tx2"/>
            </a:gs>
            <a:gs pos="90000">
              <a:schemeClr val="tx2">
                <a:lumMod val="90000"/>
              </a:schemeClr>
            </a:gs>
            <a:gs pos="70000">
              <a:schemeClr val="accent1">
                <a:lumMod val="20000"/>
                <a:lumOff val="80000"/>
              </a:schemeClr>
            </a:gs>
          </a:gsLst>
          <a:lin ang="600000" scaled="0"/>
        </a:gradFill>
        <a:effectLst/>
      </p:bgPr>
    </p:bg>
    <p:spTree>
      <p:nvGrpSpPr>
        <p:cNvPr id="1" name=""/>
        <p:cNvGrpSpPr/>
        <p:nvPr/>
      </p:nvGrpSpPr>
      <p:grpSpPr/>
      <p:pic>
        <p:nvPicPr>
          <p:cNvPr id="6" name="图片 5" descr="f6043dcc74b4197d1ce4068abd875718"/>
          <p:cNvPicPr>
            <a:picLocks noChangeAspect="1"/>
          </p:cNvPicPr>
          <p:nvPr userDrawn="1">
            <p:custDataLst>
              <p:tags r:id="rId1"/>
            </p:custDataLst>
          </p:nvPr>
        </p:nvPicPr>
        <p:blipFill rotWithShape="1">
          <a:blip r:embed="rId2">
            <a:clrChange>
              <a:clrFrom>
                <a:srgbClr val="D4E1EA">
                  <a:alpha val="100000"/>
                </a:srgbClr>
              </a:clrFrom>
              <a:clrTo>
                <a:srgbClr val="D4E1EA">
                  <a:alpha val="100000"/>
                  <a:alpha val="0"/>
                </a:srgbClr>
              </a:clrTo>
            </a:clrChange>
          </a:blip>
          <a:srcRect t="-260"/>
          <a:stretch>
            <a:fillRect/>
          </a:stretch>
        </p:blipFill>
        <p:spPr>
          <a:xfrm>
            <a:off x="0" y="364490"/>
            <a:ext cx="935355" cy="1567180"/>
          </a:xfrm>
          <a:prstGeom prst="homePlate">
            <a:avLst/>
          </a:prstGeom>
        </p:spPr>
      </p:pic>
      <p:pic>
        <p:nvPicPr>
          <p:cNvPr id="7" name="图片 6" descr="f6043dcc74b4197d1ce4068abd875718"/>
          <p:cNvPicPr>
            <a:picLocks noChangeAspect="1"/>
          </p:cNvPicPr>
          <p:nvPr userDrawn="1">
            <p:custDataLst>
              <p:tags r:id="rId3"/>
            </p:custDataLst>
          </p:nvPr>
        </p:nvPicPr>
        <p:blipFill>
          <a:blip r:embed="rId4">
            <a:clrChange>
              <a:clrFrom>
                <a:srgbClr val="D5E2EB">
                  <a:alpha val="100000"/>
                </a:srgbClr>
              </a:clrFrom>
              <a:clrTo>
                <a:srgbClr val="D5E2EB">
                  <a:alpha val="100000"/>
                  <a:alpha val="0"/>
                </a:srgbClr>
              </a:clrTo>
            </a:clrChange>
          </a:blip>
          <a:srcRect/>
          <a:stretch>
            <a:fillRect/>
          </a:stretch>
        </p:blipFill>
        <p:spPr>
          <a:xfrm rot="10800000">
            <a:off x="10528935" y="5842635"/>
            <a:ext cx="1115060" cy="1015365"/>
          </a:xfrm>
          <a:prstGeom prst="rect">
            <a:avLst/>
          </a:prstGeom>
          <a:effectLst/>
        </p:spPr>
      </p:pic>
      <p:sp>
        <p:nvSpPr>
          <p:cNvPr id="2" name="标题 1"/>
          <p:cNvSpPr>
            <a:spLocks noGrp="1"/>
          </p:cNvSpPr>
          <p:nvPr>
            <p:ph type="title" idx="4294967295"/>
            <p:custDataLst>
              <p:tags r:id="rId5"/>
            </p:custDataLst>
          </p:nvPr>
        </p:nvSpPr>
        <p:spPr>
          <a:xfrm>
            <a:off x="675075" y="301060"/>
            <a:ext cx="10969200" cy="705600"/>
          </a:xfr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pPr lvl="0" algn="l">
              <a:spcAft>
                <a:spcPts val="0"/>
              </a:spcAft>
              <a:buClrTx/>
              <a:buSzTx/>
              <a:buFontTx/>
            </a:pPr>
            <a:r>
              <a:rPr lang="en-US" altLang="zh-CN">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A-</a:t>
            </a:r>
            <a:r>
              <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题目</a:t>
            </a:r>
            <a:r>
              <a:rPr lang="en-US" altLang="zh-CN">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1</a:t>
            </a:r>
            <a:r>
              <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 基于音频指纹的听歌识曲</a:t>
            </a:r>
            <a:endPar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endParaRPr>
          </a:p>
        </p:txBody>
      </p:sp>
      <p:sp>
        <p:nvSpPr>
          <p:cNvPr id="3" name="内容占位符 2"/>
          <p:cNvSpPr>
            <a:spLocks noGrp="1"/>
          </p:cNvSpPr>
          <p:nvPr>
            <p:custDataLst>
              <p:tags r:id="rId6"/>
            </p:custDataLst>
          </p:nvPr>
        </p:nvSpPr>
        <p:spPr>
          <a:xfrm>
            <a:off x="675005" y="1132205"/>
            <a:ext cx="11583670" cy="5651500"/>
          </a:xfrm>
          <a:prstGeom prst="rect">
            <a:avLst/>
          </a:prstGeom>
        </p:spPr>
        <p:txBody>
          <a:bodyPr vert="horz" lIns="90000" tIns="46800" rIns="90000" bIns="46800" rtlCol="0">
            <a:normAutofit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【实验目的】</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掌握基于音频指纹的听歌识曲原理、关键算法与</a:t>
            </a:r>
            <a:r>
              <a:rPr lang="zh-CN" altLang="en-US">
                <a:solidFill>
                  <a:schemeClr val="dk1">
                    <a:lumMod val="85000"/>
                    <a:lumOff val="15000"/>
                  </a:schemeClr>
                </a:solidFill>
                <a:latin typeface="微软雅黑" panose="020B0503020204020204" charset="-122"/>
                <a:ea typeface="微软雅黑" panose="020B0503020204020204" charset="-122"/>
                <a:sym typeface="+mn-ea"/>
              </a:rPr>
              <a:t>实现步骤</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了解市面上经典听歌识曲软件（如</a:t>
            </a:r>
            <a:r>
              <a:rPr lang="en-US" altLang="zh-CN">
                <a:solidFill>
                  <a:schemeClr val="dk1">
                    <a:lumMod val="85000"/>
                    <a:lumOff val="15000"/>
                  </a:schemeClr>
                </a:solidFill>
                <a:latin typeface="微软雅黑" panose="020B0503020204020204" charset="-122"/>
                <a:ea typeface="微软雅黑" panose="020B0503020204020204" charset="-122"/>
                <a:sym typeface="+mn-ea"/>
              </a:rPr>
              <a:t>QQ</a:t>
            </a:r>
            <a:r>
              <a:rPr lang="zh-CN" altLang="en-US">
                <a:solidFill>
                  <a:schemeClr val="dk1">
                    <a:lumMod val="85000"/>
                    <a:lumOff val="15000"/>
                  </a:schemeClr>
                </a:solidFill>
                <a:latin typeface="微软雅黑" panose="020B0503020204020204" charset="-122"/>
                <a:ea typeface="微软雅黑" panose="020B0503020204020204" charset="-122"/>
                <a:sym typeface="+mn-ea"/>
              </a:rPr>
              <a:t>音乐、Shazam）的实现</a:t>
            </a:r>
            <a:r>
              <a:rPr lang="zh-CN" altLang="en-US">
                <a:solidFill>
                  <a:schemeClr val="dk1">
                    <a:lumMod val="85000"/>
                    <a:lumOff val="15000"/>
                  </a:schemeClr>
                </a:solidFill>
                <a:latin typeface="微软雅黑" panose="020B0503020204020204" charset="-122"/>
                <a:ea typeface="微软雅黑" panose="020B0503020204020204" charset="-122"/>
                <a:sym typeface="+mn-ea"/>
              </a:rPr>
              <a:t>算法</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了解</a:t>
            </a:r>
            <a:r>
              <a:rPr lang="zh-CN" altLang="en-US">
                <a:solidFill>
                  <a:schemeClr val="dk1">
                    <a:lumMod val="85000"/>
                    <a:lumOff val="15000"/>
                  </a:schemeClr>
                </a:solidFill>
                <a:latin typeface="微软雅黑" panose="020B0503020204020204" charset="-122"/>
                <a:ea typeface="微软雅黑" panose="020B0503020204020204" charset="-122"/>
                <a:sym typeface="+mn-ea"/>
              </a:rPr>
              <a:t>听歌识曲技术的发展现状</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0"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【实验内容】</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查阅文献资料</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建立一个包含有</a:t>
            </a:r>
            <a:r>
              <a:rPr lang="en-US" altLang="zh-CN">
                <a:solidFill>
                  <a:schemeClr val="dk1">
                    <a:lumMod val="85000"/>
                    <a:lumOff val="15000"/>
                  </a:schemeClr>
                </a:solidFill>
                <a:latin typeface="微软雅黑" panose="020B0503020204020204" charset="-122"/>
                <a:ea typeface="微软雅黑" panose="020B0503020204020204" charset="-122"/>
                <a:sym typeface="+mn-ea"/>
              </a:rPr>
              <a:t>5</a:t>
            </a:r>
            <a:r>
              <a:rPr lang="zh-CN" altLang="en-US">
                <a:solidFill>
                  <a:schemeClr val="dk1">
                    <a:lumMod val="85000"/>
                    <a:lumOff val="15000"/>
                  </a:schemeClr>
                </a:solidFill>
                <a:latin typeface="微软雅黑" panose="020B0503020204020204" charset="-122"/>
                <a:ea typeface="微软雅黑" panose="020B0503020204020204" charset="-122"/>
                <a:sym typeface="+mn-ea"/>
              </a:rPr>
              <a:t>首歌的歌曲库（歌曲时间不超过</a:t>
            </a:r>
            <a:r>
              <a:rPr lang="en-US" altLang="zh-CN">
                <a:solidFill>
                  <a:schemeClr val="dk1">
                    <a:lumMod val="85000"/>
                    <a:lumOff val="15000"/>
                  </a:schemeClr>
                </a:solidFill>
                <a:latin typeface="微软雅黑" panose="020B0503020204020204" charset="-122"/>
                <a:ea typeface="微软雅黑" panose="020B0503020204020204" charset="-122"/>
                <a:sym typeface="+mn-ea"/>
              </a:rPr>
              <a:t>1</a:t>
            </a:r>
            <a:r>
              <a:rPr lang="zh-CN" altLang="en-US">
                <a:solidFill>
                  <a:schemeClr val="dk1">
                    <a:lumMod val="85000"/>
                    <a:lumOff val="15000"/>
                  </a:schemeClr>
                </a:solidFill>
                <a:latin typeface="微软雅黑" panose="020B0503020204020204" charset="-122"/>
                <a:ea typeface="微软雅黑" panose="020B0503020204020204" charset="-122"/>
                <a:sym typeface="+mn-ea"/>
              </a:rPr>
              <a:t>分钟），作为</a:t>
            </a:r>
            <a:r>
              <a:rPr lang="zh-CN" altLang="en-US">
                <a:solidFill>
                  <a:schemeClr val="dk1">
                    <a:lumMod val="85000"/>
                    <a:lumOff val="15000"/>
                  </a:schemeClr>
                </a:solidFill>
                <a:latin typeface="微软雅黑" panose="020B0503020204020204" charset="-122"/>
                <a:ea typeface="微软雅黑" panose="020B0503020204020204" charset="-122"/>
                <a:sym typeface="+mn-ea"/>
              </a:rPr>
              <a:t>音乐搜索库</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编程搭建</a:t>
            </a:r>
            <a:r>
              <a:rPr lang="zh-CN" altLang="en-US">
                <a:solidFill>
                  <a:schemeClr val="dk1">
                    <a:lumMod val="85000"/>
                    <a:lumOff val="15000"/>
                  </a:schemeClr>
                </a:solidFill>
                <a:latin typeface="微软雅黑" panose="020B0503020204020204" charset="-122"/>
                <a:ea typeface="微软雅黑" panose="020B0503020204020204" charset="-122"/>
                <a:sym typeface="+mn-ea"/>
              </a:rPr>
              <a:t>一个基于音频指纹的听歌识曲</a:t>
            </a:r>
            <a:r>
              <a:rPr lang="zh-CN" altLang="en-US">
                <a:solidFill>
                  <a:schemeClr val="dk1">
                    <a:lumMod val="85000"/>
                    <a:lumOff val="15000"/>
                  </a:schemeClr>
                </a:solidFill>
                <a:latin typeface="微软雅黑" panose="020B0503020204020204" charset="-122"/>
                <a:ea typeface="微软雅黑" panose="020B0503020204020204" charset="-122"/>
                <a:sym typeface="+mn-ea"/>
              </a:rPr>
              <a:t>系统</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从音乐搜索库中任意取1首歌曲，从任意位置播放，能通过听歌识曲系统识别输出该歌曲的名称，并播放；</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从库外随意选取一首歌，播放，通过该听歌识曲系统能判别出该歌曲不在</a:t>
            </a:r>
            <a:r>
              <a:rPr lang="zh-CN" altLang="en-US">
                <a:solidFill>
                  <a:schemeClr val="dk1">
                    <a:lumMod val="85000"/>
                    <a:lumOff val="15000"/>
                  </a:schemeClr>
                </a:solidFill>
                <a:latin typeface="微软雅黑" panose="020B0503020204020204" charset="-122"/>
                <a:ea typeface="微软雅黑" panose="020B0503020204020204" charset="-122"/>
                <a:sym typeface="+mn-ea"/>
              </a:rPr>
              <a:t>查询范围内。</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marL="457200" lvl="1" indent="0" algn="l">
              <a:lnSpc>
                <a:spcPct val="100000"/>
              </a:lnSpc>
              <a:buClrTx/>
              <a:buSzTx/>
              <a:buNone/>
            </a:pPr>
            <a:endParaRPr lang="zh-CN" altLang="en-US" b="1">
              <a:solidFill>
                <a:schemeClr val="dk1">
                  <a:lumMod val="85000"/>
                  <a:lumOff val="15000"/>
                </a:schemeClr>
              </a:solidFill>
              <a:latin typeface="微软雅黑" panose="020B0503020204020204" charset="-122"/>
              <a:ea typeface="微软雅黑" panose="020B0503020204020204" charset="-122"/>
              <a:sym typeface="+mn-ea"/>
            </a:endParaRPr>
          </a:p>
          <a:p>
            <a:pPr lvl="0"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【实验报告要求】</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图文并茂，</a:t>
            </a:r>
            <a:r>
              <a:rPr lang="zh-CN" altLang="en-US">
                <a:solidFill>
                  <a:schemeClr val="dk1">
                    <a:lumMod val="85000"/>
                    <a:lumOff val="15000"/>
                  </a:schemeClr>
                </a:solidFill>
                <a:latin typeface="微软雅黑" panose="020B0503020204020204" charset="-122"/>
                <a:ea typeface="微软雅黑" panose="020B0503020204020204" charset="-122"/>
                <a:sym typeface="+mn-ea"/>
              </a:rPr>
              <a:t>有理有据</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写清实验原理、实验步骤、展示实验结果</a:t>
            </a:r>
            <a:r>
              <a:rPr lang="zh-CN" altLang="en-US">
                <a:solidFill>
                  <a:schemeClr val="dk1">
                    <a:lumMod val="85000"/>
                    <a:lumOff val="15000"/>
                  </a:schemeClr>
                </a:solidFill>
                <a:latin typeface="微软雅黑" panose="020B0503020204020204" charset="-122"/>
                <a:ea typeface="微软雅黑" panose="020B0503020204020204" charset="-122"/>
                <a:sym typeface="+mn-ea"/>
              </a:rPr>
              <a:t>并分析</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有</a:t>
            </a:r>
            <a:r>
              <a:rPr lang="zh-CN" altLang="en-US">
                <a:solidFill>
                  <a:schemeClr val="dk1">
                    <a:lumMod val="85000"/>
                    <a:lumOff val="15000"/>
                  </a:schemeClr>
                </a:solidFill>
                <a:latin typeface="微软雅黑" panose="020B0503020204020204" charset="-122"/>
                <a:ea typeface="微软雅黑" panose="020B0503020204020204" charset="-122"/>
                <a:sym typeface="+mn-ea"/>
              </a:rPr>
              <a:t>心得、总结</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参考文献不少于</a:t>
            </a:r>
            <a:r>
              <a:rPr lang="en-US" altLang="zh-CN">
                <a:solidFill>
                  <a:schemeClr val="dk1">
                    <a:lumMod val="85000"/>
                    <a:lumOff val="15000"/>
                  </a:schemeClr>
                </a:solidFill>
                <a:latin typeface="微软雅黑" panose="020B0503020204020204" charset="-122"/>
                <a:ea typeface="微软雅黑" panose="020B0503020204020204" charset="-122"/>
                <a:sym typeface="+mn-ea"/>
              </a:rPr>
              <a:t>5</a:t>
            </a:r>
            <a:r>
              <a:rPr lang="zh-CN" altLang="en-US">
                <a:solidFill>
                  <a:schemeClr val="dk1">
                    <a:lumMod val="85000"/>
                    <a:lumOff val="15000"/>
                  </a:schemeClr>
                </a:solidFill>
                <a:latin typeface="微软雅黑" panose="020B0503020204020204" charset="-122"/>
                <a:ea typeface="微软雅黑" panose="020B0503020204020204" charset="-122"/>
                <a:sym typeface="+mn-ea"/>
              </a:rPr>
              <a:t>篇</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附完整程序代码及</a:t>
            </a:r>
            <a:r>
              <a:rPr lang="zh-CN" altLang="en-US">
                <a:solidFill>
                  <a:schemeClr val="dk1">
                    <a:lumMod val="85000"/>
                    <a:lumOff val="15000"/>
                  </a:schemeClr>
                </a:solidFill>
                <a:latin typeface="微软雅黑" panose="020B0503020204020204" charset="-122"/>
                <a:ea typeface="微软雅黑" panose="020B0503020204020204" charset="-122"/>
                <a:sym typeface="+mn-ea"/>
              </a:rPr>
              <a:t>歌曲文件</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marL="457200" lvl="1" indent="0" algn="l">
              <a:buClrTx/>
              <a:buSzTx/>
              <a:buNone/>
            </a:pP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p:txBody>
      </p:sp>
    </p:spTree>
    <p:custDataLst>
      <p:tags r:id="rId7"/>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7000">
              <a:schemeClr val="tx2"/>
            </a:gs>
            <a:gs pos="90000">
              <a:schemeClr val="tx2">
                <a:lumMod val="90000"/>
              </a:schemeClr>
            </a:gs>
            <a:gs pos="70000">
              <a:schemeClr val="accent1">
                <a:lumMod val="20000"/>
                <a:lumOff val="80000"/>
              </a:schemeClr>
            </a:gs>
          </a:gsLst>
          <a:lin ang="600000" scaled="0"/>
        </a:gradFill>
        <a:effectLst/>
      </p:bgPr>
    </p:bg>
    <p:spTree>
      <p:nvGrpSpPr>
        <p:cNvPr id="1" name=""/>
        <p:cNvGrpSpPr/>
        <p:nvPr/>
      </p:nvGrpSpPr>
      <p:grpSpPr/>
      <p:pic>
        <p:nvPicPr>
          <p:cNvPr id="6" name="图片 5" descr="f6043dcc74b4197d1ce4068abd875718"/>
          <p:cNvPicPr>
            <a:picLocks noChangeAspect="1"/>
          </p:cNvPicPr>
          <p:nvPr userDrawn="1">
            <p:custDataLst>
              <p:tags r:id="rId1"/>
            </p:custDataLst>
          </p:nvPr>
        </p:nvPicPr>
        <p:blipFill rotWithShape="1">
          <a:blip r:embed="rId2">
            <a:clrChange>
              <a:clrFrom>
                <a:srgbClr val="D4E1EA">
                  <a:alpha val="100000"/>
                </a:srgbClr>
              </a:clrFrom>
              <a:clrTo>
                <a:srgbClr val="D4E1EA">
                  <a:alpha val="100000"/>
                  <a:alpha val="0"/>
                </a:srgbClr>
              </a:clrTo>
            </a:clrChange>
          </a:blip>
          <a:srcRect t="-260"/>
          <a:stretch>
            <a:fillRect/>
          </a:stretch>
        </p:blipFill>
        <p:spPr>
          <a:xfrm>
            <a:off x="0" y="364490"/>
            <a:ext cx="935355" cy="1567180"/>
          </a:xfrm>
          <a:prstGeom prst="homePlate">
            <a:avLst/>
          </a:prstGeom>
        </p:spPr>
      </p:pic>
      <p:pic>
        <p:nvPicPr>
          <p:cNvPr id="7" name="图片 6" descr="f6043dcc74b4197d1ce4068abd875718"/>
          <p:cNvPicPr>
            <a:picLocks noChangeAspect="1"/>
          </p:cNvPicPr>
          <p:nvPr userDrawn="1">
            <p:custDataLst>
              <p:tags r:id="rId3"/>
            </p:custDataLst>
          </p:nvPr>
        </p:nvPicPr>
        <p:blipFill>
          <a:blip r:embed="rId4">
            <a:clrChange>
              <a:clrFrom>
                <a:srgbClr val="D5E2EB">
                  <a:alpha val="100000"/>
                </a:srgbClr>
              </a:clrFrom>
              <a:clrTo>
                <a:srgbClr val="D5E2EB">
                  <a:alpha val="100000"/>
                  <a:alpha val="0"/>
                </a:srgbClr>
              </a:clrTo>
            </a:clrChange>
          </a:blip>
          <a:srcRect/>
          <a:stretch>
            <a:fillRect/>
          </a:stretch>
        </p:blipFill>
        <p:spPr>
          <a:xfrm rot="10800000">
            <a:off x="10528935" y="5842635"/>
            <a:ext cx="1115060" cy="1015365"/>
          </a:xfrm>
          <a:prstGeom prst="rect">
            <a:avLst/>
          </a:prstGeom>
          <a:effectLst/>
        </p:spPr>
      </p:pic>
      <p:sp>
        <p:nvSpPr>
          <p:cNvPr id="2" name="标题 1"/>
          <p:cNvSpPr>
            <a:spLocks noGrp="1"/>
          </p:cNvSpPr>
          <p:nvPr>
            <p:ph type="title" idx="4294967295"/>
            <p:custDataLst>
              <p:tags r:id="rId5"/>
            </p:custDataLst>
          </p:nvPr>
        </p:nvSpPr>
        <p:spPr>
          <a:xfrm>
            <a:off x="675075" y="147390"/>
            <a:ext cx="10969200" cy="705600"/>
          </a:xfr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pPr lvl="0" algn="l">
              <a:spcAft>
                <a:spcPts val="0"/>
              </a:spcAft>
              <a:buClrTx/>
              <a:buSzTx/>
              <a:buFontTx/>
            </a:pPr>
            <a:r>
              <a:rPr lang="en-US" altLang="zh-CN">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A-</a:t>
            </a:r>
            <a:r>
              <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题目</a:t>
            </a:r>
            <a:r>
              <a:rPr lang="en-US" altLang="zh-CN">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2</a:t>
            </a:r>
            <a:r>
              <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 </a:t>
            </a:r>
            <a:r>
              <a:rPr lang="en-US" altLang="zh-CN">
                <a:solidFill>
                  <a:schemeClr val="dk1">
                    <a:lumMod val="85000"/>
                    <a:lumOff val="15000"/>
                  </a:schemeClr>
                </a:solidFill>
                <a:latin typeface="微软雅黑" panose="020B0503020204020204" charset="-122"/>
                <a:ea typeface="微软雅黑" panose="020B0503020204020204" charset="-122"/>
                <a:sym typeface="+mn-ea"/>
              </a:rPr>
              <a:t>双音多频 DTMF</a:t>
            </a:r>
            <a:r>
              <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编码、检测、</a:t>
            </a:r>
            <a:r>
              <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解码</a:t>
            </a:r>
            <a:endPar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endParaRPr>
          </a:p>
        </p:txBody>
      </p:sp>
      <p:sp>
        <p:nvSpPr>
          <p:cNvPr id="3" name="内容占位符 2"/>
          <p:cNvSpPr>
            <a:spLocks noGrp="1"/>
          </p:cNvSpPr>
          <p:nvPr>
            <p:ph idx="4294967295"/>
            <p:custDataLst>
              <p:tags r:id="rId6"/>
            </p:custDataLst>
          </p:nvPr>
        </p:nvSpPr>
        <p:spPr>
          <a:xfrm>
            <a:off x="302895" y="1132205"/>
            <a:ext cx="11955780" cy="5651500"/>
          </a:xfrm>
        </p:spPr>
        <p:txBody>
          <a:bodyPr vert="horz" lIns="90000" tIns="46800" rIns="90000" bIns="46800" rtlCol="0">
            <a:normAutofit fontScale="8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【实验目的】</a:t>
            </a:r>
            <a:endParaRPr lang="zh-CN" altLang="en-US" b="1">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掌握</a:t>
            </a:r>
            <a:r>
              <a:rPr lang="en-US" altLang="zh-CN" b="1">
                <a:solidFill>
                  <a:schemeClr val="dk1">
                    <a:lumMod val="85000"/>
                    <a:lumOff val="15000"/>
                  </a:schemeClr>
                </a:solidFill>
                <a:latin typeface="微软雅黑" panose="020B0503020204020204" charset="-122"/>
                <a:ea typeface="微软雅黑" panose="020B0503020204020204" charset="-122"/>
                <a:sym typeface="+mn-ea"/>
              </a:rPr>
              <a:t>双音多频 DTMF（Dual Tone Multi Frequency）</a:t>
            </a:r>
            <a:r>
              <a:rPr lang="zh-CN" altLang="en-US" b="1">
                <a:solidFill>
                  <a:schemeClr val="dk1">
                    <a:lumMod val="85000"/>
                    <a:lumOff val="15000"/>
                  </a:schemeClr>
                </a:solidFill>
                <a:latin typeface="微软雅黑" panose="020B0503020204020204" charset="-122"/>
                <a:ea typeface="微软雅黑" panose="020B0503020204020204" charset="-122"/>
                <a:sym typeface="+mn-ea"/>
              </a:rPr>
              <a:t>信号与电话</a:t>
            </a:r>
            <a:r>
              <a:rPr lang="zh-CN" altLang="en-US" b="1">
                <a:solidFill>
                  <a:schemeClr val="dk1">
                    <a:lumMod val="85000"/>
                    <a:lumOff val="15000"/>
                  </a:schemeClr>
                </a:solidFill>
                <a:latin typeface="微软雅黑" panose="020B0503020204020204" charset="-122"/>
                <a:ea typeface="微软雅黑" panose="020B0503020204020204" charset="-122"/>
                <a:sym typeface="+mn-ea"/>
              </a:rPr>
              <a:t>拨号过程</a:t>
            </a:r>
            <a:endParaRPr lang="zh-CN" altLang="en-US" b="1">
              <a:solidFill>
                <a:schemeClr val="dk1">
                  <a:lumMod val="85000"/>
                  <a:lumOff val="15000"/>
                </a:schemeClr>
              </a:solidFill>
              <a:latin typeface="微软雅黑" panose="020B0503020204020204" charset="-122"/>
              <a:ea typeface="微软雅黑" panose="020B0503020204020204" charset="-122"/>
              <a:sym typeface="+mn-ea"/>
            </a:endParaRPr>
          </a:p>
          <a:p>
            <a:pPr marL="457200" lvl="1" indent="0" algn="l">
              <a:lnSpc>
                <a:spcPct val="100000"/>
              </a:lnSpc>
              <a:buClrTx/>
              <a:buSzTx/>
              <a:buNone/>
            </a:pPr>
            <a:endParaRPr lang="zh-CN" altLang="en-US" b="1">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endParaRPr lang="zh-CN" altLang="en-US" b="1">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endParaRPr lang="zh-CN" altLang="en-US" b="1">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endParaRPr lang="zh-CN" altLang="en-US" b="1">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endParaRPr lang="zh-CN" altLang="en-US" b="1">
              <a:solidFill>
                <a:schemeClr val="dk1">
                  <a:lumMod val="85000"/>
                  <a:lumOff val="15000"/>
                </a:schemeClr>
              </a:solidFill>
              <a:latin typeface="微软雅黑" panose="020B0503020204020204" charset="-122"/>
              <a:ea typeface="微软雅黑" panose="020B0503020204020204" charset="-122"/>
              <a:sym typeface="+mn-ea"/>
            </a:endParaRPr>
          </a:p>
          <a:p>
            <a:pPr marL="457200" lvl="1" indent="0" algn="l">
              <a:lnSpc>
                <a:spcPct val="100000"/>
              </a:lnSpc>
              <a:buClrTx/>
              <a:buSzTx/>
              <a:buNone/>
            </a:pPr>
            <a:endParaRPr lang="zh-CN" altLang="en-US" b="1">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endParaRPr lang="zh-CN" altLang="en-US" b="1">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掌握</a:t>
            </a:r>
            <a:r>
              <a:rPr lang="en-US" altLang="zh-CN" b="1">
                <a:solidFill>
                  <a:schemeClr val="dk1">
                    <a:lumMod val="85000"/>
                    <a:lumOff val="15000"/>
                  </a:schemeClr>
                </a:solidFill>
                <a:latin typeface="微软雅黑" panose="020B0503020204020204" charset="-122"/>
                <a:ea typeface="微软雅黑" panose="020B0503020204020204" charset="-122"/>
                <a:sym typeface="+mn-ea"/>
              </a:rPr>
              <a:t>DTMF</a:t>
            </a:r>
            <a:r>
              <a:rPr lang="zh-CN" altLang="en-US" b="1">
                <a:solidFill>
                  <a:schemeClr val="dk1">
                    <a:lumMod val="85000"/>
                    <a:lumOff val="15000"/>
                  </a:schemeClr>
                </a:solidFill>
                <a:latin typeface="微软雅黑" panose="020B0503020204020204" charset="-122"/>
                <a:ea typeface="微软雅黑" panose="020B0503020204020204" charset="-122"/>
                <a:sym typeface="+mn-ea"/>
              </a:rPr>
              <a:t>信号产生、检测、识别原理与</a:t>
            </a:r>
            <a:r>
              <a:rPr lang="zh-CN" altLang="en-US" b="1">
                <a:solidFill>
                  <a:schemeClr val="dk1">
                    <a:lumMod val="85000"/>
                    <a:lumOff val="15000"/>
                  </a:schemeClr>
                </a:solidFill>
                <a:latin typeface="微软雅黑" panose="020B0503020204020204" charset="-122"/>
                <a:ea typeface="微软雅黑" panose="020B0503020204020204" charset="-122"/>
                <a:sym typeface="+mn-ea"/>
              </a:rPr>
              <a:t>实验方法</a:t>
            </a:r>
            <a:endParaRPr lang="zh-CN" altLang="en-US" b="1">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了解</a:t>
            </a:r>
            <a:r>
              <a:rPr lang="en-US" altLang="zh-CN" b="1">
                <a:solidFill>
                  <a:schemeClr val="dk1">
                    <a:lumMod val="85000"/>
                    <a:lumOff val="15000"/>
                  </a:schemeClr>
                </a:solidFill>
                <a:latin typeface="微软雅黑" panose="020B0503020204020204" charset="-122"/>
                <a:ea typeface="微软雅黑" panose="020B0503020204020204" charset="-122"/>
                <a:sym typeface="+mn-ea"/>
              </a:rPr>
              <a:t>DTMF</a:t>
            </a:r>
            <a:r>
              <a:rPr lang="zh-CN" altLang="en-US" b="1">
                <a:solidFill>
                  <a:schemeClr val="dk1">
                    <a:lumMod val="85000"/>
                    <a:lumOff val="15000"/>
                  </a:schemeClr>
                </a:solidFill>
                <a:latin typeface="微软雅黑" panose="020B0503020204020204" charset="-122"/>
                <a:ea typeface="微软雅黑" panose="020B0503020204020204" charset="-122"/>
                <a:sym typeface="+mn-ea"/>
              </a:rPr>
              <a:t>信号特点、应用</a:t>
            </a:r>
            <a:r>
              <a:rPr lang="zh-CN" altLang="en-US" b="1">
                <a:solidFill>
                  <a:schemeClr val="dk1">
                    <a:lumMod val="85000"/>
                    <a:lumOff val="15000"/>
                  </a:schemeClr>
                </a:solidFill>
                <a:latin typeface="微软雅黑" panose="020B0503020204020204" charset="-122"/>
                <a:ea typeface="微软雅黑" panose="020B0503020204020204" charset="-122"/>
                <a:sym typeface="+mn-ea"/>
              </a:rPr>
              <a:t>领域</a:t>
            </a:r>
            <a:endParaRPr lang="zh-CN" altLang="en-US" b="1">
              <a:solidFill>
                <a:schemeClr val="dk1">
                  <a:lumMod val="85000"/>
                  <a:lumOff val="15000"/>
                </a:schemeClr>
              </a:solidFill>
              <a:latin typeface="微软雅黑" panose="020B0503020204020204" charset="-122"/>
              <a:ea typeface="微软雅黑" panose="020B0503020204020204" charset="-122"/>
              <a:sym typeface="+mn-ea"/>
            </a:endParaRPr>
          </a:p>
          <a:p>
            <a:pPr lvl="0"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【实验内容】</a:t>
            </a:r>
            <a:endParaRPr lang="zh-CN" altLang="en-US" b="1">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查阅文献资料，进行参数合理设置（如电平、时长、</a:t>
            </a:r>
            <a:r>
              <a:rPr lang="en-US" altLang="zh-CN" b="1">
                <a:solidFill>
                  <a:schemeClr val="dk1">
                    <a:lumMod val="85000"/>
                    <a:lumOff val="15000"/>
                  </a:schemeClr>
                </a:solidFill>
                <a:latin typeface="微软雅黑" panose="020B0503020204020204" charset="-122"/>
                <a:ea typeface="微软雅黑" panose="020B0503020204020204" charset="-122"/>
                <a:sym typeface="+mn-ea"/>
              </a:rPr>
              <a:t>FFT</a:t>
            </a:r>
            <a:r>
              <a:rPr lang="zh-CN" altLang="en-US" b="1">
                <a:solidFill>
                  <a:schemeClr val="dk1">
                    <a:lumMod val="85000"/>
                    <a:lumOff val="15000"/>
                  </a:schemeClr>
                </a:solidFill>
                <a:latin typeface="微软雅黑" panose="020B0503020204020204" charset="-122"/>
                <a:ea typeface="微软雅黑" panose="020B0503020204020204" charset="-122"/>
                <a:sym typeface="+mn-ea"/>
              </a:rPr>
              <a:t>长度等），编程实现本人手机号码串的</a:t>
            </a:r>
            <a:r>
              <a:rPr lang="en-US" altLang="zh-CN" b="1">
                <a:solidFill>
                  <a:schemeClr val="dk1">
                    <a:lumMod val="85000"/>
                    <a:lumOff val="15000"/>
                  </a:schemeClr>
                </a:solidFill>
                <a:latin typeface="微软雅黑" panose="020B0503020204020204" charset="-122"/>
                <a:ea typeface="微软雅黑" panose="020B0503020204020204" charset="-122"/>
                <a:sym typeface="+mn-ea"/>
              </a:rPr>
              <a:t>DTMF</a:t>
            </a:r>
            <a:r>
              <a:rPr lang="zh-CN" altLang="en-US" b="1">
                <a:solidFill>
                  <a:schemeClr val="dk1">
                    <a:lumMod val="85000"/>
                    <a:lumOff val="15000"/>
                  </a:schemeClr>
                </a:solidFill>
                <a:latin typeface="微软雅黑" panose="020B0503020204020204" charset="-122"/>
                <a:ea typeface="微软雅黑" panose="020B0503020204020204" charset="-122"/>
                <a:sym typeface="+mn-ea"/>
              </a:rPr>
              <a:t>编码、检测</a:t>
            </a:r>
            <a:r>
              <a:rPr lang="en-US" altLang="zh-CN" b="1">
                <a:solidFill>
                  <a:schemeClr val="dk1">
                    <a:lumMod val="85000"/>
                    <a:lumOff val="15000"/>
                  </a:schemeClr>
                </a:solidFill>
                <a:latin typeface="微软雅黑" panose="020B0503020204020204" charset="-122"/>
                <a:ea typeface="微软雅黑" panose="020B0503020204020204" charset="-122"/>
                <a:sym typeface="+mn-ea"/>
              </a:rPr>
              <a:t>(FFT</a:t>
            </a:r>
            <a:r>
              <a:rPr lang="zh-CN" altLang="en-US" b="1">
                <a:solidFill>
                  <a:schemeClr val="dk1">
                    <a:lumMod val="85000"/>
                    <a:lumOff val="15000"/>
                  </a:schemeClr>
                </a:solidFill>
                <a:latin typeface="微软雅黑" panose="020B0503020204020204" charset="-122"/>
                <a:ea typeface="微软雅黑" panose="020B0503020204020204" charset="-122"/>
                <a:sym typeface="+mn-ea"/>
              </a:rPr>
              <a:t>频谱分析</a:t>
            </a:r>
            <a:r>
              <a:rPr lang="en-US" altLang="zh-CN" b="1">
                <a:solidFill>
                  <a:schemeClr val="dk1">
                    <a:lumMod val="85000"/>
                    <a:lumOff val="15000"/>
                  </a:schemeClr>
                </a:solidFill>
                <a:latin typeface="微软雅黑" panose="020B0503020204020204" charset="-122"/>
                <a:ea typeface="微软雅黑" panose="020B0503020204020204" charset="-122"/>
                <a:sym typeface="+mn-ea"/>
              </a:rPr>
              <a:t>)</a:t>
            </a:r>
            <a:r>
              <a:rPr lang="zh-CN" altLang="en-US" b="1">
                <a:solidFill>
                  <a:schemeClr val="dk1">
                    <a:lumMod val="85000"/>
                    <a:lumOff val="15000"/>
                  </a:schemeClr>
                </a:solidFill>
                <a:latin typeface="微软雅黑" panose="020B0503020204020204" charset="-122"/>
                <a:ea typeface="微软雅黑" panose="020B0503020204020204" charset="-122"/>
                <a:sym typeface="+mn-ea"/>
              </a:rPr>
              <a:t>、解码</a:t>
            </a:r>
            <a:endParaRPr lang="zh-CN" altLang="en-US" b="1">
              <a:solidFill>
                <a:schemeClr val="dk1">
                  <a:lumMod val="85000"/>
                  <a:lumOff val="15000"/>
                </a:schemeClr>
              </a:solidFill>
              <a:latin typeface="微软雅黑" panose="020B0503020204020204" charset="-122"/>
              <a:ea typeface="微软雅黑" panose="020B0503020204020204" charset="-122"/>
              <a:sym typeface="+mn-ea"/>
            </a:endParaRPr>
          </a:p>
          <a:p>
            <a:pPr lvl="0"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【实验报告要求】</a:t>
            </a:r>
            <a:endParaRPr lang="zh-CN" altLang="en-US" b="1">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图文并茂，</a:t>
            </a:r>
            <a:r>
              <a:rPr lang="zh-CN" altLang="en-US" b="1">
                <a:solidFill>
                  <a:schemeClr val="dk1">
                    <a:lumMod val="85000"/>
                    <a:lumOff val="15000"/>
                  </a:schemeClr>
                </a:solidFill>
                <a:latin typeface="微软雅黑" panose="020B0503020204020204" charset="-122"/>
                <a:ea typeface="微软雅黑" panose="020B0503020204020204" charset="-122"/>
                <a:sym typeface="+mn-ea"/>
              </a:rPr>
              <a:t>有理有据</a:t>
            </a:r>
            <a:endParaRPr lang="zh-CN" altLang="en-US" b="1">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写清实验原理、实验步骤、展示实验结果</a:t>
            </a:r>
            <a:r>
              <a:rPr lang="zh-CN" altLang="en-US" b="1">
                <a:solidFill>
                  <a:schemeClr val="dk1">
                    <a:lumMod val="85000"/>
                    <a:lumOff val="15000"/>
                  </a:schemeClr>
                </a:solidFill>
                <a:latin typeface="微软雅黑" panose="020B0503020204020204" charset="-122"/>
                <a:ea typeface="微软雅黑" panose="020B0503020204020204" charset="-122"/>
                <a:sym typeface="+mn-ea"/>
              </a:rPr>
              <a:t>并分析</a:t>
            </a:r>
            <a:endParaRPr lang="zh-CN" altLang="en-US" b="1">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有</a:t>
            </a:r>
            <a:r>
              <a:rPr lang="zh-CN" altLang="en-US" b="1">
                <a:solidFill>
                  <a:schemeClr val="dk1">
                    <a:lumMod val="85000"/>
                    <a:lumOff val="15000"/>
                  </a:schemeClr>
                </a:solidFill>
                <a:latin typeface="微软雅黑" panose="020B0503020204020204" charset="-122"/>
                <a:ea typeface="微软雅黑" panose="020B0503020204020204" charset="-122"/>
                <a:sym typeface="+mn-ea"/>
              </a:rPr>
              <a:t>心得、总结</a:t>
            </a:r>
            <a:endParaRPr lang="zh-CN" altLang="en-US" b="1">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参考文献不少于</a:t>
            </a:r>
            <a:r>
              <a:rPr lang="en-US" altLang="zh-CN" b="1">
                <a:solidFill>
                  <a:schemeClr val="dk1">
                    <a:lumMod val="85000"/>
                    <a:lumOff val="15000"/>
                  </a:schemeClr>
                </a:solidFill>
                <a:latin typeface="微软雅黑" panose="020B0503020204020204" charset="-122"/>
                <a:ea typeface="微软雅黑" panose="020B0503020204020204" charset="-122"/>
                <a:sym typeface="+mn-ea"/>
              </a:rPr>
              <a:t>5</a:t>
            </a:r>
            <a:r>
              <a:rPr lang="zh-CN" altLang="en-US" b="1">
                <a:solidFill>
                  <a:schemeClr val="dk1">
                    <a:lumMod val="85000"/>
                    <a:lumOff val="15000"/>
                  </a:schemeClr>
                </a:solidFill>
                <a:latin typeface="微软雅黑" panose="020B0503020204020204" charset="-122"/>
                <a:ea typeface="微软雅黑" panose="020B0503020204020204" charset="-122"/>
                <a:sym typeface="+mn-ea"/>
              </a:rPr>
              <a:t>篇</a:t>
            </a:r>
            <a:endParaRPr lang="zh-CN" altLang="en-US" b="1">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附完整程序代码及</a:t>
            </a:r>
            <a:r>
              <a:rPr lang="zh-CN" altLang="en-US" b="1">
                <a:solidFill>
                  <a:schemeClr val="dk1">
                    <a:lumMod val="85000"/>
                    <a:lumOff val="15000"/>
                  </a:schemeClr>
                </a:solidFill>
                <a:latin typeface="微软雅黑" panose="020B0503020204020204" charset="-122"/>
                <a:ea typeface="微软雅黑" panose="020B0503020204020204" charset="-122"/>
                <a:sym typeface="+mn-ea"/>
              </a:rPr>
              <a:t>代码文件</a:t>
            </a:r>
            <a:endParaRPr lang="zh-CN" altLang="en-US" b="1">
              <a:solidFill>
                <a:schemeClr val="dk1">
                  <a:lumMod val="85000"/>
                  <a:lumOff val="15000"/>
                </a:schemeClr>
              </a:solidFill>
              <a:latin typeface="微软雅黑" panose="020B0503020204020204" charset="-122"/>
              <a:ea typeface="微软雅黑" panose="020B0503020204020204" charset="-122"/>
              <a:sym typeface="+mn-ea"/>
            </a:endParaRPr>
          </a:p>
          <a:p>
            <a:pPr marL="457200" lvl="1" indent="0" algn="l">
              <a:buClrTx/>
              <a:buSzTx/>
              <a:buNone/>
            </a:pPr>
            <a:endParaRPr lang="zh-CN" altLang="en-US" b="1">
              <a:solidFill>
                <a:schemeClr val="dk1">
                  <a:lumMod val="85000"/>
                  <a:lumOff val="15000"/>
                </a:schemeClr>
              </a:solidFill>
              <a:latin typeface="微软雅黑" panose="020B0503020204020204" charset="-122"/>
              <a:ea typeface="微软雅黑" panose="020B0503020204020204" charset="-122"/>
              <a:sym typeface="+mn-ea"/>
            </a:endParaRPr>
          </a:p>
        </p:txBody>
      </p:sp>
      <p:pic>
        <p:nvPicPr>
          <p:cNvPr id="4" name="图片 3"/>
          <p:cNvPicPr>
            <a:picLocks noChangeAspect="1"/>
          </p:cNvPicPr>
          <p:nvPr/>
        </p:nvPicPr>
        <p:blipFill>
          <a:blip r:embed="rId7"/>
          <a:stretch>
            <a:fillRect/>
          </a:stretch>
        </p:blipFill>
        <p:spPr>
          <a:xfrm>
            <a:off x="5844540" y="1821815"/>
            <a:ext cx="5848350" cy="2025650"/>
          </a:xfrm>
          <a:prstGeom prst="rect">
            <a:avLst/>
          </a:prstGeom>
        </p:spPr>
      </p:pic>
    </p:spTree>
    <p:custDataLst>
      <p:tags r:id="rId8"/>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7000">
              <a:schemeClr val="tx2"/>
            </a:gs>
            <a:gs pos="90000">
              <a:schemeClr val="tx2">
                <a:lumMod val="90000"/>
              </a:schemeClr>
            </a:gs>
            <a:gs pos="70000">
              <a:schemeClr val="accent1">
                <a:lumMod val="20000"/>
                <a:lumOff val="80000"/>
              </a:schemeClr>
            </a:gs>
          </a:gsLst>
          <a:lin ang="600000" scaled="0"/>
        </a:gradFill>
        <a:effectLst/>
      </p:bgPr>
    </p:bg>
    <p:spTree>
      <p:nvGrpSpPr>
        <p:cNvPr id="1" name=""/>
        <p:cNvGrpSpPr/>
        <p:nvPr/>
      </p:nvGrpSpPr>
      <p:grpSpPr/>
      <p:pic>
        <p:nvPicPr>
          <p:cNvPr id="6" name="图片 5" descr="f6043dcc74b4197d1ce4068abd875718"/>
          <p:cNvPicPr>
            <a:picLocks noChangeAspect="1"/>
          </p:cNvPicPr>
          <p:nvPr userDrawn="1">
            <p:custDataLst>
              <p:tags r:id="rId1"/>
            </p:custDataLst>
          </p:nvPr>
        </p:nvPicPr>
        <p:blipFill rotWithShape="1">
          <a:blip r:embed="rId2">
            <a:clrChange>
              <a:clrFrom>
                <a:srgbClr val="D4E1EA">
                  <a:alpha val="100000"/>
                </a:srgbClr>
              </a:clrFrom>
              <a:clrTo>
                <a:srgbClr val="D4E1EA">
                  <a:alpha val="100000"/>
                  <a:alpha val="0"/>
                </a:srgbClr>
              </a:clrTo>
            </a:clrChange>
          </a:blip>
          <a:srcRect t="-260"/>
          <a:stretch>
            <a:fillRect/>
          </a:stretch>
        </p:blipFill>
        <p:spPr>
          <a:xfrm>
            <a:off x="0" y="364490"/>
            <a:ext cx="935355" cy="1567180"/>
          </a:xfrm>
          <a:prstGeom prst="homePlate">
            <a:avLst/>
          </a:prstGeom>
        </p:spPr>
      </p:pic>
      <p:pic>
        <p:nvPicPr>
          <p:cNvPr id="7" name="图片 6" descr="f6043dcc74b4197d1ce4068abd875718"/>
          <p:cNvPicPr>
            <a:picLocks noChangeAspect="1"/>
          </p:cNvPicPr>
          <p:nvPr userDrawn="1">
            <p:custDataLst>
              <p:tags r:id="rId3"/>
            </p:custDataLst>
          </p:nvPr>
        </p:nvPicPr>
        <p:blipFill>
          <a:blip r:embed="rId4">
            <a:clrChange>
              <a:clrFrom>
                <a:srgbClr val="D5E2EB">
                  <a:alpha val="100000"/>
                </a:srgbClr>
              </a:clrFrom>
              <a:clrTo>
                <a:srgbClr val="D5E2EB">
                  <a:alpha val="100000"/>
                  <a:alpha val="0"/>
                </a:srgbClr>
              </a:clrTo>
            </a:clrChange>
          </a:blip>
          <a:srcRect/>
          <a:stretch>
            <a:fillRect/>
          </a:stretch>
        </p:blipFill>
        <p:spPr>
          <a:xfrm rot="10800000">
            <a:off x="10528935" y="5842635"/>
            <a:ext cx="1115060" cy="1015365"/>
          </a:xfrm>
          <a:prstGeom prst="rect">
            <a:avLst/>
          </a:prstGeom>
          <a:effectLst/>
        </p:spPr>
      </p:pic>
      <p:sp>
        <p:nvSpPr>
          <p:cNvPr id="2" name="标题 1"/>
          <p:cNvSpPr>
            <a:spLocks noGrp="1"/>
          </p:cNvSpPr>
          <p:nvPr>
            <p:ph type="title" idx="4294967295"/>
            <p:custDataLst>
              <p:tags r:id="rId5"/>
            </p:custDataLst>
          </p:nvPr>
        </p:nvSpPr>
        <p:spPr>
          <a:xfrm>
            <a:off x="675075" y="264865"/>
            <a:ext cx="10969200" cy="705600"/>
          </a:xfrm>
        </p:spPr>
        <p:txBody>
          <a:bodyPr vert="horz" lIns="90000" tIns="46800" rIns="90000" bIns="4680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pPr lvl="0" algn="l">
              <a:spcAft>
                <a:spcPts val="0"/>
              </a:spcAft>
              <a:buClrTx/>
              <a:buSzTx/>
              <a:buFontTx/>
            </a:pPr>
            <a:r>
              <a:rPr lang="en-US" altLang="zh-CN">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A-</a:t>
            </a:r>
            <a:r>
              <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题目</a:t>
            </a:r>
            <a:r>
              <a:rPr lang="en-US" altLang="zh-CN">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3  </a:t>
            </a:r>
            <a:r>
              <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心电信号</a:t>
            </a:r>
            <a:r>
              <a:rPr lang="en-US" altLang="zh-CN">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(ECG)</a:t>
            </a:r>
            <a:r>
              <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的</a:t>
            </a:r>
            <a:r>
              <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时频分析方法</a:t>
            </a:r>
            <a:br>
              <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br>
            <a:endPar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endParaRPr>
          </a:p>
        </p:txBody>
      </p:sp>
      <p:sp>
        <p:nvSpPr>
          <p:cNvPr id="3" name="内容占位符 2"/>
          <p:cNvSpPr>
            <a:spLocks noGrp="1"/>
          </p:cNvSpPr>
          <p:nvPr>
            <p:custDataLst>
              <p:tags r:id="rId6"/>
            </p:custDataLst>
          </p:nvPr>
        </p:nvSpPr>
        <p:spPr>
          <a:xfrm>
            <a:off x="675005" y="686435"/>
            <a:ext cx="11583670" cy="609727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心电信号(Eleetroeardiosignal，ECG)由一系列连续的PQRST波组成，这些波代表着每个心动周期中的不同状态．它是临床心脏病诊断的有力工具，直接影响到诊断的准确性和可靠性。．ECG作为一种时变的、非平稳信号，在不同时刻有不同的频率成分．但由于时域和频域分辨率的海森伯格(Heisenberg)不确定性原理，不可能在时域和频域同时获得较高的分辨率．而且ECG信号中许多病变都是以瞬态形式表现的，只有把时间和频率结合起来进行处理，才能取得更好的结果</a:t>
            </a:r>
            <a:endParaRPr lang="zh-CN" altLang="en-US" b="1">
              <a:solidFill>
                <a:schemeClr val="dk1">
                  <a:lumMod val="85000"/>
                  <a:lumOff val="15000"/>
                </a:schemeClr>
              </a:solidFill>
              <a:latin typeface="微软雅黑" panose="020B0503020204020204" charset="-122"/>
              <a:ea typeface="微软雅黑" panose="020B0503020204020204" charset="-122"/>
              <a:sym typeface="+mn-ea"/>
            </a:endParaRPr>
          </a:p>
          <a:p>
            <a:pPr lvl="0"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【实验目的】</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了解心电信号</a:t>
            </a:r>
            <a:r>
              <a:rPr lang="en-US" altLang="zh-CN">
                <a:solidFill>
                  <a:schemeClr val="dk1">
                    <a:lumMod val="85000"/>
                    <a:lumOff val="15000"/>
                  </a:schemeClr>
                </a:solidFill>
                <a:latin typeface="微软雅黑" panose="020B0503020204020204" charset="-122"/>
                <a:ea typeface="微软雅黑" panose="020B0503020204020204" charset="-122"/>
                <a:sym typeface="+mn-ea"/>
              </a:rPr>
              <a:t>(ECG)</a:t>
            </a:r>
            <a:r>
              <a:rPr lang="zh-CN" altLang="en-US">
                <a:solidFill>
                  <a:schemeClr val="dk1">
                    <a:lumMod val="85000"/>
                    <a:lumOff val="15000"/>
                  </a:schemeClr>
                </a:solidFill>
                <a:latin typeface="微软雅黑" panose="020B0503020204020204" charset="-122"/>
                <a:ea typeface="微软雅黑" panose="020B0503020204020204" charset="-122"/>
                <a:sym typeface="+mn-ea"/>
              </a:rPr>
              <a:t>分析的</a:t>
            </a:r>
            <a:r>
              <a:rPr lang="zh-CN" altLang="en-US">
                <a:solidFill>
                  <a:schemeClr val="dk1">
                    <a:lumMod val="85000"/>
                    <a:lumOff val="15000"/>
                  </a:schemeClr>
                </a:solidFill>
                <a:latin typeface="微软雅黑" panose="020B0503020204020204" charset="-122"/>
                <a:ea typeface="微软雅黑" panose="020B0503020204020204" charset="-122"/>
                <a:sym typeface="+mn-ea"/>
              </a:rPr>
              <a:t>意义</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了解心电信号</a:t>
            </a:r>
            <a:r>
              <a:rPr lang="en-US" altLang="zh-CN">
                <a:solidFill>
                  <a:schemeClr val="dk1">
                    <a:lumMod val="85000"/>
                    <a:lumOff val="15000"/>
                  </a:schemeClr>
                </a:solidFill>
                <a:latin typeface="微软雅黑" panose="020B0503020204020204" charset="-122"/>
                <a:ea typeface="微软雅黑" panose="020B0503020204020204" charset="-122"/>
                <a:sym typeface="+mn-ea"/>
              </a:rPr>
              <a:t>(ECG)</a:t>
            </a:r>
            <a:r>
              <a:rPr lang="zh-CN" altLang="en-US">
                <a:solidFill>
                  <a:schemeClr val="dk1">
                    <a:lumMod val="85000"/>
                    <a:lumOff val="15000"/>
                  </a:schemeClr>
                </a:solidFill>
                <a:latin typeface="微软雅黑" panose="020B0503020204020204" charset="-122"/>
                <a:ea typeface="微软雅黑" panose="020B0503020204020204" charset="-122"/>
                <a:sym typeface="+mn-ea"/>
              </a:rPr>
              <a:t>的常用时</a:t>
            </a:r>
            <a:r>
              <a:rPr lang="zh-CN" altLang="en-US">
                <a:solidFill>
                  <a:schemeClr val="dk1">
                    <a:lumMod val="85000"/>
                    <a:lumOff val="15000"/>
                  </a:schemeClr>
                </a:solidFill>
                <a:latin typeface="微软雅黑" panose="020B0503020204020204" charset="-122"/>
                <a:ea typeface="微软雅黑" panose="020B0503020204020204" charset="-122"/>
                <a:sym typeface="+mn-ea"/>
              </a:rPr>
              <a:t>频分析</a:t>
            </a:r>
            <a:r>
              <a:rPr lang="zh-CN" altLang="en-US">
                <a:solidFill>
                  <a:schemeClr val="dk1">
                    <a:lumMod val="85000"/>
                    <a:lumOff val="15000"/>
                  </a:schemeClr>
                </a:solidFill>
                <a:latin typeface="微软雅黑" panose="020B0503020204020204" charset="-122"/>
                <a:ea typeface="微软雅黑" panose="020B0503020204020204" charset="-122"/>
                <a:sym typeface="+mn-ea"/>
              </a:rPr>
              <a:t>方法</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了解</a:t>
            </a:r>
            <a:r>
              <a:rPr lang="zh-CN" altLang="en-US">
                <a:solidFill>
                  <a:schemeClr val="dk1">
                    <a:lumMod val="85000"/>
                    <a:lumOff val="15000"/>
                  </a:schemeClr>
                </a:solidFill>
                <a:latin typeface="微软雅黑" panose="020B0503020204020204" charset="-122"/>
                <a:ea typeface="微软雅黑" panose="020B0503020204020204" charset="-122"/>
                <a:sym typeface="+mn-ea"/>
              </a:rPr>
              <a:t>心电信号</a:t>
            </a:r>
            <a:r>
              <a:rPr lang="en-US" altLang="zh-CN">
                <a:solidFill>
                  <a:schemeClr val="dk1">
                    <a:lumMod val="85000"/>
                    <a:lumOff val="15000"/>
                  </a:schemeClr>
                </a:solidFill>
                <a:latin typeface="微软雅黑" panose="020B0503020204020204" charset="-122"/>
                <a:ea typeface="微软雅黑" panose="020B0503020204020204" charset="-122"/>
                <a:sym typeface="+mn-ea"/>
              </a:rPr>
              <a:t>(ECG)</a:t>
            </a:r>
            <a:r>
              <a:rPr lang="zh-CN" altLang="en-US">
                <a:solidFill>
                  <a:schemeClr val="dk1">
                    <a:lumMod val="85000"/>
                    <a:lumOff val="15000"/>
                  </a:schemeClr>
                </a:solidFill>
                <a:latin typeface="微软雅黑" panose="020B0503020204020204" charset="-122"/>
                <a:ea typeface="微软雅黑" panose="020B0503020204020204" charset="-122"/>
                <a:sym typeface="+mn-ea"/>
              </a:rPr>
              <a:t>分析的应用</a:t>
            </a:r>
            <a:r>
              <a:rPr lang="zh-CN" altLang="en-US">
                <a:solidFill>
                  <a:schemeClr val="dk1">
                    <a:lumMod val="85000"/>
                    <a:lumOff val="15000"/>
                  </a:schemeClr>
                </a:solidFill>
                <a:latin typeface="微软雅黑" panose="020B0503020204020204" charset="-122"/>
                <a:ea typeface="微软雅黑" panose="020B0503020204020204" charset="-122"/>
                <a:sym typeface="+mn-ea"/>
              </a:rPr>
              <a:t>技术，如预处理消噪、特征提取、</a:t>
            </a:r>
            <a:r>
              <a:rPr lang="zh-CN" altLang="en-US">
                <a:solidFill>
                  <a:schemeClr val="dk1">
                    <a:lumMod val="85000"/>
                    <a:lumOff val="15000"/>
                  </a:schemeClr>
                </a:solidFill>
                <a:latin typeface="微软雅黑" panose="020B0503020204020204" charset="-122"/>
                <a:ea typeface="微软雅黑" panose="020B0503020204020204" charset="-122"/>
                <a:sym typeface="+mn-ea"/>
              </a:rPr>
              <a:t>胎儿心电图检测等</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marL="457200" lvl="1" indent="0" algn="l">
              <a:lnSpc>
                <a:spcPct val="100000"/>
              </a:lnSpc>
              <a:buClrTx/>
              <a:buSzTx/>
              <a:buNone/>
            </a:pPr>
            <a:r>
              <a:rPr lang="zh-CN" altLang="en-US" b="1">
                <a:solidFill>
                  <a:schemeClr val="dk1">
                    <a:lumMod val="85000"/>
                    <a:lumOff val="15000"/>
                  </a:schemeClr>
                </a:solidFill>
                <a:latin typeface="微软雅黑" panose="020B0503020204020204" charset="-122"/>
                <a:ea typeface="微软雅黑" panose="020B0503020204020204" charset="-122"/>
                <a:sym typeface="+mn-ea"/>
              </a:rPr>
              <a:t>【实验内容】</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查阅文献资料</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获取心电信号数据</a:t>
            </a:r>
            <a:r>
              <a:rPr lang="zh-CN" altLang="en-US">
                <a:solidFill>
                  <a:schemeClr val="dk1">
                    <a:lumMod val="85000"/>
                    <a:lumOff val="15000"/>
                  </a:schemeClr>
                </a:solidFill>
                <a:latin typeface="微软雅黑" panose="020B0503020204020204" charset="-122"/>
                <a:ea typeface="微软雅黑" panose="020B0503020204020204" charset="-122"/>
                <a:sym typeface="+mn-ea"/>
              </a:rPr>
              <a:t>集</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b="1">
                <a:solidFill>
                  <a:srgbClr val="FF0000"/>
                </a:solidFill>
                <a:latin typeface="微软雅黑" panose="020B0503020204020204" charset="-122"/>
                <a:ea typeface="微软雅黑" panose="020B0503020204020204" charset="-122"/>
                <a:sym typeface="+mn-ea"/>
              </a:rPr>
              <a:t>选择心电信号</a:t>
            </a:r>
            <a:r>
              <a:rPr lang="en-US" altLang="zh-CN" b="1">
                <a:solidFill>
                  <a:srgbClr val="FF0000"/>
                </a:solidFill>
                <a:latin typeface="微软雅黑" panose="020B0503020204020204" charset="-122"/>
                <a:ea typeface="微软雅黑" panose="020B0503020204020204" charset="-122"/>
                <a:sym typeface="+mn-ea"/>
              </a:rPr>
              <a:t>ECG</a:t>
            </a:r>
            <a:r>
              <a:rPr lang="zh-CN" altLang="en-US" b="1">
                <a:solidFill>
                  <a:srgbClr val="FF0000"/>
                </a:solidFill>
                <a:latin typeface="微软雅黑" panose="020B0503020204020204" charset="-122"/>
                <a:ea typeface="微软雅黑" panose="020B0503020204020204" charset="-122"/>
                <a:sym typeface="+mn-ea"/>
              </a:rPr>
              <a:t>的某一个技术（如预处理中消除基线漂移、消噪、</a:t>
            </a:r>
            <a:r>
              <a:rPr lang="en-US" altLang="zh-CN" b="1">
                <a:solidFill>
                  <a:srgbClr val="FF0000"/>
                </a:solidFill>
                <a:latin typeface="微软雅黑" panose="020B0503020204020204" charset="-122"/>
                <a:ea typeface="微软雅黑" panose="020B0503020204020204" charset="-122"/>
                <a:sym typeface="+mn-ea"/>
              </a:rPr>
              <a:t>R</a:t>
            </a:r>
            <a:r>
              <a:rPr lang="zh-CN" altLang="en-US" b="1">
                <a:solidFill>
                  <a:srgbClr val="FF0000"/>
                </a:solidFill>
                <a:latin typeface="微软雅黑" panose="020B0503020204020204" charset="-122"/>
                <a:ea typeface="微软雅黑" panose="020B0503020204020204" charset="-122"/>
                <a:sym typeface="+mn-ea"/>
              </a:rPr>
              <a:t>波检测、胎儿心电图检测），采取相应的时频分析方法，分析其原理并编程对该分析过程进行复现。</a:t>
            </a:r>
            <a:endParaRPr lang="zh-CN" altLang="en-US" b="1">
              <a:solidFill>
                <a:srgbClr val="FF0000"/>
              </a:solidFill>
              <a:latin typeface="微软雅黑" panose="020B0503020204020204" charset="-122"/>
              <a:ea typeface="微软雅黑" panose="020B0503020204020204" charset="-122"/>
              <a:sym typeface="+mn-ea"/>
            </a:endParaRPr>
          </a:p>
          <a:p>
            <a:pPr marL="457200" lvl="1" indent="0" algn="l">
              <a:lnSpc>
                <a:spcPct val="100000"/>
              </a:lnSpc>
              <a:buClrTx/>
              <a:buSzTx/>
              <a:buNone/>
            </a:pPr>
            <a:r>
              <a:rPr lang="zh-CN" altLang="en-US" b="1">
                <a:solidFill>
                  <a:schemeClr val="dk1">
                    <a:lumMod val="85000"/>
                    <a:lumOff val="15000"/>
                  </a:schemeClr>
                </a:solidFill>
                <a:latin typeface="微软雅黑" panose="020B0503020204020204" charset="-122"/>
                <a:ea typeface="微软雅黑" panose="020B0503020204020204" charset="-122"/>
                <a:sym typeface="+mn-ea"/>
              </a:rPr>
              <a:t>【实验报告要求】</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图文并茂，</a:t>
            </a:r>
            <a:r>
              <a:rPr lang="zh-CN" altLang="en-US">
                <a:solidFill>
                  <a:schemeClr val="dk1">
                    <a:lumMod val="85000"/>
                    <a:lumOff val="15000"/>
                  </a:schemeClr>
                </a:solidFill>
                <a:latin typeface="微软雅黑" panose="020B0503020204020204" charset="-122"/>
                <a:ea typeface="微软雅黑" panose="020B0503020204020204" charset="-122"/>
                <a:sym typeface="+mn-ea"/>
              </a:rPr>
              <a:t>有理有据</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写清实验原理、实验步骤、展示实验结果</a:t>
            </a:r>
            <a:r>
              <a:rPr lang="zh-CN" altLang="en-US">
                <a:solidFill>
                  <a:schemeClr val="dk1">
                    <a:lumMod val="85000"/>
                    <a:lumOff val="15000"/>
                  </a:schemeClr>
                </a:solidFill>
                <a:latin typeface="微软雅黑" panose="020B0503020204020204" charset="-122"/>
                <a:ea typeface="微软雅黑" panose="020B0503020204020204" charset="-122"/>
                <a:sym typeface="+mn-ea"/>
              </a:rPr>
              <a:t>并分析</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有</a:t>
            </a:r>
            <a:r>
              <a:rPr lang="zh-CN" altLang="en-US">
                <a:solidFill>
                  <a:schemeClr val="dk1">
                    <a:lumMod val="85000"/>
                    <a:lumOff val="15000"/>
                  </a:schemeClr>
                </a:solidFill>
                <a:latin typeface="微软雅黑" panose="020B0503020204020204" charset="-122"/>
                <a:ea typeface="微软雅黑" panose="020B0503020204020204" charset="-122"/>
                <a:sym typeface="+mn-ea"/>
              </a:rPr>
              <a:t>心得、总结</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附完整程序代码及</a:t>
            </a:r>
            <a:r>
              <a:rPr lang="en-US" altLang="zh-CN">
                <a:solidFill>
                  <a:schemeClr val="dk1">
                    <a:lumMod val="85000"/>
                    <a:lumOff val="15000"/>
                  </a:schemeClr>
                </a:solidFill>
                <a:latin typeface="微软雅黑" panose="020B0503020204020204" charset="-122"/>
                <a:ea typeface="微软雅黑" panose="020B0503020204020204" charset="-122"/>
                <a:sym typeface="+mn-ea"/>
              </a:rPr>
              <a:t>ECG</a:t>
            </a:r>
            <a:r>
              <a:rPr lang="zh-CN" altLang="en-US">
                <a:solidFill>
                  <a:schemeClr val="dk1">
                    <a:lumMod val="85000"/>
                    <a:lumOff val="15000"/>
                  </a:schemeClr>
                </a:solidFill>
                <a:latin typeface="微软雅黑" panose="020B0503020204020204" charset="-122"/>
                <a:ea typeface="微软雅黑" panose="020B0503020204020204" charset="-122"/>
                <a:sym typeface="+mn-ea"/>
              </a:rPr>
              <a:t>文件</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marL="457200" lvl="1" indent="0" algn="l">
              <a:buClrTx/>
              <a:buSzTx/>
              <a:buNone/>
            </a:pP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p:txBody>
      </p:sp>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7000">
              <a:schemeClr val="tx2"/>
            </a:gs>
            <a:gs pos="90000">
              <a:schemeClr val="tx2">
                <a:lumMod val="90000"/>
              </a:schemeClr>
            </a:gs>
            <a:gs pos="70000">
              <a:schemeClr val="accent1">
                <a:lumMod val="20000"/>
                <a:lumOff val="80000"/>
              </a:schemeClr>
            </a:gs>
          </a:gsLst>
          <a:lin ang="600000" scaled="0"/>
        </a:gradFill>
        <a:effectLst/>
      </p:bgPr>
    </p:bg>
    <p:spTree>
      <p:nvGrpSpPr>
        <p:cNvPr id="1" name=""/>
        <p:cNvGrpSpPr/>
        <p:nvPr/>
      </p:nvGrpSpPr>
      <p:grpSpPr/>
      <p:pic>
        <p:nvPicPr>
          <p:cNvPr id="6" name="图片 5" descr="f6043dcc74b4197d1ce4068abd875718"/>
          <p:cNvPicPr>
            <a:picLocks noChangeAspect="1"/>
          </p:cNvPicPr>
          <p:nvPr userDrawn="1">
            <p:custDataLst>
              <p:tags r:id="rId1"/>
            </p:custDataLst>
          </p:nvPr>
        </p:nvPicPr>
        <p:blipFill rotWithShape="1">
          <a:blip r:embed="rId2">
            <a:clrChange>
              <a:clrFrom>
                <a:srgbClr val="D4E1EA">
                  <a:alpha val="100000"/>
                </a:srgbClr>
              </a:clrFrom>
              <a:clrTo>
                <a:srgbClr val="D4E1EA">
                  <a:alpha val="100000"/>
                  <a:alpha val="0"/>
                </a:srgbClr>
              </a:clrTo>
            </a:clrChange>
          </a:blip>
          <a:srcRect t="-260"/>
          <a:stretch>
            <a:fillRect/>
          </a:stretch>
        </p:blipFill>
        <p:spPr>
          <a:xfrm>
            <a:off x="0" y="364490"/>
            <a:ext cx="935355" cy="1567180"/>
          </a:xfrm>
          <a:prstGeom prst="homePlate">
            <a:avLst/>
          </a:prstGeom>
        </p:spPr>
      </p:pic>
      <p:pic>
        <p:nvPicPr>
          <p:cNvPr id="7" name="图片 6" descr="f6043dcc74b4197d1ce4068abd875718"/>
          <p:cNvPicPr>
            <a:picLocks noChangeAspect="1"/>
          </p:cNvPicPr>
          <p:nvPr userDrawn="1">
            <p:custDataLst>
              <p:tags r:id="rId3"/>
            </p:custDataLst>
          </p:nvPr>
        </p:nvPicPr>
        <p:blipFill>
          <a:blip r:embed="rId4">
            <a:clrChange>
              <a:clrFrom>
                <a:srgbClr val="D5E2EB">
                  <a:alpha val="100000"/>
                </a:srgbClr>
              </a:clrFrom>
              <a:clrTo>
                <a:srgbClr val="D5E2EB">
                  <a:alpha val="100000"/>
                  <a:alpha val="0"/>
                </a:srgbClr>
              </a:clrTo>
            </a:clrChange>
          </a:blip>
          <a:srcRect/>
          <a:stretch>
            <a:fillRect/>
          </a:stretch>
        </p:blipFill>
        <p:spPr>
          <a:xfrm rot="10800000">
            <a:off x="10528935" y="5842635"/>
            <a:ext cx="1115060" cy="1015365"/>
          </a:xfrm>
          <a:prstGeom prst="rect">
            <a:avLst/>
          </a:prstGeom>
          <a:effectLst/>
        </p:spPr>
      </p:pic>
      <p:sp>
        <p:nvSpPr>
          <p:cNvPr id="2" name="标题 1"/>
          <p:cNvSpPr>
            <a:spLocks noGrp="1"/>
          </p:cNvSpPr>
          <p:nvPr>
            <p:ph type="title" idx="4294967295"/>
            <p:custDataLst>
              <p:tags r:id="rId5"/>
            </p:custDataLst>
          </p:nvPr>
        </p:nvSpPr>
        <p:spPr>
          <a:xfrm>
            <a:off x="675075" y="308045"/>
            <a:ext cx="10969200" cy="705600"/>
          </a:xfr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pPr lvl="0" algn="l">
              <a:spcAft>
                <a:spcPts val="0"/>
              </a:spcAft>
              <a:buClrTx/>
              <a:buSzTx/>
              <a:buFontTx/>
            </a:pPr>
            <a:r>
              <a:rPr lang="en-US" altLang="zh-CN">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B-</a:t>
            </a:r>
            <a:r>
              <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题目</a:t>
            </a:r>
            <a:r>
              <a:rPr lang="en-US" altLang="zh-CN">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4</a:t>
            </a:r>
            <a:r>
              <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 </a:t>
            </a:r>
            <a:r>
              <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傅里叶变换实现</a:t>
            </a:r>
            <a:r>
              <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图像压缩</a:t>
            </a:r>
            <a:endPar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endParaRPr>
          </a:p>
        </p:txBody>
      </p:sp>
      <p:sp>
        <p:nvSpPr>
          <p:cNvPr id="4" name="内容占位符 2"/>
          <p:cNvSpPr>
            <a:spLocks noGrp="1"/>
          </p:cNvSpPr>
          <p:nvPr>
            <p:custDataLst>
              <p:tags r:id="rId6"/>
            </p:custDataLst>
          </p:nvPr>
        </p:nvSpPr>
        <p:spPr>
          <a:xfrm>
            <a:off x="675005" y="1132205"/>
            <a:ext cx="11583670" cy="5651500"/>
          </a:xfrm>
          <a:prstGeom prst="rect">
            <a:avLst/>
          </a:prstGeom>
        </p:spPr>
        <p:txBody>
          <a:bodyPr vert="horz" lIns="90000" tIns="46800" rIns="90000" bIns="46800" rtlCol="0">
            <a:normAutofit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【实验目的】</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掌握</a:t>
            </a:r>
            <a:r>
              <a:rPr lang="en-US" altLang="zh-CN">
                <a:solidFill>
                  <a:schemeClr val="dk1">
                    <a:lumMod val="85000"/>
                    <a:lumOff val="15000"/>
                  </a:schemeClr>
                </a:solidFill>
                <a:latin typeface="微软雅黑" panose="020B0503020204020204" charset="-122"/>
                <a:ea typeface="微软雅黑" panose="020B0503020204020204" charset="-122"/>
                <a:sym typeface="+mn-ea"/>
              </a:rPr>
              <a:t>FFT</a:t>
            </a:r>
            <a:r>
              <a:rPr lang="zh-CN" altLang="en-US">
                <a:solidFill>
                  <a:schemeClr val="dk1">
                    <a:lumMod val="85000"/>
                    <a:lumOff val="15000"/>
                  </a:schemeClr>
                </a:solidFill>
                <a:latin typeface="微软雅黑" panose="020B0503020204020204" charset="-122"/>
                <a:ea typeface="微软雅黑" panose="020B0503020204020204" charset="-122"/>
                <a:sym typeface="+mn-ea"/>
              </a:rPr>
              <a:t>分析连续信号频谱的原理</a:t>
            </a:r>
            <a:r>
              <a:rPr lang="zh-CN" altLang="en-US">
                <a:solidFill>
                  <a:schemeClr val="dk1">
                    <a:lumMod val="85000"/>
                    <a:lumOff val="15000"/>
                  </a:schemeClr>
                </a:solidFill>
                <a:latin typeface="微软雅黑" panose="020B0503020204020204" charset="-122"/>
                <a:ea typeface="微软雅黑" panose="020B0503020204020204" charset="-122"/>
                <a:sym typeface="+mn-ea"/>
              </a:rPr>
              <a:t>与实验方法</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掌握傅里叶变换实现图像压缩的原理与实现</a:t>
            </a:r>
            <a:r>
              <a:rPr lang="zh-CN" altLang="en-US">
                <a:solidFill>
                  <a:schemeClr val="dk1">
                    <a:lumMod val="85000"/>
                    <a:lumOff val="15000"/>
                  </a:schemeClr>
                </a:solidFill>
                <a:latin typeface="微软雅黑" panose="020B0503020204020204" charset="-122"/>
                <a:ea typeface="微软雅黑" panose="020B0503020204020204" charset="-122"/>
                <a:sym typeface="+mn-ea"/>
              </a:rPr>
              <a:t>方法</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0"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【实验内容】</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查阅文献资料</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选择一幅</a:t>
            </a:r>
            <a:r>
              <a:rPr lang="zh-CN" altLang="en-US">
                <a:solidFill>
                  <a:schemeClr val="dk1">
                    <a:lumMod val="85000"/>
                    <a:lumOff val="15000"/>
                  </a:schemeClr>
                </a:solidFill>
                <a:latin typeface="微软雅黑" panose="020B0503020204020204" charset="-122"/>
                <a:ea typeface="微软雅黑" panose="020B0503020204020204" charset="-122"/>
                <a:sym typeface="+mn-ea"/>
              </a:rPr>
              <a:t>彩色图像，选择不同的压缩比，基于傅里叶变换实现</a:t>
            </a:r>
            <a:r>
              <a:rPr lang="zh-CN" altLang="en-US">
                <a:solidFill>
                  <a:schemeClr val="dk1">
                    <a:lumMod val="85000"/>
                    <a:lumOff val="15000"/>
                  </a:schemeClr>
                </a:solidFill>
                <a:latin typeface="微软雅黑" panose="020B0503020204020204" charset="-122"/>
                <a:ea typeface="微软雅黑" panose="020B0503020204020204" charset="-122"/>
                <a:sym typeface="+mn-ea"/>
              </a:rPr>
              <a:t>该图像的压缩</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分析比较不同压缩比下，</a:t>
            </a:r>
            <a:r>
              <a:rPr lang="zh-CN" altLang="en-US">
                <a:solidFill>
                  <a:schemeClr val="dk1">
                    <a:lumMod val="85000"/>
                    <a:lumOff val="15000"/>
                  </a:schemeClr>
                </a:solidFill>
                <a:latin typeface="微软雅黑" panose="020B0503020204020204" charset="-122"/>
                <a:ea typeface="微软雅黑" panose="020B0503020204020204" charset="-122"/>
                <a:sym typeface="+mn-ea"/>
              </a:rPr>
              <a:t>压缩后图像的大小、清晰度</a:t>
            </a:r>
            <a:r>
              <a:rPr lang="zh-CN" altLang="en-US">
                <a:solidFill>
                  <a:schemeClr val="dk1">
                    <a:lumMod val="85000"/>
                    <a:lumOff val="15000"/>
                  </a:schemeClr>
                </a:solidFill>
                <a:latin typeface="微软雅黑" panose="020B0503020204020204" charset="-122"/>
                <a:ea typeface="微软雅黑" panose="020B0503020204020204" charset="-122"/>
                <a:sym typeface="+mn-ea"/>
              </a:rPr>
              <a:t>等</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分析噪声</a:t>
            </a:r>
            <a:r>
              <a:rPr lang="zh-CN" altLang="en-US">
                <a:solidFill>
                  <a:schemeClr val="dk1">
                    <a:lumMod val="85000"/>
                    <a:lumOff val="15000"/>
                  </a:schemeClr>
                </a:solidFill>
                <a:latin typeface="微软雅黑" panose="020B0503020204020204" charset="-122"/>
                <a:ea typeface="微软雅黑" panose="020B0503020204020204" charset="-122"/>
                <a:sym typeface="+mn-ea"/>
              </a:rPr>
              <a:t>对压缩效果的影响</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marL="457200" lvl="1" indent="0" algn="l">
              <a:lnSpc>
                <a:spcPct val="100000"/>
              </a:lnSpc>
              <a:buClrTx/>
              <a:buSzTx/>
              <a:buNone/>
            </a:pPr>
            <a:endParaRPr lang="zh-CN" altLang="en-US" b="1">
              <a:solidFill>
                <a:schemeClr val="dk1">
                  <a:lumMod val="85000"/>
                  <a:lumOff val="15000"/>
                </a:schemeClr>
              </a:solidFill>
              <a:latin typeface="微软雅黑" panose="020B0503020204020204" charset="-122"/>
              <a:ea typeface="微软雅黑" panose="020B0503020204020204" charset="-122"/>
              <a:sym typeface="+mn-ea"/>
            </a:endParaRPr>
          </a:p>
          <a:p>
            <a:pPr lvl="0"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【实验报告要求】</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图文并茂，</a:t>
            </a:r>
            <a:r>
              <a:rPr lang="zh-CN" altLang="en-US">
                <a:solidFill>
                  <a:schemeClr val="dk1">
                    <a:lumMod val="85000"/>
                    <a:lumOff val="15000"/>
                  </a:schemeClr>
                </a:solidFill>
                <a:latin typeface="微软雅黑" panose="020B0503020204020204" charset="-122"/>
                <a:ea typeface="微软雅黑" panose="020B0503020204020204" charset="-122"/>
                <a:sym typeface="+mn-ea"/>
              </a:rPr>
              <a:t>有理有据</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写清实验原理、实验步骤、展示实验结果</a:t>
            </a:r>
            <a:r>
              <a:rPr lang="zh-CN" altLang="en-US">
                <a:solidFill>
                  <a:schemeClr val="dk1">
                    <a:lumMod val="85000"/>
                    <a:lumOff val="15000"/>
                  </a:schemeClr>
                </a:solidFill>
                <a:latin typeface="微软雅黑" panose="020B0503020204020204" charset="-122"/>
                <a:ea typeface="微软雅黑" panose="020B0503020204020204" charset="-122"/>
                <a:sym typeface="+mn-ea"/>
              </a:rPr>
              <a:t>并分析</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有</a:t>
            </a:r>
            <a:r>
              <a:rPr lang="zh-CN" altLang="en-US">
                <a:solidFill>
                  <a:schemeClr val="dk1">
                    <a:lumMod val="85000"/>
                    <a:lumOff val="15000"/>
                  </a:schemeClr>
                </a:solidFill>
                <a:latin typeface="微软雅黑" panose="020B0503020204020204" charset="-122"/>
                <a:ea typeface="微软雅黑" panose="020B0503020204020204" charset="-122"/>
                <a:sym typeface="+mn-ea"/>
              </a:rPr>
              <a:t>心得、总结</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参考文献不少于</a:t>
            </a:r>
            <a:r>
              <a:rPr lang="en-US" altLang="zh-CN">
                <a:solidFill>
                  <a:schemeClr val="dk1">
                    <a:lumMod val="85000"/>
                    <a:lumOff val="15000"/>
                  </a:schemeClr>
                </a:solidFill>
                <a:latin typeface="微软雅黑" panose="020B0503020204020204" charset="-122"/>
                <a:ea typeface="微软雅黑" panose="020B0503020204020204" charset="-122"/>
                <a:sym typeface="+mn-ea"/>
              </a:rPr>
              <a:t>3</a:t>
            </a:r>
            <a:r>
              <a:rPr lang="zh-CN" altLang="en-US">
                <a:solidFill>
                  <a:schemeClr val="dk1">
                    <a:lumMod val="85000"/>
                    <a:lumOff val="15000"/>
                  </a:schemeClr>
                </a:solidFill>
                <a:latin typeface="微软雅黑" panose="020B0503020204020204" charset="-122"/>
                <a:ea typeface="微软雅黑" panose="020B0503020204020204" charset="-122"/>
                <a:sym typeface="+mn-ea"/>
              </a:rPr>
              <a:t>篇</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附完整程序代码及</a:t>
            </a:r>
            <a:r>
              <a:rPr lang="zh-CN" altLang="en-US">
                <a:solidFill>
                  <a:schemeClr val="dk1">
                    <a:lumMod val="85000"/>
                    <a:lumOff val="15000"/>
                  </a:schemeClr>
                </a:solidFill>
                <a:latin typeface="微软雅黑" panose="020B0503020204020204" charset="-122"/>
                <a:ea typeface="微软雅黑" panose="020B0503020204020204" charset="-122"/>
                <a:sym typeface="+mn-ea"/>
              </a:rPr>
              <a:t>原图</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marL="457200" lvl="1" indent="0" algn="l">
              <a:buClrTx/>
              <a:buSzTx/>
              <a:buNone/>
            </a:pP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p:txBody>
      </p:sp>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7000">
              <a:schemeClr val="tx2"/>
            </a:gs>
            <a:gs pos="90000">
              <a:schemeClr val="tx2">
                <a:lumMod val="90000"/>
              </a:schemeClr>
            </a:gs>
            <a:gs pos="70000">
              <a:schemeClr val="accent1">
                <a:lumMod val="20000"/>
                <a:lumOff val="80000"/>
              </a:schemeClr>
            </a:gs>
          </a:gsLst>
          <a:lin ang="600000" scaled="0"/>
        </a:gradFill>
        <a:effectLst/>
      </p:bgPr>
    </p:bg>
    <p:spTree>
      <p:nvGrpSpPr>
        <p:cNvPr id="1" name=""/>
        <p:cNvGrpSpPr/>
        <p:nvPr/>
      </p:nvGrpSpPr>
      <p:grpSpPr/>
      <p:pic>
        <p:nvPicPr>
          <p:cNvPr id="6" name="图片 5" descr="f6043dcc74b4197d1ce4068abd875718"/>
          <p:cNvPicPr>
            <a:picLocks noChangeAspect="1"/>
          </p:cNvPicPr>
          <p:nvPr userDrawn="1">
            <p:custDataLst>
              <p:tags r:id="rId1"/>
            </p:custDataLst>
          </p:nvPr>
        </p:nvPicPr>
        <p:blipFill rotWithShape="1">
          <a:blip r:embed="rId2">
            <a:clrChange>
              <a:clrFrom>
                <a:srgbClr val="D4E1EA">
                  <a:alpha val="100000"/>
                </a:srgbClr>
              </a:clrFrom>
              <a:clrTo>
                <a:srgbClr val="D4E1EA">
                  <a:alpha val="100000"/>
                  <a:alpha val="0"/>
                </a:srgbClr>
              </a:clrTo>
            </a:clrChange>
          </a:blip>
          <a:srcRect t="-260"/>
          <a:stretch>
            <a:fillRect/>
          </a:stretch>
        </p:blipFill>
        <p:spPr>
          <a:xfrm>
            <a:off x="0" y="364490"/>
            <a:ext cx="935355" cy="1567180"/>
          </a:xfrm>
          <a:prstGeom prst="homePlate">
            <a:avLst/>
          </a:prstGeom>
        </p:spPr>
      </p:pic>
      <p:pic>
        <p:nvPicPr>
          <p:cNvPr id="7" name="图片 6" descr="f6043dcc74b4197d1ce4068abd875718"/>
          <p:cNvPicPr>
            <a:picLocks noChangeAspect="1"/>
          </p:cNvPicPr>
          <p:nvPr userDrawn="1">
            <p:custDataLst>
              <p:tags r:id="rId3"/>
            </p:custDataLst>
          </p:nvPr>
        </p:nvPicPr>
        <p:blipFill>
          <a:blip r:embed="rId4">
            <a:clrChange>
              <a:clrFrom>
                <a:srgbClr val="D5E2EB">
                  <a:alpha val="100000"/>
                </a:srgbClr>
              </a:clrFrom>
              <a:clrTo>
                <a:srgbClr val="D5E2EB">
                  <a:alpha val="100000"/>
                  <a:alpha val="0"/>
                </a:srgbClr>
              </a:clrTo>
            </a:clrChange>
          </a:blip>
          <a:srcRect/>
          <a:stretch>
            <a:fillRect/>
          </a:stretch>
        </p:blipFill>
        <p:spPr>
          <a:xfrm rot="10800000">
            <a:off x="10528935" y="5842635"/>
            <a:ext cx="1115060" cy="1015365"/>
          </a:xfrm>
          <a:prstGeom prst="rect">
            <a:avLst/>
          </a:prstGeom>
          <a:effectLst/>
        </p:spPr>
      </p:pic>
      <p:sp>
        <p:nvSpPr>
          <p:cNvPr id="2" name="标题 1"/>
          <p:cNvSpPr>
            <a:spLocks noGrp="1"/>
          </p:cNvSpPr>
          <p:nvPr>
            <p:ph type="title" idx="4294967295"/>
            <p:custDataLst>
              <p:tags r:id="rId5"/>
            </p:custDataLst>
          </p:nvPr>
        </p:nvSpPr>
        <p:spPr>
          <a:xfrm>
            <a:off x="675075" y="364560"/>
            <a:ext cx="10969200" cy="705600"/>
          </a:xfr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pPr lvl="0" algn="l">
              <a:spcAft>
                <a:spcPts val="0"/>
              </a:spcAft>
              <a:buClrTx/>
              <a:buSzTx/>
              <a:buFontTx/>
            </a:pPr>
            <a:r>
              <a:rPr lang="en-US" altLang="zh-CN">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B-</a:t>
            </a:r>
            <a:r>
              <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题目</a:t>
            </a:r>
            <a:r>
              <a:rPr lang="en-US" altLang="zh-CN">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5</a:t>
            </a:r>
            <a:r>
              <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 </a:t>
            </a:r>
            <a:r>
              <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语音信号消噪</a:t>
            </a:r>
            <a:endPar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endParaRPr>
          </a:p>
        </p:txBody>
      </p:sp>
      <p:sp>
        <p:nvSpPr>
          <p:cNvPr id="4" name="内容占位符 2"/>
          <p:cNvSpPr>
            <a:spLocks noGrp="1"/>
          </p:cNvSpPr>
          <p:nvPr>
            <p:custDataLst>
              <p:tags r:id="rId6"/>
            </p:custDataLst>
          </p:nvPr>
        </p:nvSpPr>
        <p:spPr>
          <a:xfrm>
            <a:off x="675005" y="1132205"/>
            <a:ext cx="11583670" cy="5651500"/>
          </a:xfrm>
          <a:prstGeom prst="rect">
            <a:avLst/>
          </a:prstGeom>
        </p:spPr>
        <p:txBody>
          <a:bodyPr vert="horz" lIns="90000" tIns="46800" rIns="90000" bIns="46800" rtlCol="0">
            <a:normAutofit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【实验目的】</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掌握语音信号</a:t>
            </a:r>
            <a:r>
              <a:rPr lang="zh-CN" altLang="en-US">
                <a:solidFill>
                  <a:schemeClr val="dk1">
                    <a:lumMod val="85000"/>
                    <a:lumOff val="15000"/>
                  </a:schemeClr>
                </a:solidFill>
                <a:latin typeface="微软雅黑" panose="020B0503020204020204" charset="-122"/>
                <a:ea typeface="微软雅黑" panose="020B0503020204020204" charset="-122"/>
                <a:sym typeface="+mn-ea"/>
              </a:rPr>
              <a:t>时频的</a:t>
            </a:r>
            <a:r>
              <a:rPr lang="zh-CN" altLang="en-US">
                <a:solidFill>
                  <a:schemeClr val="dk1">
                    <a:lumMod val="85000"/>
                    <a:lumOff val="15000"/>
                  </a:schemeClr>
                </a:solidFill>
                <a:latin typeface="微软雅黑" panose="020B0503020204020204" charset="-122"/>
                <a:ea typeface="微软雅黑" panose="020B0503020204020204" charset="-122"/>
                <a:sym typeface="+mn-ea"/>
              </a:rPr>
              <a:t>分析方法</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掌握带限数字滤波器在信号消噪中的应用</a:t>
            </a:r>
            <a:r>
              <a:rPr lang="zh-CN" altLang="en-US">
                <a:solidFill>
                  <a:schemeClr val="dk1">
                    <a:lumMod val="85000"/>
                    <a:lumOff val="15000"/>
                  </a:schemeClr>
                </a:solidFill>
                <a:latin typeface="微软雅黑" panose="020B0503020204020204" charset="-122"/>
                <a:ea typeface="微软雅黑" panose="020B0503020204020204" charset="-122"/>
                <a:sym typeface="+mn-ea"/>
              </a:rPr>
              <a:t>及实现方法</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0"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【实验内容】</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查阅文献资料</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选择一段纯净的语音信号</a:t>
            </a:r>
            <a:r>
              <a:rPr lang="en-US" altLang="zh-CN">
                <a:solidFill>
                  <a:schemeClr val="dk1">
                    <a:lumMod val="85000"/>
                    <a:lumOff val="15000"/>
                  </a:schemeClr>
                </a:solidFill>
                <a:latin typeface="微软雅黑" panose="020B0503020204020204" charset="-122"/>
                <a:ea typeface="微软雅黑" panose="020B0503020204020204" charset="-122"/>
                <a:sym typeface="+mn-ea"/>
              </a:rPr>
              <a:t>(1</a:t>
            </a:r>
            <a:r>
              <a:rPr lang="zh-CN" altLang="en-US">
                <a:solidFill>
                  <a:schemeClr val="dk1">
                    <a:lumMod val="85000"/>
                    <a:lumOff val="15000"/>
                  </a:schemeClr>
                </a:solidFill>
                <a:latin typeface="微软雅黑" panose="020B0503020204020204" charset="-122"/>
                <a:ea typeface="微软雅黑" panose="020B0503020204020204" charset="-122"/>
                <a:sym typeface="+mn-ea"/>
              </a:rPr>
              <a:t>分钟内</a:t>
            </a:r>
            <a:r>
              <a:rPr lang="en-US" altLang="zh-CN">
                <a:solidFill>
                  <a:schemeClr val="dk1">
                    <a:lumMod val="85000"/>
                    <a:lumOff val="15000"/>
                  </a:schemeClr>
                </a:solidFill>
                <a:latin typeface="微软雅黑" panose="020B0503020204020204" charset="-122"/>
                <a:ea typeface="微软雅黑" panose="020B0503020204020204" charset="-122"/>
                <a:sym typeface="+mn-ea"/>
              </a:rPr>
              <a:t>)</a:t>
            </a:r>
            <a:r>
              <a:rPr lang="zh-CN" altLang="en-US">
                <a:solidFill>
                  <a:schemeClr val="dk1">
                    <a:lumMod val="85000"/>
                    <a:lumOff val="15000"/>
                  </a:schemeClr>
                </a:solidFill>
                <a:latin typeface="微软雅黑" panose="020B0503020204020204" charset="-122"/>
                <a:ea typeface="微软雅黑" panose="020B0503020204020204" charset="-122"/>
                <a:sym typeface="+mn-ea"/>
              </a:rPr>
              <a:t>，分别对其添加不同类别、不同强度的噪声（白噪声、单频正弦信号等），分析</a:t>
            </a:r>
            <a:r>
              <a:rPr lang="zh-CN" altLang="en-US">
                <a:solidFill>
                  <a:schemeClr val="dk1">
                    <a:lumMod val="85000"/>
                    <a:lumOff val="15000"/>
                  </a:schemeClr>
                </a:solidFill>
                <a:latin typeface="微软雅黑" panose="020B0503020204020204" charset="-122"/>
                <a:ea typeface="微软雅黑" panose="020B0503020204020204" charset="-122"/>
                <a:sym typeface="+mn-ea"/>
              </a:rPr>
              <a:t>其时域、频谱特性</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选择合适的方法</a:t>
            </a:r>
            <a:r>
              <a:rPr lang="zh-CN" altLang="en-US">
                <a:solidFill>
                  <a:schemeClr val="dk1">
                    <a:lumMod val="85000"/>
                    <a:lumOff val="15000"/>
                  </a:schemeClr>
                </a:solidFill>
                <a:latin typeface="微软雅黑" panose="020B0503020204020204" charset="-122"/>
                <a:ea typeface="微软雅黑" panose="020B0503020204020204" charset="-122"/>
                <a:sym typeface="+mn-ea"/>
              </a:rPr>
              <a:t>该含噪语音信号进行消噪处理，输出播放纯净信号，比较其与原始纯净信号的</a:t>
            </a:r>
            <a:r>
              <a:rPr lang="zh-CN" altLang="en-US">
                <a:solidFill>
                  <a:schemeClr val="dk1">
                    <a:lumMod val="85000"/>
                    <a:lumOff val="15000"/>
                  </a:schemeClr>
                </a:solidFill>
                <a:latin typeface="微软雅黑" panose="020B0503020204020204" charset="-122"/>
                <a:ea typeface="微软雅黑" panose="020B0503020204020204" charset="-122"/>
                <a:sym typeface="+mn-ea"/>
              </a:rPr>
              <a:t>差距</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分析</a:t>
            </a:r>
            <a:r>
              <a:rPr lang="zh-CN" altLang="en-US">
                <a:solidFill>
                  <a:schemeClr val="dk1">
                    <a:lumMod val="85000"/>
                    <a:lumOff val="15000"/>
                  </a:schemeClr>
                </a:solidFill>
                <a:latin typeface="微软雅黑" panose="020B0503020204020204" charset="-122"/>
                <a:ea typeface="微软雅黑" panose="020B0503020204020204" charset="-122"/>
                <a:sym typeface="+mn-ea"/>
              </a:rPr>
              <a:t>消噪性能</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marL="457200" lvl="1" indent="0" algn="l">
              <a:lnSpc>
                <a:spcPct val="100000"/>
              </a:lnSpc>
              <a:buClrTx/>
              <a:buSzTx/>
              <a:buNone/>
            </a:pPr>
            <a:endParaRPr lang="zh-CN" altLang="en-US" b="1">
              <a:solidFill>
                <a:schemeClr val="dk1">
                  <a:lumMod val="85000"/>
                  <a:lumOff val="15000"/>
                </a:schemeClr>
              </a:solidFill>
              <a:latin typeface="微软雅黑" panose="020B0503020204020204" charset="-122"/>
              <a:ea typeface="微软雅黑" panose="020B0503020204020204" charset="-122"/>
              <a:sym typeface="+mn-ea"/>
            </a:endParaRPr>
          </a:p>
          <a:p>
            <a:pPr lvl="0"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【实验报告要求】</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图文并茂，</a:t>
            </a:r>
            <a:r>
              <a:rPr lang="zh-CN" altLang="en-US">
                <a:solidFill>
                  <a:schemeClr val="dk1">
                    <a:lumMod val="85000"/>
                    <a:lumOff val="15000"/>
                  </a:schemeClr>
                </a:solidFill>
                <a:latin typeface="微软雅黑" panose="020B0503020204020204" charset="-122"/>
                <a:ea typeface="微软雅黑" panose="020B0503020204020204" charset="-122"/>
                <a:sym typeface="+mn-ea"/>
              </a:rPr>
              <a:t>有理有据</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写清实验原理、实验步骤、展示实验结果</a:t>
            </a:r>
            <a:r>
              <a:rPr lang="zh-CN" altLang="en-US">
                <a:solidFill>
                  <a:schemeClr val="dk1">
                    <a:lumMod val="85000"/>
                    <a:lumOff val="15000"/>
                  </a:schemeClr>
                </a:solidFill>
                <a:latin typeface="微软雅黑" panose="020B0503020204020204" charset="-122"/>
                <a:ea typeface="微软雅黑" panose="020B0503020204020204" charset="-122"/>
                <a:sym typeface="+mn-ea"/>
              </a:rPr>
              <a:t>并分析</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有</a:t>
            </a:r>
            <a:r>
              <a:rPr lang="zh-CN" altLang="en-US">
                <a:solidFill>
                  <a:schemeClr val="dk1">
                    <a:lumMod val="85000"/>
                    <a:lumOff val="15000"/>
                  </a:schemeClr>
                </a:solidFill>
                <a:latin typeface="微软雅黑" panose="020B0503020204020204" charset="-122"/>
                <a:ea typeface="微软雅黑" panose="020B0503020204020204" charset="-122"/>
                <a:sym typeface="+mn-ea"/>
              </a:rPr>
              <a:t>心得、总结</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参考文献不少于</a:t>
            </a:r>
            <a:r>
              <a:rPr lang="en-US" altLang="zh-CN">
                <a:solidFill>
                  <a:schemeClr val="dk1">
                    <a:lumMod val="85000"/>
                    <a:lumOff val="15000"/>
                  </a:schemeClr>
                </a:solidFill>
                <a:latin typeface="微软雅黑" panose="020B0503020204020204" charset="-122"/>
                <a:ea typeface="微软雅黑" panose="020B0503020204020204" charset="-122"/>
                <a:sym typeface="+mn-ea"/>
              </a:rPr>
              <a:t>3</a:t>
            </a:r>
            <a:r>
              <a:rPr lang="zh-CN" altLang="en-US">
                <a:solidFill>
                  <a:schemeClr val="dk1">
                    <a:lumMod val="85000"/>
                    <a:lumOff val="15000"/>
                  </a:schemeClr>
                </a:solidFill>
                <a:latin typeface="微软雅黑" panose="020B0503020204020204" charset="-122"/>
                <a:ea typeface="微软雅黑" panose="020B0503020204020204" charset="-122"/>
                <a:sym typeface="+mn-ea"/>
              </a:rPr>
              <a:t>篇</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附完整程序代码及</a:t>
            </a:r>
            <a:r>
              <a:rPr lang="zh-CN" altLang="en-US">
                <a:solidFill>
                  <a:schemeClr val="dk1">
                    <a:lumMod val="85000"/>
                    <a:lumOff val="15000"/>
                  </a:schemeClr>
                </a:solidFill>
                <a:latin typeface="微软雅黑" panose="020B0503020204020204" charset="-122"/>
                <a:ea typeface="微软雅黑" panose="020B0503020204020204" charset="-122"/>
                <a:sym typeface="+mn-ea"/>
              </a:rPr>
              <a:t>歌曲文件</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marL="457200" lvl="1" indent="0" algn="l">
              <a:buClrTx/>
              <a:buSzTx/>
              <a:buNone/>
            </a:pP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p:txBody>
      </p:sp>
    </p:spTree>
    <p:custDataLst>
      <p:tags r:id="rId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7000">
              <a:schemeClr val="tx2"/>
            </a:gs>
            <a:gs pos="90000">
              <a:schemeClr val="tx2">
                <a:lumMod val="90000"/>
              </a:schemeClr>
            </a:gs>
            <a:gs pos="70000">
              <a:schemeClr val="accent1">
                <a:lumMod val="20000"/>
                <a:lumOff val="80000"/>
              </a:schemeClr>
            </a:gs>
          </a:gsLst>
          <a:lin ang="600000" scaled="0"/>
        </a:gradFill>
        <a:effectLst/>
      </p:bgPr>
    </p:bg>
    <p:spTree>
      <p:nvGrpSpPr>
        <p:cNvPr id="1" name=""/>
        <p:cNvGrpSpPr/>
        <p:nvPr/>
      </p:nvGrpSpPr>
      <p:grpSpPr/>
      <p:pic>
        <p:nvPicPr>
          <p:cNvPr id="6" name="图片 5" descr="f6043dcc74b4197d1ce4068abd875718"/>
          <p:cNvPicPr>
            <a:picLocks noChangeAspect="1"/>
          </p:cNvPicPr>
          <p:nvPr userDrawn="1">
            <p:custDataLst>
              <p:tags r:id="rId1"/>
            </p:custDataLst>
          </p:nvPr>
        </p:nvPicPr>
        <p:blipFill rotWithShape="1">
          <a:blip r:embed="rId2">
            <a:clrChange>
              <a:clrFrom>
                <a:srgbClr val="D4E1EA">
                  <a:alpha val="100000"/>
                </a:srgbClr>
              </a:clrFrom>
              <a:clrTo>
                <a:srgbClr val="D4E1EA">
                  <a:alpha val="100000"/>
                  <a:alpha val="0"/>
                </a:srgbClr>
              </a:clrTo>
            </a:clrChange>
          </a:blip>
          <a:srcRect t="-260"/>
          <a:stretch>
            <a:fillRect/>
          </a:stretch>
        </p:blipFill>
        <p:spPr>
          <a:xfrm>
            <a:off x="0" y="364490"/>
            <a:ext cx="935355" cy="1567180"/>
          </a:xfrm>
          <a:prstGeom prst="homePlate">
            <a:avLst/>
          </a:prstGeom>
        </p:spPr>
      </p:pic>
      <p:pic>
        <p:nvPicPr>
          <p:cNvPr id="7" name="图片 6" descr="f6043dcc74b4197d1ce4068abd875718"/>
          <p:cNvPicPr>
            <a:picLocks noChangeAspect="1"/>
          </p:cNvPicPr>
          <p:nvPr userDrawn="1">
            <p:custDataLst>
              <p:tags r:id="rId3"/>
            </p:custDataLst>
          </p:nvPr>
        </p:nvPicPr>
        <p:blipFill>
          <a:blip r:embed="rId4">
            <a:clrChange>
              <a:clrFrom>
                <a:srgbClr val="D5E2EB">
                  <a:alpha val="100000"/>
                </a:srgbClr>
              </a:clrFrom>
              <a:clrTo>
                <a:srgbClr val="D5E2EB">
                  <a:alpha val="100000"/>
                  <a:alpha val="0"/>
                </a:srgbClr>
              </a:clrTo>
            </a:clrChange>
          </a:blip>
          <a:srcRect/>
          <a:stretch>
            <a:fillRect/>
          </a:stretch>
        </p:blipFill>
        <p:spPr>
          <a:xfrm rot="10800000">
            <a:off x="10528935" y="5842635"/>
            <a:ext cx="1115060" cy="1015365"/>
          </a:xfrm>
          <a:prstGeom prst="rect">
            <a:avLst/>
          </a:prstGeom>
          <a:effectLst/>
        </p:spPr>
      </p:pic>
      <p:sp>
        <p:nvSpPr>
          <p:cNvPr id="2" name="标题 1"/>
          <p:cNvSpPr>
            <a:spLocks noGrp="1"/>
          </p:cNvSpPr>
          <p:nvPr>
            <p:ph type="title" idx="4294967295"/>
            <p:custDataLst>
              <p:tags r:id="rId5"/>
            </p:custDataLst>
          </p:nvPr>
        </p:nvSpPr>
        <p:spPr>
          <a:xfrm>
            <a:off x="636270" y="231775"/>
            <a:ext cx="10494645" cy="705485"/>
          </a:xfrm>
        </p:spPr>
        <p:txBody>
          <a:bodyPr vert="horz" lIns="90000" tIns="46800" rIns="90000" bIns="4680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pPr lvl="0" algn="l">
              <a:spcAft>
                <a:spcPts val="0"/>
              </a:spcAft>
              <a:buClrTx/>
              <a:buSzTx/>
              <a:buFontTx/>
            </a:pPr>
            <a:r>
              <a:rPr lang="en-US" altLang="zh-CN">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B-</a:t>
            </a:r>
            <a:r>
              <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题目</a:t>
            </a:r>
            <a:r>
              <a:rPr lang="en-US" altLang="zh-CN">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6</a:t>
            </a:r>
            <a:r>
              <a:rPr lang="en-US" altLang="zh-CN">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   </a:t>
            </a:r>
            <a:r>
              <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信号尺度变换的时频域分析</a:t>
            </a:r>
            <a:br>
              <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br>
            <a:r>
              <a:rPr lang="en-US" altLang="zh-CN">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       </a:t>
            </a:r>
            <a:endPar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endParaRPr>
          </a:p>
        </p:txBody>
      </p:sp>
      <p:sp>
        <p:nvSpPr>
          <p:cNvPr id="4" name="内容占位符 2"/>
          <p:cNvSpPr>
            <a:spLocks noGrp="1"/>
          </p:cNvSpPr>
          <p:nvPr>
            <p:custDataLst>
              <p:tags r:id="rId6"/>
            </p:custDataLst>
          </p:nvPr>
        </p:nvSpPr>
        <p:spPr>
          <a:xfrm>
            <a:off x="675005" y="788670"/>
            <a:ext cx="11583670" cy="5651500"/>
          </a:xfrm>
          <a:prstGeom prst="rect">
            <a:avLst/>
          </a:prstGeom>
        </p:spPr>
        <p:txBody>
          <a:bodyPr vert="horz" lIns="90000" tIns="46800" rIns="90000" bIns="46800" rtlCol="0">
            <a:normAutofit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【实验目的】</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掌握对信号进行尺度变换（抽取与插值、压缩与扩展）的原理与</a:t>
            </a:r>
            <a:r>
              <a:rPr lang="zh-CN" altLang="en-US">
                <a:solidFill>
                  <a:schemeClr val="dk1">
                    <a:lumMod val="85000"/>
                    <a:lumOff val="15000"/>
                  </a:schemeClr>
                </a:solidFill>
                <a:latin typeface="微软雅黑" panose="020B0503020204020204" charset="-122"/>
                <a:ea typeface="微软雅黑" panose="020B0503020204020204" charset="-122"/>
                <a:sym typeface="+mn-ea"/>
              </a:rPr>
              <a:t>实现方法</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掌握信号的</a:t>
            </a:r>
            <a:r>
              <a:rPr lang="zh-CN" altLang="en-US">
                <a:solidFill>
                  <a:schemeClr val="dk1">
                    <a:lumMod val="85000"/>
                    <a:lumOff val="15000"/>
                  </a:schemeClr>
                </a:solidFill>
                <a:latin typeface="微软雅黑" panose="020B0503020204020204" charset="-122"/>
                <a:ea typeface="微软雅黑" panose="020B0503020204020204" charset="-122"/>
                <a:sym typeface="+mn-ea"/>
              </a:rPr>
              <a:t>时频域分析方法</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0"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【实验内容】</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查阅文献资料</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选择一段纯净的语音信号</a:t>
            </a:r>
            <a:r>
              <a:rPr lang="en-US" altLang="zh-CN">
                <a:solidFill>
                  <a:schemeClr val="dk1">
                    <a:lumMod val="85000"/>
                    <a:lumOff val="15000"/>
                  </a:schemeClr>
                </a:solidFill>
                <a:latin typeface="微软雅黑" panose="020B0503020204020204" charset="-122"/>
                <a:ea typeface="微软雅黑" panose="020B0503020204020204" charset="-122"/>
                <a:sym typeface="+mn-ea"/>
              </a:rPr>
              <a:t>(1</a:t>
            </a:r>
            <a:r>
              <a:rPr lang="zh-CN" altLang="en-US">
                <a:solidFill>
                  <a:schemeClr val="dk1">
                    <a:lumMod val="85000"/>
                    <a:lumOff val="15000"/>
                  </a:schemeClr>
                </a:solidFill>
                <a:latin typeface="微软雅黑" panose="020B0503020204020204" charset="-122"/>
                <a:ea typeface="微软雅黑" panose="020B0503020204020204" charset="-122"/>
                <a:sym typeface="+mn-ea"/>
              </a:rPr>
              <a:t>分钟内</a:t>
            </a:r>
            <a:r>
              <a:rPr lang="en-US" altLang="zh-CN">
                <a:solidFill>
                  <a:schemeClr val="dk1">
                    <a:lumMod val="85000"/>
                    <a:lumOff val="15000"/>
                  </a:schemeClr>
                </a:solidFill>
                <a:latin typeface="微软雅黑" panose="020B0503020204020204" charset="-122"/>
                <a:ea typeface="微软雅黑" panose="020B0503020204020204" charset="-122"/>
                <a:sym typeface="+mn-ea"/>
              </a:rPr>
              <a:t>)</a:t>
            </a:r>
            <a:r>
              <a:rPr lang="zh-CN" altLang="en-US">
                <a:solidFill>
                  <a:schemeClr val="dk1">
                    <a:lumMod val="85000"/>
                    <a:lumOff val="15000"/>
                  </a:schemeClr>
                </a:solidFill>
                <a:latin typeface="微软雅黑" panose="020B0503020204020204" charset="-122"/>
                <a:ea typeface="微软雅黑" panose="020B0503020204020204" charset="-122"/>
                <a:sym typeface="+mn-ea"/>
              </a:rPr>
              <a:t>，设置不同的尺度变换因子，对其进行处理，倾听处理后的</a:t>
            </a:r>
            <a:r>
              <a:rPr lang="zh-CN" altLang="en-US">
                <a:solidFill>
                  <a:schemeClr val="dk1">
                    <a:lumMod val="85000"/>
                    <a:lumOff val="15000"/>
                  </a:schemeClr>
                </a:solidFill>
                <a:latin typeface="微软雅黑" panose="020B0503020204020204" charset="-122"/>
                <a:ea typeface="微软雅黑" panose="020B0503020204020204" charset="-122"/>
                <a:sym typeface="+mn-ea"/>
              </a:rPr>
              <a:t>语音信号变化，并分析其时域、频</a:t>
            </a:r>
            <a:r>
              <a:rPr lang="zh-CN" altLang="en-US">
                <a:solidFill>
                  <a:schemeClr val="dk1">
                    <a:lumMod val="85000"/>
                    <a:lumOff val="15000"/>
                  </a:schemeClr>
                </a:solidFill>
                <a:latin typeface="微软雅黑" panose="020B0503020204020204" charset="-122"/>
                <a:ea typeface="微软雅黑" panose="020B0503020204020204" charset="-122"/>
                <a:sym typeface="+mn-ea"/>
              </a:rPr>
              <a:t>谱特性</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选择一副图像，设置不同的尺度变换因子，对其进行处理，观察处理后的图像信号变化，并分析其时域、</a:t>
            </a:r>
            <a:r>
              <a:rPr lang="zh-CN" altLang="en-US">
                <a:solidFill>
                  <a:schemeClr val="dk1">
                    <a:lumMod val="85000"/>
                    <a:lumOff val="15000"/>
                  </a:schemeClr>
                </a:solidFill>
                <a:latin typeface="微软雅黑" panose="020B0503020204020204" charset="-122"/>
                <a:ea typeface="微软雅黑" panose="020B0503020204020204" charset="-122"/>
                <a:sym typeface="+mn-ea"/>
              </a:rPr>
              <a:t>频谱特性</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marL="457200" lvl="1" indent="0" algn="l">
              <a:lnSpc>
                <a:spcPct val="100000"/>
              </a:lnSpc>
              <a:buClrTx/>
              <a:buSzTx/>
              <a:buNone/>
            </a:pPr>
            <a:endParaRPr lang="zh-CN" altLang="en-US" b="1">
              <a:solidFill>
                <a:schemeClr val="dk1">
                  <a:lumMod val="85000"/>
                  <a:lumOff val="15000"/>
                </a:schemeClr>
              </a:solidFill>
              <a:latin typeface="微软雅黑" panose="020B0503020204020204" charset="-122"/>
              <a:ea typeface="微软雅黑" panose="020B0503020204020204" charset="-122"/>
              <a:sym typeface="+mn-ea"/>
            </a:endParaRPr>
          </a:p>
          <a:p>
            <a:pPr lvl="0"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【实验报告要求】</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图文并茂，</a:t>
            </a:r>
            <a:r>
              <a:rPr lang="zh-CN" altLang="en-US">
                <a:solidFill>
                  <a:schemeClr val="dk1">
                    <a:lumMod val="85000"/>
                    <a:lumOff val="15000"/>
                  </a:schemeClr>
                </a:solidFill>
                <a:latin typeface="微软雅黑" panose="020B0503020204020204" charset="-122"/>
                <a:ea typeface="微软雅黑" panose="020B0503020204020204" charset="-122"/>
                <a:sym typeface="+mn-ea"/>
              </a:rPr>
              <a:t>有理有据</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写清实验原理、实验步骤、展示实验结果</a:t>
            </a:r>
            <a:r>
              <a:rPr lang="zh-CN" altLang="en-US">
                <a:solidFill>
                  <a:schemeClr val="dk1">
                    <a:lumMod val="85000"/>
                    <a:lumOff val="15000"/>
                  </a:schemeClr>
                </a:solidFill>
                <a:latin typeface="微软雅黑" panose="020B0503020204020204" charset="-122"/>
                <a:ea typeface="微软雅黑" panose="020B0503020204020204" charset="-122"/>
                <a:sym typeface="+mn-ea"/>
              </a:rPr>
              <a:t>并分析</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有</a:t>
            </a:r>
            <a:r>
              <a:rPr lang="zh-CN" altLang="en-US">
                <a:solidFill>
                  <a:schemeClr val="dk1">
                    <a:lumMod val="85000"/>
                    <a:lumOff val="15000"/>
                  </a:schemeClr>
                </a:solidFill>
                <a:latin typeface="微软雅黑" panose="020B0503020204020204" charset="-122"/>
                <a:ea typeface="微软雅黑" panose="020B0503020204020204" charset="-122"/>
                <a:sym typeface="+mn-ea"/>
              </a:rPr>
              <a:t>心得、总结</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参考文献不少于</a:t>
            </a:r>
            <a:r>
              <a:rPr lang="en-US" altLang="zh-CN">
                <a:solidFill>
                  <a:schemeClr val="dk1">
                    <a:lumMod val="85000"/>
                    <a:lumOff val="15000"/>
                  </a:schemeClr>
                </a:solidFill>
                <a:latin typeface="微软雅黑" panose="020B0503020204020204" charset="-122"/>
                <a:ea typeface="微软雅黑" panose="020B0503020204020204" charset="-122"/>
                <a:sym typeface="+mn-ea"/>
              </a:rPr>
              <a:t>3</a:t>
            </a:r>
            <a:r>
              <a:rPr lang="zh-CN" altLang="en-US">
                <a:solidFill>
                  <a:schemeClr val="dk1">
                    <a:lumMod val="85000"/>
                    <a:lumOff val="15000"/>
                  </a:schemeClr>
                </a:solidFill>
                <a:latin typeface="微软雅黑" panose="020B0503020204020204" charset="-122"/>
                <a:ea typeface="微软雅黑" panose="020B0503020204020204" charset="-122"/>
                <a:sym typeface="+mn-ea"/>
              </a:rPr>
              <a:t>篇</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附完整程序代码及语音、</a:t>
            </a:r>
            <a:r>
              <a:rPr lang="zh-CN" altLang="en-US">
                <a:solidFill>
                  <a:schemeClr val="dk1">
                    <a:lumMod val="85000"/>
                    <a:lumOff val="15000"/>
                  </a:schemeClr>
                </a:solidFill>
                <a:latin typeface="微软雅黑" panose="020B0503020204020204" charset="-122"/>
                <a:ea typeface="微软雅黑" panose="020B0503020204020204" charset="-122"/>
                <a:sym typeface="+mn-ea"/>
              </a:rPr>
              <a:t>图像文件</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marL="457200" lvl="1" indent="0" algn="l">
              <a:buClrTx/>
              <a:buSzTx/>
              <a:buNone/>
            </a:pP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p:txBody>
      </p:sp>
    </p:spTree>
    <p:custDataLst>
      <p:tags r:id="rId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7000">
              <a:schemeClr val="tx2"/>
            </a:gs>
            <a:gs pos="90000">
              <a:schemeClr val="tx2">
                <a:lumMod val="90000"/>
              </a:schemeClr>
            </a:gs>
            <a:gs pos="70000">
              <a:schemeClr val="accent1">
                <a:lumMod val="20000"/>
                <a:lumOff val="80000"/>
              </a:schemeClr>
            </a:gs>
          </a:gsLst>
          <a:lin ang="600000" scaled="0"/>
        </a:gradFill>
        <a:effectLst/>
      </p:bgPr>
    </p:bg>
    <p:spTree>
      <p:nvGrpSpPr>
        <p:cNvPr id="1" name=""/>
        <p:cNvGrpSpPr/>
        <p:nvPr/>
      </p:nvGrpSpPr>
      <p:grpSpPr/>
      <p:pic>
        <p:nvPicPr>
          <p:cNvPr id="6" name="图片 5" descr="f6043dcc74b4197d1ce4068abd875718"/>
          <p:cNvPicPr>
            <a:picLocks noChangeAspect="1"/>
          </p:cNvPicPr>
          <p:nvPr userDrawn="1">
            <p:custDataLst>
              <p:tags r:id="rId1"/>
            </p:custDataLst>
          </p:nvPr>
        </p:nvPicPr>
        <p:blipFill rotWithShape="1">
          <a:blip r:embed="rId2">
            <a:clrChange>
              <a:clrFrom>
                <a:srgbClr val="D4E1EA">
                  <a:alpha val="100000"/>
                </a:srgbClr>
              </a:clrFrom>
              <a:clrTo>
                <a:srgbClr val="D4E1EA">
                  <a:alpha val="100000"/>
                  <a:alpha val="0"/>
                </a:srgbClr>
              </a:clrTo>
            </a:clrChange>
          </a:blip>
          <a:srcRect t="-260"/>
          <a:stretch>
            <a:fillRect/>
          </a:stretch>
        </p:blipFill>
        <p:spPr>
          <a:xfrm>
            <a:off x="0" y="364490"/>
            <a:ext cx="935355" cy="1567180"/>
          </a:xfrm>
          <a:prstGeom prst="homePlate">
            <a:avLst/>
          </a:prstGeom>
        </p:spPr>
      </p:pic>
      <p:pic>
        <p:nvPicPr>
          <p:cNvPr id="7" name="图片 6" descr="f6043dcc74b4197d1ce4068abd875718"/>
          <p:cNvPicPr>
            <a:picLocks noChangeAspect="1"/>
          </p:cNvPicPr>
          <p:nvPr userDrawn="1">
            <p:custDataLst>
              <p:tags r:id="rId3"/>
            </p:custDataLst>
          </p:nvPr>
        </p:nvPicPr>
        <p:blipFill>
          <a:blip r:embed="rId4">
            <a:clrChange>
              <a:clrFrom>
                <a:srgbClr val="D5E2EB">
                  <a:alpha val="100000"/>
                </a:srgbClr>
              </a:clrFrom>
              <a:clrTo>
                <a:srgbClr val="D5E2EB">
                  <a:alpha val="100000"/>
                  <a:alpha val="0"/>
                </a:srgbClr>
              </a:clrTo>
            </a:clrChange>
          </a:blip>
          <a:srcRect/>
          <a:stretch>
            <a:fillRect/>
          </a:stretch>
        </p:blipFill>
        <p:spPr>
          <a:xfrm rot="10800000">
            <a:off x="10528935" y="5842635"/>
            <a:ext cx="1115060" cy="1015365"/>
          </a:xfrm>
          <a:prstGeom prst="rect">
            <a:avLst/>
          </a:prstGeom>
          <a:effectLst/>
        </p:spPr>
      </p:pic>
      <p:sp>
        <p:nvSpPr>
          <p:cNvPr id="2" name="标题 1"/>
          <p:cNvSpPr>
            <a:spLocks noGrp="1"/>
          </p:cNvSpPr>
          <p:nvPr>
            <p:ph type="title" idx="4294967295"/>
            <p:custDataLst>
              <p:tags r:id="rId5"/>
            </p:custDataLst>
          </p:nvPr>
        </p:nvSpPr>
        <p:spPr>
          <a:xfrm>
            <a:off x="675075" y="294075"/>
            <a:ext cx="10969200" cy="705600"/>
          </a:xfr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pPr lvl="0" algn="l">
              <a:spcAft>
                <a:spcPts val="0"/>
              </a:spcAft>
              <a:buClrTx/>
              <a:buSzTx/>
              <a:buFontTx/>
            </a:pPr>
            <a:r>
              <a:rPr lang="en-US" altLang="zh-CN">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C-</a:t>
            </a:r>
            <a:r>
              <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题目7</a:t>
            </a:r>
            <a:r>
              <a:rPr lang="en-US" altLang="zh-CN">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 </a:t>
            </a:r>
            <a:r>
              <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奈奎斯特采样定理</a:t>
            </a:r>
            <a:r>
              <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验证</a:t>
            </a:r>
            <a:endParaRPr lang="zh-CN" altLang="en-US">
              <a:solidFill>
                <a:schemeClr val="dk1">
                  <a:lumMod val="85000"/>
                  <a:lumOff val="15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mn-ea"/>
            </a:endParaRPr>
          </a:p>
        </p:txBody>
      </p:sp>
      <p:sp>
        <p:nvSpPr>
          <p:cNvPr id="4" name="内容占位符 2"/>
          <p:cNvSpPr>
            <a:spLocks noGrp="1"/>
          </p:cNvSpPr>
          <p:nvPr>
            <p:custDataLst>
              <p:tags r:id="rId6"/>
            </p:custDataLst>
          </p:nvPr>
        </p:nvSpPr>
        <p:spPr>
          <a:xfrm>
            <a:off x="608330" y="1052195"/>
            <a:ext cx="11583670" cy="5651500"/>
          </a:xfrm>
          <a:prstGeom prst="rect">
            <a:avLst/>
          </a:prstGeom>
        </p:spPr>
        <p:txBody>
          <a:bodyPr vert="horz" lIns="90000" tIns="46800" rIns="90000" bIns="46800" rtlCol="0">
            <a:normAutofit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【实验目的】</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掌握奈奎斯特采样定理的内容</a:t>
            </a:r>
            <a:r>
              <a:rPr lang="zh-CN" altLang="en-US">
                <a:solidFill>
                  <a:schemeClr val="dk1">
                    <a:lumMod val="85000"/>
                    <a:lumOff val="15000"/>
                  </a:schemeClr>
                </a:solidFill>
                <a:latin typeface="微软雅黑" panose="020B0503020204020204" charset="-122"/>
                <a:ea typeface="微软雅黑" panose="020B0503020204020204" charset="-122"/>
                <a:sym typeface="+mn-ea"/>
              </a:rPr>
              <a:t>与原理</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掌握信号的</a:t>
            </a:r>
            <a:r>
              <a:rPr lang="zh-CN" altLang="en-US">
                <a:solidFill>
                  <a:schemeClr val="dk1">
                    <a:lumMod val="85000"/>
                    <a:lumOff val="15000"/>
                  </a:schemeClr>
                </a:solidFill>
                <a:latin typeface="微软雅黑" panose="020B0503020204020204" charset="-122"/>
                <a:ea typeface="微软雅黑" panose="020B0503020204020204" charset="-122"/>
                <a:sym typeface="+mn-ea"/>
              </a:rPr>
              <a:t>时频域分析方法</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0"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【实验内容】</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查阅文献资料</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构造包含有</a:t>
            </a:r>
            <a:r>
              <a:rPr lang="en-US" altLang="zh-CN">
                <a:solidFill>
                  <a:schemeClr val="dk1">
                    <a:lumMod val="85000"/>
                    <a:lumOff val="15000"/>
                  </a:schemeClr>
                </a:solidFill>
                <a:latin typeface="微软雅黑" panose="020B0503020204020204" charset="-122"/>
                <a:ea typeface="微软雅黑" panose="020B0503020204020204" charset="-122"/>
                <a:sym typeface="+mn-ea"/>
              </a:rPr>
              <a:t>3</a:t>
            </a:r>
            <a:r>
              <a:rPr lang="zh-CN" altLang="en-US">
                <a:solidFill>
                  <a:schemeClr val="dk1">
                    <a:lumMod val="85000"/>
                    <a:lumOff val="15000"/>
                  </a:schemeClr>
                </a:solidFill>
                <a:latin typeface="微软雅黑" panose="020B0503020204020204" charset="-122"/>
                <a:ea typeface="微软雅黑" panose="020B0503020204020204" charset="-122"/>
                <a:sym typeface="+mn-ea"/>
              </a:rPr>
              <a:t>个不同频率正弦信号的叠加信号（</a:t>
            </a:r>
            <a:r>
              <a:rPr lang="en-US" altLang="zh-CN">
                <a:solidFill>
                  <a:schemeClr val="dk1">
                    <a:lumMod val="85000"/>
                    <a:lumOff val="15000"/>
                  </a:schemeClr>
                </a:solidFill>
                <a:latin typeface="微软雅黑" panose="020B0503020204020204" charset="-122"/>
                <a:ea typeface="微软雅黑" panose="020B0503020204020204" charset="-122"/>
                <a:sym typeface="+mn-ea"/>
              </a:rPr>
              <a:t>3</a:t>
            </a:r>
            <a:r>
              <a:rPr lang="zh-CN" altLang="en-US">
                <a:solidFill>
                  <a:schemeClr val="dk1">
                    <a:lumMod val="85000"/>
                    <a:lumOff val="15000"/>
                  </a:schemeClr>
                </a:solidFill>
                <a:latin typeface="微软雅黑" panose="020B0503020204020204" charset="-122"/>
                <a:ea typeface="微软雅黑" panose="020B0503020204020204" charset="-122"/>
                <a:sym typeface="+mn-ea"/>
              </a:rPr>
              <a:t>个</a:t>
            </a:r>
            <a:r>
              <a:rPr lang="zh-CN" altLang="en-US">
                <a:solidFill>
                  <a:schemeClr val="dk1">
                    <a:lumMod val="85000"/>
                    <a:lumOff val="15000"/>
                  </a:schemeClr>
                </a:solidFill>
                <a:latin typeface="微软雅黑" panose="020B0503020204020204" charset="-122"/>
                <a:ea typeface="微软雅黑" panose="020B0503020204020204" charset="-122"/>
                <a:sym typeface="+mn-ea"/>
              </a:rPr>
              <a:t>频率自行设定）</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选择不同的采样频率（满足奈奎斯特采样定理和不满足</a:t>
            </a:r>
            <a:r>
              <a:rPr lang="zh-CN" altLang="en-US">
                <a:solidFill>
                  <a:schemeClr val="dk1">
                    <a:lumMod val="85000"/>
                    <a:lumOff val="15000"/>
                  </a:schemeClr>
                </a:solidFill>
                <a:latin typeface="微软雅黑" panose="020B0503020204020204" charset="-122"/>
                <a:ea typeface="微软雅黑" panose="020B0503020204020204" charset="-122"/>
                <a:sym typeface="+mn-ea"/>
              </a:rPr>
              <a:t>奈奎斯特</a:t>
            </a:r>
            <a:r>
              <a:rPr lang="zh-CN" altLang="en-US">
                <a:solidFill>
                  <a:schemeClr val="dk1">
                    <a:lumMod val="85000"/>
                    <a:lumOff val="15000"/>
                  </a:schemeClr>
                </a:solidFill>
                <a:latin typeface="微软雅黑" panose="020B0503020204020204" charset="-122"/>
                <a:ea typeface="微软雅黑" panose="020B0503020204020204" charset="-122"/>
                <a:sym typeface="+mn-ea"/>
              </a:rPr>
              <a:t>采样定理的几组频率），对该信号</a:t>
            </a:r>
            <a:r>
              <a:rPr lang="zh-CN" altLang="en-US">
                <a:solidFill>
                  <a:schemeClr val="dk1">
                    <a:lumMod val="85000"/>
                    <a:lumOff val="15000"/>
                  </a:schemeClr>
                </a:solidFill>
                <a:latin typeface="微软雅黑" panose="020B0503020204020204" charset="-122"/>
                <a:ea typeface="微软雅黑" panose="020B0503020204020204" charset="-122"/>
                <a:sym typeface="+mn-ea"/>
              </a:rPr>
              <a:t>分别</a:t>
            </a:r>
            <a:r>
              <a:rPr lang="zh-CN" altLang="en-US">
                <a:solidFill>
                  <a:schemeClr val="dk1">
                    <a:lumMod val="85000"/>
                    <a:lumOff val="15000"/>
                  </a:schemeClr>
                </a:solidFill>
                <a:latin typeface="微软雅黑" panose="020B0503020204020204" charset="-122"/>
                <a:ea typeface="微软雅黑" panose="020B0503020204020204" charset="-122"/>
                <a:sym typeface="+mn-ea"/>
              </a:rPr>
              <a:t>进行</a:t>
            </a:r>
            <a:r>
              <a:rPr lang="zh-CN" altLang="en-US">
                <a:solidFill>
                  <a:schemeClr val="dk1">
                    <a:lumMod val="85000"/>
                    <a:lumOff val="15000"/>
                  </a:schemeClr>
                </a:solidFill>
                <a:latin typeface="微软雅黑" panose="020B0503020204020204" charset="-122"/>
                <a:ea typeface="微软雅黑" panose="020B0503020204020204" charset="-122"/>
                <a:sym typeface="+mn-ea"/>
              </a:rPr>
              <a:t>采样与重建，观察不同采样频率下信号时域</a:t>
            </a:r>
            <a:r>
              <a:rPr lang="zh-CN" altLang="en-US">
                <a:solidFill>
                  <a:schemeClr val="dk1">
                    <a:lumMod val="85000"/>
                    <a:lumOff val="15000"/>
                  </a:schemeClr>
                </a:solidFill>
                <a:latin typeface="微软雅黑" panose="020B0503020204020204" charset="-122"/>
                <a:ea typeface="微软雅黑" panose="020B0503020204020204" charset="-122"/>
                <a:sym typeface="+mn-ea"/>
              </a:rPr>
              <a:t>频谱的变化。</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分析总结结论、验证奈奎斯特采样定理。</a:t>
            </a:r>
            <a:endParaRPr lang="zh-CN" altLang="en-US" b="1">
              <a:solidFill>
                <a:schemeClr val="dk1">
                  <a:lumMod val="85000"/>
                  <a:lumOff val="15000"/>
                </a:schemeClr>
              </a:solidFill>
              <a:latin typeface="微软雅黑" panose="020B0503020204020204" charset="-122"/>
              <a:ea typeface="微软雅黑" panose="020B0503020204020204" charset="-122"/>
              <a:sym typeface="+mn-ea"/>
            </a:endParaRPr>
          </a:p>
          <a:p>
            <a:pPr lvl="0" algn="l">
              <a:lnSpc>
                <a:spcPct val="100000"/>
              </a:lnSpc>
              <a:buClrTx/>
              <a:buSzTx/>
            </a:pPr>
            <a:r>
              <a:rPr lang="zh-CN" altLang="en-US" b="1">
                <a:solidFill>
                  <a:schemeClr val="dk1">
                    <a:lumMod val="85000"/>
                    <a:lumOff val="15000"/>
                  </a:schemeClr>
                </a:solidFill>
                <a:latin typeface="微软雅黑" panose="020B0503020204020204" charset="-122"/>
                <a:ea typeface="微软雅黑" panose="020B0503020204020204" charset="-122"/>
                <a:sym typeface="+mn-ea"/>
              </a:rPr>
              <a:t>【实验报告要求】</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图文并茂，</a:t>
            </a:r>
            <a:r>
              <a:rPr lang="zh-CN" altLang="en-US">
                <a:solidFill>
                  <a:schemeClr val="dk1">
                    <a:lumMod val="85000"/>
                    <a:lumOff val="15000"/>
                  </a:schemeClr>
                </a:solidFill>
                <a:latin typeface="微软雅黑" panose="020B0503020204020204" charset="-122"/>
                <a:ea typeface="微软雅黑" panose="020B0503020204020204" charset="-122"/>
                <a:sym typeface="+mn-ea"/>
              </a:rPr>
              <a:t>有理有据</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写清实验原理、实验步骤、展示实验结果</a:t>
            </a:r>
            <a:r>
              <a:rPr lang="zh-CN" altLang="en-US">
                <a:solidFill>
                  <a:schemeClr val="dk1">
                    <a:lumMod val="85000"/>
                    <a:lumOff val="15000"/>
                  </a:schemeClr>
                </a:solidFill>
                <a:latin typeface="微软雅黑" panose="020B0503020204020204" charset="-122"/>
                <a:ea typeface="微软雅黑" panose="020B0503020204020204" charset="-122"/>
                <a:sym typeface="+mn-ea"/>
              </a:rPr>
              <a:t>并分析</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有</a:t>
            </a:r>
            <a:r>
              <a:rPr lang="zh-CN" altLang="en-US">
                <a:solidFill>
                  <a:schemeClr val="dk1">
                    <a:lumMod val="85000"/>
                    <a:lumOff val="15000"/>
                  </a:schemeClr>
                </a:solidFill>
                <a:latin typeface="微软雅黑" panose="020B0503020204020204" charset="-122"/>
                <a:ea typeface="微软雅黑" panose="020B0503020204020204" charset="-122"/>
                <a:sym typeface="+mn-ea"/>
              </a:rPr>
              <a:t>心得、总结</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参考文献不少于</a:t>
            </a:r>
            <a:r>
              <a:rPr lang="en-US" altLang="zh-CN">
                <a:solidFill>
                  <a:schemeClr val="dk1">
                    <a:lumMod val="85000"/>
                    <a:lumOff val="15000"/>
                  </a:schemeClr>
                </a:solidFill>
                <a:latin typeface="微软雅黑" panose="020B0503020204020204" charset="-122"/>
                <a:ea typeface="微软雅黑" panose="020B0503020204020204" charset="-122"/>
                <a:sym typeface="+mn-ea"/>
              </a:rPr>
              <a:t>3</a:t>
            </a:r>
            <a:r>
              <a:rPr lang="zh-CN" altLang="en-US">
                <a:solidFill>
                  <a:schemeClr val="dk1">
                    <a:lumMod val="85000"/>
                    <a:lumOff val="15000"/>
                  </a:schemeClr>
                </a:solidFill>
                <a:latin typeface="微软雅黑" panose="020B0503020204020204" charset="-122"/>
                <a:ea typeface="微软雅黑" panose="020B0503020204020204" charset="-122"/>
                <a:sym typeface="+mn-ea"/>
              </a:rPr>
              <a:t>篇</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a:p>
            <a:pPr lvl="1" algn="l">
              <a:lnSpc>
                <a:spcPct val="100000"/>
              </a:lnSpc>
              <a:buClrTx/>
              <a:buSzTx/>
            </a:pPr>
            <a:r>
              <a:rPr lang="zh-CN" altLang="en-US">
                <a:solidFill>
                  <a:schemeClr val="dk1">
                    <a:lumMod val="85000"/>
                    <a:lumOff val="15000"/>
                  </a:schemeClr>
                </a:solidFill>
                <a:latin typeface="微软雅黑" panose="020B0503020204020204" charset="-122"/>
                <a:ea typeface="微软雅黑" panose="020B0503020204020204" charset="-122"/>
                <a:sym typeface="+mn-ea"/>
              </a:rPr>
              <a:t>附完整程序代码</a:t>
            </a:r>
            <a:endParaRPr lang="zh-CN" altLang="en-US">
              <a:solidFill>
                <a:schemeClr val="dk1">
                  <a:lumMod val="85000"/>
                  <a:lumOff val="15000"/>
                </a:schemeClr>
              </a:solidFill>
              <a:latin typeface="微软雅黑" panose="020B0503020204020204" charset="-122"/>
              <a:ea typeface="微软雅黑" panose="020B0503020204020204" charset="-122"/>
              <a:sym typeface="+mn-ea"/>
            </a:endParaRPr>
          </a:p>
        </p:txBody>
      </p:sp>
    </p:spTree>
    <p:custDataLst>
      <p:tags r:id="rId7"/>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BEAUTIFY_FLAG" val="#wm#"/>
  <p:tag name="KSO_WM_UNIT_TYPE" val="i"/>
  <p:tag name="KSO_WM_UNIT_INDEX"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BEAUTIFY_FLAG" val="#wm#"/>
  <p:tag name="KSO_WM_UNIT_TYPE" val="i"/>
  <p:tag name="KSO_WM_UNIT_INDEX"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1"/>
  <p:tag name="KSO_WM_UNIT_LAYERLEVEL" val="1"/>
  <p:tag name="KSO_WM_TAG_VERSION" val="1.0"/>
  <p:tag name="KSO_WM_BEAUTIFY_FLAG" val="#wm#"/>
  <p:tag name="KSO_WM_UNIT_TYPE" val="i"/>
  <p:tag name="KSO_WM_UNIT_INDEX"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TYPE" val="i"/>
  <p:tag name="KSO_WM_UNIT_INDEX"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BEAUTIFY_FLAG" val="#wm#"/>
  <p:tag name="KSO_WM_UNIT_TYPE" val="i"/>
  <p:tag name="KSO_WM_UNIT_INDEX"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TYPE" val="i"/>
  <p:tag name="KSO_WM_UNIT_INDEX"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3"/>
  <p:tag name="KSO_WM_UNIT_LAYERLEVEL" val="1"/>
  <p:tag name="KSO_WM_TAG_VERSION" val="1.0"/>
  <p:tag name="KSO_WM_BEAUTIFY_FLAG" val="#wm#"/>
  <p:tag name="KSO_WM_UNIT_TYPE" val="i"/>
  <p:tag name="KSO_WM_UNIT_INDEX" val="3"/>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4"/>
  <p:tag name="KSO_WM_UNIT_LAYERLEVEL" val="1"/>
  <p:tag name="KSO_WM_TAG_VERSION" val="1.0"/>
  <p:tag name="KSO_WM_BEAUTIFY_FLAG" val="#wm#"/>
  <p:tag name="KSO_WM_UNIT_TYPE" val="i"/>
  <p:tag name="KSO_WM_UNIT_INDEX" val="4"/>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5"/>
  <p:tag name="KSO_WM_UNIT_LAYERLEVEL" val="1"/>
  <p:tag name="KSO_WM_TAG_VERSION" val="1.0"/>
  <p:tag name="KSO_WM_BEAUTIFY_FLAG" val="#wm#"/>
  <p:tag name="KSO_WM_UNIT_TYPE" val="i"/>
  <p:tag name="KSO_WM_UNIT_INDEX" val="5"/>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6"/>
  <p:tag name="KSO_WM_UNIT_LAYERLEVEL" val="1"/>
  <p:tag name="KSO_WM_TAG_VERSION" val="1.0"/>
  <p:tag name="KSO_WM_BEAUTIFY_FLAG" val="#wm#"/>
  <p:tag name="KSO_WM_UNIT_TYPE" val="i"/>
  <p:tag name="KSO_WM_UNIT_INDEX" val="6"/>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7"/>
  <p:tag name="KSO_WM_UNIT_LAYERLEVEL" val="1"/>
  <p:tag name="KSO_WM_TAG_VERSION" val="1.0"/>
  <p:tag name="KSO_WM_BEAUTIFY_FLAG" val="#wm#"/>
  <p:tag name="KSO_WM_UNIT_TYPE" val="i"/>
  <p:tag name="KSO_WM_UNIT_INDEX" val="7"/>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UNIT_TYPE" val="i"/>
  <p:tag name="KSO_WM_UNIT_INDEX"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TYPE" val="i"/>
  <p:tag name="KSO_WM_UNIT_INDEX"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BEAUTIFY_FLAG" val="#wm#"/>
  <p:tag name="KSO_WM_UNIT_TYPE" val="i"/>
  <p:tag name="KSO_WM_UNIT_INDEX"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TYPE" val="i"/>
  <p:tag name="KSO_WM_UNIT_INDEX"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1"/>
  <p:tag name="KSO_WM_UNIT_LAYERLEVEL" val="1"/>
  <p:tag name="KSO_WM_TAG_VERSION" val="1.0"/>
  <p:tag name="KSO_WM_BEAUTIFY_FLAG" val="#wm#"/>
  <p:tag name="KSO_WM_UNIT_TYPE" val="i"/>
  <p:tag name="KSO_WM_UNIT_INDEX" val="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TYPE" val="i"/>
  <p:tag name="KSO_WM_UNIT_INDEX" val="2"/>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UNIT_BK_DARK_LIGHT" val="2"/>
  <p:tag name="KSO_WM_SLIDE_BK_DARK_LIGHT" val="2"/>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TYPE" val="i"/>
  <p:tag name="KSO_WM_UNIT_INDEX" val="2"/>
  <p:tag name="KSO_WM_SLIDE_BACKGROUND_TYPE" val="frame"/>
  <p:tag name="KSO_WM_SLIDE_BK_DARK_LIGHT" val="2"/>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UNIT_BK_DARK_LIGHT" val="2"/>
  <p:tag name="KSO_WM_SLIDE_BK_DARK_LIGHT" val="2"/>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SLIDE_BACKGROUND_TYPE" val="leftRight"/>
  <p:tag name="KSO_WM_SLIDE_BK_DARK_LIGHT" val="2"/>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UNIT_TYPE" val="i"/>
  <p:tag name="KSO_WM_UNIT_INDEX" val="2"/>
  <p:tag name="KSO_WM_SLIDE_BACKGROUND_TYPE" val="leftRight"/>
  <p:tag name="KSO_WM_SLIDE_BK_DARK_LIGHT" val="2"/>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UNIT_BK_DARK_LIGHT" val="2"/>
  <p:tag name="KSO_WM_SLIDE_BK_DARK_LIGHT" val="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SLIDE_BACKGROUND_TYPE" val="topBottom"/>
  <p:tag name="KSO_WM_SLIDE_BK_DARK_LIGHT" val="2"/>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TYPE" val="i"/>
  <p:tag name="KSO_WM_UNIT_INDEX" val="2"/>
  <p:tag name="KSO_WM_SLIDE_BACKGROUND_TYPE" val="topBottom"/>
  <p:tag name="KSO_WM_SLIDE_BK_DARK_LIGHT" val="2"/>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UNIT_BK_DARK_LIGHT" val="2"/>
  <p:tag name="KSO_WM_SLIDE_BK_DARK_LIGHT" val="2"/>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SLIDE_BACKGROUND_TYPE" val="bottomTop"/>
  <p:tag name="KSO_WM_SLIDE_BK_DARK_LIGHT" val="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TYPE" val="i"/>
  <p:tag name="KSO_WM_UNIT_INDEX" val="2"/>
  <p:tag name="KSO_WM_SLIDE_BACKGROUND_TYPE" val="bottomTop"/>
  <p:tag name="KSO_WM_SLIDE_BK_DARK_LIGHT" val="2"/>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UNIT_BK_DARK_LIGHT" val="2"/>
  <p:tag name="KSO_WM_SLIDE_BK_DARK_LIGHT" val="2"/>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UNIT_TYPE" val="i"/>
  <p:tag name="KSO_WM_UNIT_INDEX" val="2"/>
  <p:tag name="KSO_WM_SLIDE_BACKGROUND_TYPE" val="navigation"/>
  <p:tag name="KSO_WM_SLIDE_BK_DARK_LIGHT" val="2"/>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UNIT_BK_DARK_LIGHT" val="2"/>
  <p:tag name="KSO_WM_SLIDE_BK_DARK_LIGHT" val="2"/>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SLIDE_BACKGROUND_TYPE" val="belt"/>
  <p:tag name="KSO_WM_SLIDE_BK_DARK_LIGHT" val="2"/>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TYPE" val="i"/>
  <p:tag name="KSO_WM_UNIT_INDEX" val="2"/>
  <p:tag name="KSO_WM_SLIDE_BACKGROUND_TYPE" val="belt"/>
  <p:tag name="KSO_WM_SLIDE_BK_DARK_LIGHT" val="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983"/>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983"/>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TEMPLATE_THUMBS_INDEX" val="1、6、7、8、10、15"/>
  <p:tag name="KSO_WM_TEMPLATE_SUBCATEGORY" val="0"/>
  <p:tag name="KSO_WM_TAG_VERSION" val="1.0"/>
  <p:tag name="KSO_WM_BEAUTIFY_FLAG" val="#wm#"/>
  <p:tag name="KSO_WM_TEMPLATE_CATEGORY" val="custom"/>
  <p:tag name="KSO_WM_TEMPLATE_INDEX" val="20200983"/>
  <p:tag name="KSO_WM_TEMPLATE_MASTER_TYPE" val="1"/>
  <p:tag name="KSO_WM_TEMPLATE_COLOR_TYPE" val="1"/>
  <p:tag name="KSO_WM_TEMPLATE_MASTER_THUMB_INDEX" val="12"/>
  <p:tag name="KSO_WM_UNIT_SHOW_EDIT_AREA_INDICATION" val="0"/>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83_1*i*2"/>
  <p:tag name="KSO_WM_TEMPLATE_CATEGORY" val="custom"/>
  <p:tag name="KSO_WM_TEMPLATE_INDEX" val="20200983"/>
  <p:tag name="KSO_WM_UNIT_LAYERLEVEL" val="1"/>
  <p:tag name="KSO_WM_TAG_VERSION" val="1.0"/>
  <p:tag name="KSO_WM_BEAUTIFY_FLAG" val="#wm#"/>
  <p:tag name="KSO_WM_UNIT_NOCLEAR" val="0"/>
  <p:tag name="KSO_WM_UNIT_TYPE" val="i"/>
  <p:tag name="KSO_WM_UNIT_INDEX" val="2"/>
  <p:tag name="KSO_WM_UNIT_FILL_FORE_SCHEMECOLOR_INDEX_BRIGHTNESS" val="0"/>
  <p:tag name="KSO_WM_UNIT_FILL_FORE_SCHEMECOLOR_INDEX" val="14"/>
  <p:tag name="KSO_WM_UNIT_FILL_TYPE" val="1"/>
  <p:tag name="KSO_WM_UNIT_LINE_FORE_SCHEMECOLOR_INDEX_BRIGHTNESS" val="-0.15"/>
  <p:tag name="KSO_WM_UNIT_LINE_FORE_SCHEMECOLOR_INDEX" val="14"/>
  <p:tag name="KSO_WM_UNIT_LINE_FILL_TYPE" val="2"/>
  <p:tag name="KSO_WM_UNIT_TEXT_FILL_FORE_SCHEMECOLOR_INDEX_BRIGHTNESS" val="0.15"/>
  <p:tag name="KSO_WM_UNIT_TEXT_FILL_FORE_SCHEMECOLOR_INDEX" val="13"/>
  <p:tag name="KSO_WM_UNIT_TEXT_FILL_TYPE" val="1"/>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83_1*i*1"/>
  <p:tag name="KSO_WM_TEMPLATE_CATEGORY" val="custom"/>
  <p:tag name="KSO_WM_TEMPLATE_INDEX" val="20200983"/>
  <p:tag name="KSO_WM_UNIT_LAYERLEVEL" val="1"/>
  <p:tag name="KSO_WM_TAG_VERSION" val="1.0"/>
  <p:tag name="KSO_WM_BEAUTIFY_FLAG" val="#wm#"/>
  <p:tag name="KSO_WM_UNIT_TYPE" val="i"/>
  <p:tag name="KSO_WM_UNIT_INDEX" val="1"/>
  <p:tag name="KSO_WM_UNIT_TEXT_FILL_FORE_SCHEMECOLOR_INDEX_BRIGHTNESS" val="0.15"/>
  <p:tag name="KSO_WM_UNIT_TEXT_FILL_FORE_SCHEMECOLOR_INDEX" val="13"/>
  <p:tag name="KSO_WM_UNIT_TEXT_FILL_TYPE" val="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83_1*a*1"/>
  <p:tag name="KSO_WM_TEMPLATE_CATEGORY" val="custom"/>
  <p:tag name="KSO_WM_TEMPLATE_INDEX" val="20200983"/>
  <p:tag name="KSO_WM_UNIT_LAYERLEVEL" val="1"/>
  <p:tag name="KSO_WM_TAG_VERSION" val="1.0"/>
  <p:tag name="KSO_WM_BEAUTIFY_FLAG" val="#wm#"/>
  <p:tag name="KSO_WM_UNIT_ISCONTENTSTITLE" val="0"/>
  <p:tag name="KSO_WM_UNIT_PRESET_TEXT" val="活动策划方案"/>
  <p:tag name="KSO_WM_UNIT_NOCLEAR" val="0"/>
  <p:tag name="KSO_WM_UNIT_VALUE" val="7"/>
  <p:tag name="KSO_WM_UNIT_TYPE" val="a"/>
  <p:tag name="KSO_WM_UNIT_INDEX" val="1"/>
  <p:tag name="KSO_WM_UNIT_TEXT_FILL_FORE_SCHEMECOLOR_INDEX_BRIGHTNESS" val="0.15"/>
  <p:tag name="KSO_WM_UNIT_TEXT_FILL_FORE_SCHEMECOLOR_INDEX" val="13"/>
  <p:tag name="KSO_WM_UNIT_TEXT_FILL_TYPE" val="1"/>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83_1*b*1"/>
  <p:tag name="KSO_WM_TEMPLATE_CATEGORY" val="custom"/>
  <p:tag name="KSO_WM_TEMPLATE_INDEX" val="20200983"/>
  <p:tag name="KSO_WM_UNIT_LAYERLEVEL" val="1"/>
  <p:tag name="KSO_WM_TAG_VERSION" val="1.0"/>
  <p:tag name="KSO_WM_BEAUTIFY_FLAG" val="#wm#"/>
  <p:tag name="KSO_WM_UNIT_ISCONTENTSTITLE" val="0"/>
  <p:tag name="KSO_WM_UNIT_PRESET_TEXT" val="单击此处添加副标题"/>
  <p:tag name="KSO_WM_UNIT_NOCLEAR" val="0"/>
  <p:tag name="KSO_WM_UNIT_VALUE" val="74"/>
  <p:tag name="KSO_WM_UNIT_TYPE" val="b"/>
  <p:tag name="KSO_WM_UNIT_INDEX" val="1"/>
  <p:tag name="KSO_WM_UNIT_TEXT_FILL_FORE_SCHEMECOLOR_INDEX_BRIGHTNESS" val="0.15"/>
  <p:tag name="KSO_WM_UNIT_TEXT_FILL_FORE_SCHEMECOLOR_INDEX" val="13"/>
  <p:tag name="KSO_WM_UNIT_TEXT_FILL_TYPE" val="1"/>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SLIDE_ID" val="custom20200983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0983"/>
  <p:tag name="KSO_WM_SLIDE_LAYOUT" val="a_b"/>
  <p:tag name="KSO_WM_SLIDE_LAYOUT_CNT" val="1_1"/>
  <p:tag name="KSO_WM_UNIT_SHOW_EDIT_AREA_INDICATION" val="1"/>
  <p:tag name="KSO_WM_TEMPLATE_THUMBS_INDEX" val="1、6、7、8、10、15"/>
  <p:tag name="KSO_WM_TEMPLATE_MASTER_THUMB_INDEX" val="12"/>
</p:tagLst>
</file>

<file path=ppt/tags/tag257.xml><?xml version="1.0" encoding="utf-8"?>
<p:tagLst xmlns:p="http://schemas.openxmlformats.org/presentationml/2006/main">
  <p:tag name="TABLE_ENDDRAG_ORIGIN_RECT" val="765*114"/>
  <p:tag name="TABLE_ENDDRAG_RECT" val="184*249*765*114"/>
</p:tagLst>
</file>

<file path=ppt/tags/tag258.xml><?xml version="1.0" encoding="utf-8"?>
<p:tagLst xmlns:p="http://schemas.openxmlformats.org/presentationml/2006/main">
  <p:tag name="KSO_WM_BEAUTIFY_FLAG" val="#wm#"/>
  <p:tag name="KSO_WM_TEMPLATE_CATEGORY" val="custom"/>
  <p:tag name="KSO_WM_TEMPLATE_INDEX" val="20200983"/>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261.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262.xml><?xml version="1.0" encoding="utf-8"?>
<p:tagLst xmlns:p="http://schemas.openxmlformats.org/presentationml/2006/main">
  <p:tag name="KSO_WM_UNIT_TEXT_FILL_FORE_SCHEMECOLOR_INDEX_BRIGHTNESS" val="0.35"/>
  <p:tag name="KSO_WM_UNIT_TEXT_FILL_FORE_SCHEMECOLOR_INDEX" val="13"/>
  <p:tag name="KSO_WM_UNIT_TEXT_FILL_TYPE" val="1"/>
  <p:tag name="KSO_WM_BEAUTIFY_FLAG" val=""/>
</p:tagLst>
</file>

<file path=ppt/tags/tag263.xml><?xml version="1.0" encoding="utf-8"?>
<p:tagLst xmlns:p="http://schemas.openxmlformats.org/presentationml/2006/main">
  <p:tag name="KSO_WM_BEAUTIFY_FLAG" val="#wm#"/>
  <p:tag name="KSO_WM_TEMPLATE_CATEGORY" val="custom"/>
  <p:tag name="KSO_WM_TEMPLATE_INDEX" val="20205176"/>
  <p:tag name="KSO_WM_SLIDE_BK_DARK_LIGHT" val="2"/>
  <p:tag name="KSO_WM_SLIDE_BACKGROUND_TYPE" val="general"/>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266.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267.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268.xml><?xml version="1.0" encoding="utf-8"?>
<p:tagLst xmlns:p="http://schemas.openxmlformats.org/presentationml/2006/main">
  <p:tag name="KSO_WM_BEAUTIFY_FLAG" val="#wm#"/>
  <p:tag name="KSO_WM_TEMPLATE_CATEGORY" val="custom"/>
  <p:tag name="KSO_WM_TEMPLATE_INDEX" val="20205176"/>
  <p:tag name="KSO_WM_SLIDE_BK_DARK_LIGHT" val="2"/>
  <p:tag name="KSO_WM_SLIDE_BACKGROUND_TYPE" val="general"/>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271.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272.xml><?xml version="1.0" encoding="utf-8"?>
<p:tagLst xmlns:p="http://schemas.openxmlformats.org/presentationml/2006/main">
  <p:tag name="KSO_WM_UNIT_TEXT_FILL_FORE_SCHEMECOLOR_INDEX_BRIGHTNESS" val="0.35"/>
  <p:tag name="KSO_WM_UNIT_TEXT_FILL_FORE_SCHEMECOLOR_INDEX" val="13"/>
  <p:tag name="KSO_WM_UNIT_TEXT_FILL_TYPE" val="1"/>
  <p:tag name="KSO_WM_BEAUTIFY_FLAG" val=""/>
</p:tagLst>
</file>

<file path=ppt/tags/tag273.xml><?xml version="1.0" encoding="utf-8"?>
<p:tagLst xmlns:p="http://schemas.openxmlformats.org/presentationml/2006/main">
  <p:tag name="KSO_WM_BEAUTIFY_FLAG" val="#wm#"/>
  <p:tag name="KSO_WM_TEMPLATE_CATEGORY" val="custom"/>
  <p:tag name="KSO_WM_TEMPLATE_INDEX" val="20205176"/>
  <p:tag name="KSO_WM_SLIDE_BK_DARK_LIGHT" val="2"/>
  <p:tag name="KSO_WM_SLIDE_BACKGROUND_TYPE" val="general"/>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276.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277.xml><?xml version="1.0" encoding="utf-8"?>
<p:tagLst xmlns:p="http://schemas.openxmlformats.org/presentationml/2006/main">
  <p:tag name="KSO_WM_UNIT_TEXT_FILL_FORE_SCHEMECOLOR_INDEX_BRIGHTNESS" val="0.35"/>
  <p:tag name="KSO_WM_UNIT_TEXT_FILL_FORE_SCHEMECOLOR_INDEX" val="13"/>
  <p:tag name="KSO_WM_UNIT_TEXT_FILL_TYPE" val="1"/>
  <p:tag name="KSO_WM_BEAUTIFY_FLAG" val=""/>
</p:tagLst>
</file>

<file path=ppt/tags/tag278.xml><?xml version="1.0" encoding="utf-8"?>
<p:tagLst xmlns:p="http://schemas.openxmlformats.org/presentationml/2006/main">
  <p:tag name="KSO_WM_BEAUTIFY_FLAG" val="#wm#"/>
  <p:tag name="KSO_WM_TEMPLATE_CATEGORY" val="custom"/>
  <p:tag name="KSO_WM_TEMPLATE_INDEX" val="20205176"/>
  <p:tag name="KSO_WM_SLIDE_BK_DARK_LIGHT" val="2"/>
  <p:tag name="KSO_WM_SLIDE_BACKGROUND_TYPE" val="general"/>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281.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282.xml><?xml version="1.0" encoding="utf-8"?>
<p:tagLst xmlns:p="http://schemas.openxmlformats.org/presentationml/2006/main">
  <p:tag name="KSO_WM_UNIT_TEXT_FILL_FORE_SCHEMECOLOR_INDEX_BRIGHTNESS" val="0.35"/>
  <p:tag name="KSO_WM_UNIT_TEXT_FILL_FORE_SCHEMECOLOR_INDEX" val="13"/>
  <p:tag name="KSO_WM_UNIT_TEXT_FILL_TYPE" val="1"/>
  <p:tag name="KSO_WM_BEAUTIFY_FLAG" val=""/>
</p:tagLst>
</file>

<file path=ppt/tags/tag283.xml><?xml version="1.0" encoding="utf-8"?>
<p:tagLst xmlns:p="http://schemas.openxmlformats.org/presentationml/2006/main">
  <p:tag name="KSO_WM_BEAUTIFY_FLAG" val="#wm#"/>
  <p:tag name="KSO_WM_TEMPLATE_CATEGORY" val="custom"/>
  <p:tag name="KSO_WM_TEMPLATE_INDEX" val="20205176"/>
  <p:tag name="KSO_WM_SLIDE_BK_DARK_LIGHT" val="2"/>
  <p:tag name="KSO_WM_SLIDE_BACKGROUND_TYPE" val="general"/>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286.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287.xml><?xml version="1.0" encoding="utf-8"?>
<p:tagLst xmlns:p="http://schemas.openxmlformats.org/presentationml/2006/main">
  <p:tag name="KSO_WM_UNIT_TEXT_FILL_FORE_SCHEMECOLOR_INDEX_BRIGHTNESS" val="0.35"/>
  <p:tag name="KSO_WM_UNIT_TEXT_FILL_FORE_SCHEMECOLOR_INDEX" val="13"/>
  <p:tag name="KSO_WM_UNIT_TEXT_FILL_TYPE" val="1"/>
  <p:tag name="KSO_WM_BEAUTIFY_FLAG" val=""/>
</p:tagLst>
</file>

<file path=ppt/tags/tag288.xml><?xml version="1.0" encoding="utf-8"?>
<p:tagLst xmlns:p="http://schemas.openxmlformats.org/presentationml/2006/main">
  <p:tag name="KSO_WM_BEAUTIFY_FLAG" val="#wm#"/>
  <p:tag name="KSO_WM_TEMPLATE_CATEGORY" val="custom"/>
  <p:tag name="KSO_WM_TEMPLATE_INDEX" val="20205176"/>
  <p:tag name="KSO_WM_SLIDE_BK_DARK_LIGHT" val="2"/>
  <p:tag name="KSO_WM_SLIDE_BACKGROUND_TYPE" val="general"/>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291.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292.xml><?xml version="1.0" encoding="utf-8"?>
<p:tagLst xmlns:p="http://schemas.openxmlformats.org/presentationml/2006/main">
  <p:tag name="KSO_WM_UNIT_TEXT_FILL_FORE_SCHEMECOLOR_INDEX_BRIGHTNESS" val="0.35"/>
  <p:tag name="KSO_WM_UNIT_TEXT_FILL_FORE_SCHEMECOLOR_INDEX" val="13"/>
  <p:tag name="KSO_WM_UNIT_TEXT_FILL_TYPE" val="1"/>
  <p:tag name="KSO_WM_BEAUTIFY_FLAG" val=""/>
</p:tagLst>
</file>

<file path=ppt/tags/tag293.xml><?xml version="1.0" encoding="utf-8"?>
<p:tagLst xmlns:p="http://schemas.openxmlformats.org/presentationml/2006/main">
  <p:tag name="KSO_WM_BEAUTIFY_FLAG" val="#wm#"/>
  <p:tag name="KSO_WM_TEMPLATE_CATEGORY" val="custom"/>
  <p:tag name="KSO_WM_TEMPLATE_INDEX" val="20205176"/>
  <p:tag name="KSO_WM_SLIDE_BK_DARK_LIGHT" val="2"/>
  <p:tag name="KSO_WM_SLIDE_BACKGROUND_TYPE" val="general"/>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296.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297.xml><?xml version="1.0" encoding="utf-8"?>
<p:tagLst xmlns:p="http://schemas.openxmlformats.org/presentationml/2006/main">
  <p:tag name="KSO_WM_UNIT_TEXT_FILL_FORE_SCHEMECOLOR_INDEX_BRIGHTNESS" val="0.35"/>
  <p:tag name="KSO_WM_UNIT_TEXT_FILL_FORE_SCHEMECOLOR_INDEX" val="13"/>
  <p:tag name="KSO_WM_UNIT_TEXT_FILL_TYPE" val="1"/>
  <p:tag name="KSO_WM_BEAUTIFY_FLAG" val=""/>
</p:tagLst>
</file>

<file path=ppt/tags/tag298.xml><?xml version="1.0" encoding="utf-8"?>
<p:tagLst xmlns:p="http://schemas.openxmlformats.org/presentationml/2006/main">
  <p:tag name="KSO_WM_BEAUTIFY_FLAG" val="#wm#"/>
  <p:tag name="KSO_WM_TEMPLATE_CATEGORY" val="custom"/>
  <p:tag name="KSO_WM_TEMPLATE_INDEX" val="20205176"/>
  <p:tag name="KSO_WM_SLIDE_BK_DARK_LIGHT" val="2"/>
  <p:tag name="KSO_WM_SLIDE_BACKGROUND_TYPE" val="general"/>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301.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302.xml><?xml version="1.0" encoding="utf-8"?>
<p:tagLst xmlns:p="http://schemas.openxmlformats.org/presentationml/2006/main">
  <p:tag name="KSO_WM_UNIT_TEXT_FILL_FORE_SCHEMECOLOR_INDEX_BRIGHTNESS" val="0.35"/>
  <p:tag name="KSO_WM_UNIT_TEXT_FILL_FORE_SCHEMECOLOR_INDEX" val="13"/>
  <p:tag name="KSO_WM_UNIT_TEXT_FILL_TYPE" val="1"/>
  <p:tag name="KSO_WM_BEAUTIFY_FLAG" val=""/>
</p:tagLst>
</file>

<file path=ppt/tags/tag303.xml><?xml version="1.0" encoding="utf-8"?>
<p:tagLst xmlns:p="http://schemas.openxmlformats.org/presentationml/2006/main">
  <p:tag name="KSO_WM_BEAUTIFY_FLAG" val="#wm#"/>
  <p:tag name="KSO_WM_TEMPLATE_CATEGORY" val="custom"/>
  <p:tag name="KSO_WM_TEMPLATE_INDEX" val="20205176"/>
  <p:tag name="KSO_WM_SLIDE_BK_DARK_LIGHT" val="2"/>
  <p:tag name="KSO_WM_SLIDE_BACKGROUND_TYPE" val="general"/>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306.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307.xml><?xml version="1.0" encoding="utf-8"?>
<p:tagLst xmlns:p="http://schemas.openxmlformats.org/presentationml/2006/main">
  <p:tag name="KSO_WM_UNIT_TEXT_FILL_FORE_SCHEMECOLOR_INDEX_BRIGHTNESS" val="0.35"/>
  <p:tag name="KSO_WM_UNIT_TEXT_FILL_FORE_SCHEMECOLOR_INDEX" val="13"/>
  <p:tag name="KSO_WM_UNIT_TEXT_FILL_TYPE" val="1"/>
  <p:tag name="KSO_WM_BEAUTIFY_FLAG" val=""/>
</p:tagLst>
</file>

<file path=ppt/tags/tag308.xml><?xml version="1.0" encoding="utf-8"?>
<p:tagLst xmlns:p="http://schemas.openxmlformats.org/presentationml/2006/main">
  <p:tag name="KSO_WM_BEAUTIFY_FLAG" val="#wm#"/>
  <p:tag name="KSO_WM_TEMPLATE_CATEGORY" val="custom"/>
  <p:tag name="KSO_WM_TEMPLATE_INDEX" val="20205176"/>
  <p:tag name="KSO_WM_SLIDE_BK_DARK_LIGHT" val="2"/>
  <p:tag name="KSO_WM_SLIDE_BACKGROUND_TYPE" val="general"/>
</p:tagLst>
</file>

<file path=ppt/tags/tag309.xml><?xml version="1.0" encoding="utf-8"?>
<p:tagLst xmlns:p="http://schemas.openxmlformats.org/presentationml/2006/main">
  <p:tag name="KSO_WM_BEAUTIFY_FLAG" val="#wm#"/>
  <p:tag name="KSO_WM_TEMPLATE_CATEGORY" val="custom"/>
  <p:tag name="KSO_WM_TEMPLATE_INDEX" val="20205176"/>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wm#"/>
  <p:tag name="KSO_WM_TEMPLATE_CATEGORY" val="custom"/>
  <p:tag name="KSO_WM_TEMPLATE_INDEX" val="20205176"/>
</p:tagLst>
</file>

<file path=ppt/tags/tag312.xml><?xml version="1.0" encoding="utf-8"?>
<p:tagLst xmlns:p="http://schemas.openxmlformats.org/presentationml/2006/main">
  <p:tag name="COMMONDATA" val="eyJoZGlkIjoiODhjZDQzZGQzNjVkYjUzMzE4NmRjYjU0MWQ5MGRlNDIifQ=="/>
  <p:tag name="KSO_WPP_MARK_KEY" val="178d52cc-d1ff-48b7-b494-9a8814fd3f8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1"/>
  <p:tag name="KSO_WM_UNIT_LAYERLEVEL" val="1"/>
  <p:tag name="KSO_WM_TAG_VERSION" val="1.0"/>
  <p:tag name="KSO_WM_BEAUTIFY_FLAG" val="#wm#"/>
  <p:tag name="KSO_WM_UNIT_TYPE" val="i"/>
  <p:tag name="KSO_WM_UNIT_INDEX"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2"/>
  <p:tag name="KSO_WM_UNIT_LAYERLEVEL" val="1"/>
  <p:tag name="KSO_WM_TAG_VERSION" val="1.0"/>
  <p:tag name="KSO_WM_BEAUTIFY_FLAG" val="#wm#"/>
  <p:tag name="KSO_WM_UNIT_TYPE" val="i"/>
  <p:tag name="KSO_WM_UNIT_INDEX"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ysClr val="window" lastClr="FFFFFF"/>
      </a:lt1>
      <a:dk2>
        <a:srgbClr val="BED4E7"/>
      </a:dk2>
      <a:lt2>
        <a:srgbClr val="D8E5F0"/>
      </a:lt2>
      <a:accent1>
        <a:srgbClr val="66A0D0"/>
      </a:accent1>
      <a:accent2>
        <a:srgbClr val="76BEC0"/>
      </a:accent2>
      <a:accent3>
        <a:srgbClr val="71C58F"/>
      </a:accent3>
      <a:accent4>
        <a:srgbClr val="8BC571"/>
      </a:accent4>
      <a:accent5>
        <a:srgbClr val="A9CC6A"/>
      </a:accent5>
      <a:accent6>
        <a:srgbClr val="C4C158"/>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3234</Words>
  <Application>WPS 演示</Application>
  <PresentationFormat>宽屏</PresentationFormat>
  <Paragraphs>236</Paragraphs>
  <Slides>14</Slides>
  <Notes>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14</vt:i4>
      </vt:variant>
    </vt:vector>
  </HeadingPairs>
  <TitlesOfParts>
    <vt:vector size="27" baseType="lpstr">
      <vt:lpstr>Arial</vt:lpstr>
      <vt:lpstr>宋体</vt:lpstr>
      <vt:lpstr>Wingdings</vt:lpstr>
      <vt:lpstr>Wingdings</vt:lpstr>
      <vt:lpstr>微软雅黑</vt:lpstr>
      <vt:lpstr>汉仪旗黑-85S</vt:lpstr>
      <vt:lpstr>(使用中文字体)</vt:lpstr>
      <vt:lpstr>Segoe Print</vt:lpstr>
      <vt:lpstr>仿宋</vt:lpstr>
      <vt:lpstr>Arial Unicode MS</vt:lpstr>
      <vt:lpstr>Calibri</vt:lpstr>
      <vt:lpstr>Office 主题​​</vt:lpstr>
      <vt:lpstr>1_Office 主题​​</vt:lpstr>
      <vt:lpstr>信号分析基础实验</vt:lpstr>
      <vt:lpstr>说明</vt:lpstr>
      <vt:lpstr>A-题目1 基于音频指纹的听歌识曲</vt:lpstr>
      <vt:lpstr>A-题目2 双音多频 DTMF编码、检测、解码</vt:lpstr>
      <vt:lpstr>A-题目3  心电信号(ECG)的时频分析方法 </vt:lpstr>
      <vt:lpstr>B-题目4 傅里叶变换实现图像压缩</vt:lpstr>
      <vt:lpstr>B-题目5 语音信号消噪</vt:lpstr>
      <vt:lpstr>B-题目6   信号尺度变换的时频域分析        </vt:lpstr>
      <vt:lpstr>C-题目7 奈奎斯特采样定理验证</vt:lpstr>
      <vt:lpstr>C-题目8  验证FFT圆周卷积的运算量小于直接线性卷积的运算量</vt:lpstr>
      <vt:lpstr>C-题目9 IIR数字滤波器设计仿真与分析</vt:lpstr>
      <vt:lpstr>C-题目10 FIR数字滤波器设计仿真与分析</vt:lpstr>
      <vt:lpstr>open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yu迎Xia</cp:lastModifiedBy>
  <cp:revision>211</cp:revision>
  <dcterms:created xsi:type="dcterms:W3CDTF">2019-06-19T02:08:00Z</dcterms:created>
  <dcterms:modified xsi:type="dcterms:W3CDTF">2023-05-26T17:25:19Z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1F1FA7B1B1A44DC591EA75DAF0465AE9_11</vt:lpwstr>
  </property>
</Properties>
</file>