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1A383-12ED-4338-8E0E-3898818D88E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7FB6A-701D-4CBA-99DB-8D2DB7997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0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Function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5986" y="2136338"/>
            <a:ext cx="623202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5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choice_type</a:t>
            </a:r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5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choice_number</a:t>
            </a:r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5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choice_pizza</a:t>
            </a:r>
            <a:r>
              <a:rPr lang="en-US" altLang="zh-CN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altLang="zh-CN" sz="5400" b="1" cap="none" spc="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</a:t>
            </a:r>
            <a:r>
              <a:rPr lang="en-US" altLang="zh-CN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1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49987" y="219781"/>
            <a:ext cx="2232248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Choice_type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7" idx="2"/>
            <a:endCxn id="12" idx="1"/>
          </p:cNvCxnSpPr>
          <p:nvPr/>
        </p:nvCxnSpPr>
        <p:spPr>
          <a:xfrm>
            <a:off x="1666111" y="867853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数据 11"/>
          <p:cNvSpPr/>
          <p:nvPr/>
        </p:nvSpPr>
        <p:spPr>
          <a:xfrm>
            <a:off x="189947" y="1551929"/>
            <a:ext cx="2952328" cy="504056"/>
          </a:xfrm>
          <a:prstGeom prst="flowChartInputOutp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 </a:t>
            </a:r>
            <a:r>
              <a:rPr lang="en-US" altLang="zh-CN" dirty="0" err="1" smtClean="0"/>
              <a:t>the_type</a:t>
            </a:r>
            <a:endParaRPr lang="zh-CN" altLang="en-US" dirty="0"/>
          </a:p>
        </p:txBody>
      </p:sp>
      <p:sp>
        <p:nvSpPr>
          <p:cNvPr id="15" name="流程图: 决策 14"/>
          <p:cNvSpPr/>
          <p:nvPr/>
        </p:nvSpPr>
        <p:spPr>
          <a:xfrm>
            <a:off x="-26077" y="2690918"/>
            <a:ext cx="3384376" cy="936104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The_type</a:t>
            </a:r>
            <a:r>
              <a:rPr lang="en-US" altLang="zh-CN" dirty="0" smtClean="0"/>
              <a:t>==1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6111" y="2055985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66111" y="3627022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9846" y="3911358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5" idx="3"/>
            <a:endCxn id="28" idx="0"/>
          </p:cNvCxnSpPr>
          <p:nvPr/>
        </p:nvCxnSpPr>
        <p:spPr>
          <a:xfrm>
            <a:off x="3358299" y="3158970"/>
            <a:ext cx="542409" cy="1070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5896" y="3542381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流程图: 数据 26"/>
          <p:cNvSpPr/>
          <p:nvPr/>
        </p:nvSpPr>
        <p:spPr>
          <a:xfrm>
            <a:off x="132427" y="4356107"/>
            <a:ext cx="2649807" cy="721936"/>
          </a:xfrm>
          <a:prstGeom prst="flowChartInputOutp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 </a:t>
            </a:r>
            <a:r>
              <a:rPr lang="en-US" altLang="zh-CN" dirty="0" err="1" smtClean="0"/>
              <a:t>name,address,phone</a:t>
            </a:r>
            <a:endParaRPr lang="zh-CN" altLang="en-US" dirty="0"/>
          </a:p>
        </p:txBody>
      </p:sp>
      <p:sp>
        <p:nvSpPr>
          <p:cNvPr id="28" name="流程图: 决策 27"/>
          <p:cNvSpPr/>
          <p:nvPr/>
        </p:nvSpPr>
        <p:spPr>
          <a:xfrm>
            <a:off x="2608587" y="4229498"/>
            <a:ext cx="2584241" cy="82431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The_type</a:t>
            </a:r>
            <a:r>
              <a:rPr lang="en-US" altLang="zh-CN" dirty="0" smtClean="0"/>
              <a:t>==2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900707" y="5078043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41009" y="5235415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34" name="肘形连接符 33"/>
          <p:cNvCxnSpPr/>
          <p:nvPr/>
        </p:nvCxnSpPr>
        <p:spPr>
          <a:xfrm rot="16200000" flipH="1">
            <a:off x="4705722" y="4932976"/>
            <a:ext cx="703006" cy="271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587" y="4724090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52710" y="5762119"/>
            <a:ext cx="2232248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Return [</a:t>
            </a:r>
            <a:r>
              <a:rPr lang="en-US" altLang="zh-CN" dirty="0" err="1" smtClean="0">
                <a:solidFill>
                  <a:schemeClr val="bg1"/>
                </a:solidFill>
              </a:rPr>
              <a:t>name,address,phone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27476" y="5093422"/>
            <a:ext cx="0" cy="668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806478" y="5762119"/>
            <a:ext cx="1981546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Return name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859229" y="5438083"/>
            <a:ext cx="1584979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Return None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57225" y="404664"/>
            <a:ext cx="3763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+mj-lt"/>
              </a:rPr>
              <a:t>Choice_type</a:t>
            </a:r>
            <a:r>
              <a:rPr lang="en-US" altLang="zh-CN" sz="2800" dirty="0" smtClean="0">
                <a:latin typeface="+mj-lt"/>
              </a:rPr>
              <a:t>()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4570634" y="927884"/>
            <a:ext cx="4573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0634" y="1209891"/>
            <a:ext cx="4681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 smtClean="0"/>
              <a:t>Pick </a:t>
            </a:r>
            <a:r>
              <a:rPr lang="en-US" altLang="zh-CN" dirty="0" err="1" smtClean="0"/>
              <a:t>the_type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Check INPUT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If INPUT==1 INPUT </a:t>
            </a:r>
            <a:r>
              <a:rPr lang="en-US" altLang="zh-CN" dirty="0" err="1" smtClean="0"/>
              <a:t>name,address,phone</a:t>
            </a:r>
            <a:r>
              <a:rPr lang="en-US" altLang="zh-CN" dirty="0" smtClean="0"/>
              <a:t> return </a:t>
            </a:r>
            <a:r>
              <a:rPr lang="en-US" altLang="zh-CN" dirty="0" err="1" smtClean="0"/>
              <a:t>name,address,phone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If INPUT==2 INPUT name return name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If INPUT error return 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01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49987" y="219781"/>
            <a:ext cx="2232248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choice_number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7" idx="2"/>
            <a:endCxn id="12" idx="1"/>
          </p:cNvCxnSpPr>
          <p:nvPr/>
        </p:nvCxnSpPr>
        <p:spPr>
          <a:xfrm>
            <a:off x="1666111" y="867853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数据 11"/>
          <p:cNvSpPr/>
          <p:nvPr/>
        </p:nvSpPr>
        <p:spPr>
          <a:xfrm>
            <a:off x="189947" y="1551929"/>
            <a:ext cx="2952328" cy="504056"/>
          </a:xfrm>
          <a:prstGeom prst="flowChartInputOutp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 number</a:t>
            </a:r>
            <a:endParaRPr lang="zh-CN" altLang="en-US" dirty="0"/>
          </a:p>
        </p:txBody>
      </p:sp>
      <p:sp>
        <p:nvSpPr>
          <p:cNvPr id="15" name="流程图: 决策 14"/>
          <p:cNvSpPr/>
          <p:nvPr/>
        </p:nvSpPr>
        <p:spPr>
          <a:xfrm>
            <a:off x="-26077" y="2690918"/>
            <a:ext cx="3384376" cy="936104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umber&gt;=1&amp;&amp;number&lt;=5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6111" y="2055985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66111" y="3627022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9846" y="3911358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15" idx="3"/>
          </p:cNvCxnSpPr>
          <p:nvPr/>
        </p:nvCxnSpPr>
        <p:spPr>
          <a:xfrm>
            <a:off x="3358299" y="3158970"/>
            <a:ext cx="542409" cy="1070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5896" y="3542381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76339" y="4335003"/>
            <a:ext cx="2232248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Return number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909935" y="4311098"/>
            <a:ext cx="1981546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Return None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57225" y="404664"/>
            <a:ext cx="3763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+mj-lt"/>
              </a:rPr>
              <a:t>Choice_type</a:t>
            </a:r>
            <a:r>
              <a:rPr lang="en-US" altLang="zh-CN" sz="2800" dirty="0" smtClean="0">
                <a:latin typeface="+mj-lt"/>
              </a:rPr>
              <a:t>()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4570634" y="927884"/>
            <a:ext cx="4573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0634" y="1209891"/>
            <a:ext cx="468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 smtClean="0"/>
              <a:t>Pick number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Check INPUT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If INPUT&gt;=1 and  INPUT&lt;=5 return number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If INPUT error return 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05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202541" y="383583"/>
            <a:ext cx="2232248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choice_pizza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 smtClean="0"/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656633" y="2279853"/>
            <a:ext cx="3384376" cy="66487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24434" y="1934186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318665" y="2958791"/>
            <a:ext cx="0" cy="29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1444" y="4895501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>
            <a:off x="4084613" y="2635209"/>
            <a:ext cx="512253" cy="1781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8450" y="3706183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流程图: 数据 26"/>
          <p:cNvSpPr/>
          <p:nvPr/>
        </p:nvSpPr>
        <p:spPr>
          <a:xfrm>
            <a:off x="855126" y="3255149"/>
            <a:ext cx="2649807" cy="460993"/>
          </a:xfrm>
          <a:prstGeom prst="flowChartInputOutp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</a:t>
            </a:r>
            <a:r>
              <a:rPr lang="en-US" altLang="zh-CN" dirty="0" err="1"/>
              <a:t>pizza_type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151444" y="4781344"/>
            <a:ext cx="0" cy="4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4084613" y="4399728"/>
            <a:ext cx="1678393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return </a:t>
            </a:r>
            <a:r>
              <a:rPr lang="en-US" altLang="zh-CN" dirty="0"/>
              <a:t>pizzas</a:t>
            </a:r>
            <a:r>
              <a:rPr lang="en-US" altLang="zh-CN" dirty="0"/>
              <a:t>, </a:t>
            </a:r>
            <a:r>
              <a:rPr lang="en-US" altLang="zh-CN" dirty="0" err="1"/>
              <a:t>pizzas_key_list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57225" y="404664"/>
            <a:ext cx="3763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+mj-lt"/>
              </a:rPr>
              <a:t>Choice_type</a:t>
            </a:r>
            <a:r>
              <a:rPr lang="en-US" altLang="zh-CN" sz="2800" dirty="0" smtClean="0">
                <a:latin typeface="+mj-lt"/>
              </a:rPr>
              <a:t>()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4570634" y="927884"/>
            <a:ext cx="4573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0634" y="1209891"/>
            <a:ext cx="4681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INPUT </a:t>
            </a:r>
            <a:r>
              <a:rPr lang="en-US" altLang="zh-CN" dirty="0" err="1" smtClean="0"/>
              <a:t>pizza_type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Check INPUT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If INPUT==1 and INPUT &lt;=12 </a:t>
            </a:r>
            <a:r>
              <a:rPr lang="en-US" altLang="zh-CN" dirty="0" err="1" smtClean="0"/>
              <a:t>pizzas.append</a:t>
            </a:r>
            <a:r>
              <a:rPr lang="en-US" altLang="zh-CN" dirty="0" smtClean="0"/>
              <a:t>(INPUT)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If INPUT error break</a:t>
            </a:r>
          </a:p>
          <a:p>
            <a:pPr marL="342900" indent="-342900">
              <a:buAutoNum type="arabicParenBoth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return </a:t>
            </a:r>
            <a:r>
              <a:rPr lang="en-US" altLang="zh-CN" dirty="0" err="1" smtClean="0"/>
              <a:t>pizzas.pizzas_key_list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8311" y="1362985"/>
            <a:ext cx="2232247" cy="571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15632" y="1005792"/>
            <a:ext cx="0" cy="321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决策 32"/>
          <p:cNvSpPr/>
          <p:nvPr/>
        </p:nvSpPr>
        <p:spPr>
          <a:xfrm>
            <a:off x="850548" y="3979211"/>
            <a:ext cx="2654385" cy="98679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pizza_type</a:t>
            </a:r>
            <a:r>
              <a:rPr lang="en-US" altLang="zh-CN" dirty="0" smtClean="0"/>
              <a:t>&gt;=1 and </a:t>
            </a:r>
            <a:r>
              <a:rPr lang="en-US" altLang="zh-CN" dirty="0" err="1" smtClean="0"/>
              <a:t>pizza_type</a:t>
            </a:r>
            <a:r>
              <a:rPr lang="en-US" altLang="zh-CN" dirty="0" smtClean="0"/>
              <a:t>&lt;=12 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176997" y="3776033"/>
            <a:ext cx="0" cy="29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63906" y="5264833"/>
            <a:ext cx="2232247" cy="571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Pizzas.append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pizza_type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04508" y="6201291"/>
            <a:ext cx="2232247" cy="571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=i+1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140848" y="5836034"/>
            <a:ext cx="0" cy="4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23528" y="6486891"/>
            <a:ext cx="740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/>
          <p:nvPr/>
        </p:nvCxnSpPr>
        <p:spPr>
          <a:xfrm rot="5400000" flipH="1" flipV="1">
            <a:off x="-935514" y="3357900"/>
            <a:ext cx="4368239" cy="1862851"/>
          </a:xfrm>
          <a:prstGeom prst="bentConnector3">
            <a:avLst>
              <a:gd name="adj1" fmla="val 99415"/>
            </a:avLst>
          </a:prstGeom>
          <a:ln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/>
          <p:nvPr/>
        </p:nvCxnSpPr>
        <p:spPr>
          <a:xfrm rot="16200000" flipH="1">
            <a:off x="3228749" y="4761995"/>
            <a:ext cx="1064621" cy="5122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58638" y="5093348"/>
            <a:ext cx="5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3449253" y="5564324"/>
            <a:ext cx="1678393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break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3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146</Words>
  <Application>Microsoft Office PowerPoint</Application>
  <PresentationFormat>全屏显示(4:3)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Function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七</dc:creator>
  <cp:lastModifiedBy>ASUS</cp:lastModifiedBy>
  <cp:revision>7</cp:revision>
  <dcterms:created xsi:type="dcterms:W3CDTF">2018-10-14T06:50:41Z</dcterms:created>
  <dcterms:modified xsi:type="dcterms:W3CDTF">2018-10-14T07:43:08Z</dcterms:modified>
</cp:coreProperties>
</file>