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66770-F45F-41F8-A716-017751A021D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30B520-ED31-46AD-AD0D-7A5E79BBC02B}">
      <dgm:prSet phldrT="[Text]"/>
      <dgm:spPr/>
      <dgm:t>
        <a:bodyPr/>
        <a:lstStyle/>
        <a:p>
          <a:r>
            <a:rPr lang="vi-VN" dirty="0" smtClean="0"/>
            <a:t>Cài tensorflow trên GPU</a:t>
          </a:r>
          <a:endParaRPr lang="en-US" dirty="0"/>
        </a:p>
      </dgm:t>
    </dgm:pt>
    <dgm:pt modelId="{ECD373A9-26C0-4E93-A845-00B41196B2C6}" type="parTrans" cxnId="{B9B0BCAA-FA07-4907-BD3E-A6346ADEC035}">
      <dgm:prSet/>
      <dgm:spPr/>
      <dgm:t>
        <a:bodyPr/>
        <a:lstStyle/>
        <a:p>
          <a:endParaRPr lang="en-US"/>
        </a:p>
      </dgm:t>
    </dgm:pt>
    <dgm:pt modelId="{0A56F7E5-39B7-4C23-83A5-9CF772B5F35B}" type="sibTrans" cxnId="{B9B0BCAA-FA07-4907-BD3E-A6346ADEC035}">
      <dgm:prSet/>
      <dgm:spPr/>
      <dgm:t>
        <a:bodyPr/>
        <a:lstStyle/>
        <a:p>
          <a:endParaRPr lang="en-US"/>
        </a:p>
      </dgm:t>
    </dgm:pt>
    <dgm:pt modelId="{F0FEDF67-1C40-4412-86B1-0540BB189EBA}">
      <dgm:prSet phldrT="[Text]" custT="1"/>
      <dgm:spPr/>
      <dgm:t>
        <a:bodyPr/>
        <a:lstStyle/>
        <a:p>
          <a:r>
            <a:rPr lang="vi-VN" sz="2800" dirty="0" smtClean="0"/>
            <a:t>CUDA</a:t>
          </a:r>
          <a:endParaRPr lang="en-US" sz="2800" dirty="0"/>
        </a:p>
      </dgm:t>
    </dgm:pt>
    <dgm:pt modelId="{3C272103-3CBD-4D0C-A099-2AD1B3609957}" type="parTrans" cxnId="{84E952EB-C374-452E-B5A3-B3CCCAAE16B3}">
      <dgm:prSet/>
      <dgm:spPr/>
      <dgm:t>
        <a:bodyPr/>
        <a:lstStyle/>
        <a:p>
          <a:endParaRPr lang="en-US"/>
        </a:p>
      </dgm:t>
    </dgm:pt>
    <dgm:pt modelId="{034FA073-E404-4A92-BE0B-E49D15660182}" type="sibTrans" cxnId="{84E952EB-C374-452E-B5A3-B3CCCAAE16B3}">
      <dgm:prSet/>
      <dgm:spPr/>
      <dgm:t>
        <a:bodyPr/>
        <a:lstStyle/>
        <a:p>
          <a:endParaRPr lang="en-US"/>
        </a:p>
      </dgm:t>
    </dgm:pt>
    <dgm:pt modelId="{6759AE42-2E80-445F-BA49-EEA2A1185E5F}">
      <dgm:prSet phldrT="[Text]" custT="1"/>
      <dgm:spPr/>
      <dgm:t>
        <a:bodyPr/>
        <a:lstStyle/>
        <a:p>
          <a:r>
            <a:rPr lang="vi-VN" sz="2400" dirty="0" smtClean="0"/>
            <a:t>CuDNN</a:t>
          </a:r>
          <a:endParaRPr lang="en-US" sz="2400" dirty="0"/>
        </a:p>
      </dgm:t>
    </dgm:pt>
    <dgm:pt modelId="{E69F68EC-6CD0-4D0E-9994-A2FFAE8DB14B}" type="parTrans" cxnId="{2640629A-5307-4291-9A79-76FF6A2E6D2E}">
      <dgm:prSet/>
      <dgm:spPr/>
      <dgm:t>
        <a:bodyPr/>
        <a:lstStyle/>
        <a:p>
          <a:endParaRPr lang="en-US"/>
        </a:p>
      </dgm:t>
    </dgm:pt>
    <dgm:pt modelId="{85B337A4-CBFD-4806-9166-C9B1E1EA3504}" type="sibTrans" cxnId="{2640629A-5307-4291-9A79-76FF6A2E6D2E}">
      <dgm:prSet/>
      <dgm:spPr/>
      <dgm:t>
        <a:bodyPr/>
        <a:lstStyle/>
        <a:p>
          <a:endParaRPr lang="en-US"/>
        </a:p>
      </dgm:t>
    </dgm:pt>
    <dgm:pt modelId="{51EA61EB-A421-4B60-88C9-0C96C05A8776}">
      <dgm:prSet phldrT="[Text]"/>
      <dgm:spPr/>
      <dgm:t>
        <a:bodyPr/>
        <a:lstStyle/>
        <a:p>
          <a:r>
            <a:rPr lang="vi-VN" dirty="0" smtClean="0"/>
            <a:t>Thêm các cài đặt cần thiết</a:t>
          </a:r>
          <a:endParaRPr lang="en-US" dirty="0"/>
        </a:p>
      </dgm:t>
    </dgm:pt>
    <dgm:pt modelId="{947CE66F-880A-4280-9B87-0299873DEC45}" type="parTrans" cxnId="{A520FD90-902C-4B1B-BED8-42518131F813}">
      <dgm:prSet/>
      <dgm:spPr/>
      <dgm:t>
        <a:bodyPr/>
        <a:lstStyle/>
        <a:p>
          <a:endParaRPr lang="en-US"/>
        </a:p>
      </dgm:t>
    </dgm:pt>
    <dgm:pt modelId="{49C539FF-8235-4717-8541-23E35CB20854}" type="sibTrans" cxnId="{A520FD90-902C-4B1B-BED8-42518131F813}">
      <dgm:prSet/>
      <dgm:spPr/>
      <dgm:t>
        <a:bodyPr/>
        <a:lstStyle/>
        <a:p>
          <a:endParaRPr lang="en-US"/>
        </a:p>
      </dgm:t>
    </dgm:pt>
    <dgm:pt modelId="{23A879DA-4041-4C82-B09F-534285A2515D}">
      <dgm:prSet custT="1"/>
      <dgm:spPr/>
      <dgm:t>
        <a:bodyPr/>
        <a:lstStyle/>
        <a:p>
          <a:r>
            <a:rPr lang="en-US" sz="2000" dirty="0" smtClean="0"/>
            <a:t>Microsoft C++ Redistributable for Visual Studio 2015, 2017 and 2019</a:t>
          </a:r>
          <a:endParaRPr lang="en-US" sz="2000" dirty="0"/>
        </a:p>
      </dgm:t>
    </dgm:pt>
    <dgm:pt modelId="{592AA449-80E6-40B2-8D95-A64EB3537AA1}" type="parTrans" cxnId="{FC8FFC63-5390-4913-B04A-E4B614C51C9E}">
      <dgm:prSet/>
      <dgm:spPr/>
      <dgm:t>
        <a:bodyPr/>
        <a:lstStyle/>
        <a:p>
          <a:endParaRPr lang="en-US"/>
        </a:p>
      </dgm:t>
    </dgm:pt>
    <dgm:pt modelId="{1D4EB96A-9722-4B59-9EE4-6C45DF4B98A9}" type="sibTrans" cxnId="{FC8FFC63-5390-4913-B04A-E4B614C51C9E}">
      <dgm:prSet/>
      <dgm:spPr/>
      <dgm:t>
        <a:bodyPr/>
        <a:lstStyle/>
        <a:p>
          <a:endParaRPr lang="en-US"/>
        </a:p>
      </dgm:t>
    </dgm:pt>
    <dgm:pt modelId="{3FD7BC1A-C334-4826-B2BE-20BAB89F172C}">
      <dgm:prSet custT="1"/>
      <dgm:spPr/>
      <dgm:t>
        <a:bodyPr/>
        <a:lstStyle/>
        <a:p>
          <a:r>
            <a:rPr lang="vi-VN" sz="2400" dirty="0" smtClean="0"/>
            <a:t>cudart64_101.dll</a:t>
          </a:r>
          <a:endParaRPr lang="en-US" sz="2400" dirty="0"/>
        </a:p>
      </dgm:t>
    </dgm:pt>
    <dgm:pt modelId="{2B27BD5E-42DC-43D8-A89F-6701E67E947A}" type="parTrans" cxnId="{096A0B36-45C7-4DCD-8A44-C50C5D1784DD}">
      <dgm:prSet/>
      <dgm:spPr/>
      <dgm:t>
        <a:bodyPr/>
        <a:lstStyle/>
        <a:p>
          <a:endParaRPr lang="en-US"/>
        </a:p>
      </dgm:t>
    </dgm:pt>
    <dgm:pt modelId="{8E3AC7E8-17D2-4937-B9B9-B72F040AA40A}" type="sibTrans" cxnId="{096A0B36-45C7-4DCD-8A44-C50C5D1784DD}">
      <dgm:prSet/>
      <dgm:spPr/>
      <dgm:t>
        <a:bodyPr/>
        <a:lstStyle/>
        <a:p>
          <a:endParaRPr lang="en-US"/>
        </a:p>
      </dgm:t>
    </dgm:pt>
    <dgm:pt modelId="{83CC910B-F360-4170-9A64-4745E30B4FEC}">
      <dgm:prSet phldrT="[Text]"/>
      <dgm:spPr/>
      <dgm:t>
        <a:bodyPr/>
        <a:lstStyle/>
        <a:p>
          <a:r>
            <a:rPr lang="vi-VN" dirty="0" smtClean="0"/>
            <a:t>Cài Python và VSCODE</a:t>
          </a:r>
        </a:p>
      </dgm:t>
    </dgm:pt>
    <dgm:pt modelId="{3FBEBE00-13E2-4706-863D-C15BC92D41DB}" type="parTrans" cxnId="{DBCEE3AA-3F90-4DEC-91E7-7E97DB027A38}">
      <dgm:prSet/>
      <dgm:spPr/>
      <dgm:t>
        <a:bodyPr/>
        <a:lstStyle/>
        <a:p>
          <a:endParaRPr lang="en-US"/>
        </a:p>
      </dgm:t>
    </dgm:pt>
    <dgm:pt modelId="{65202AD1-5A46-4DE2-BD86-EF61334FE6E7}" type="sibTrans" cxnId="{DBCEE3AA-3F90-4DEC-91E7-7E97DB027A38}">
      <dgm:prSet/>
      <dgm:spPr/>
      <dgm:t>
        <a:bodyPr/>
        <a:lstStyle/>
        <a:p>
          <a:endParaRPr lang="en-US"/>
        </a:p>
      </dgm:t>
    </dgm:pt>
    <dgm:pt modelId="{932430E5-1A46-4C28-8785-9CC92E8179FD}" type="pres">
      <dgm:prSet presAssocID="{4B466770-F45F-41F8-A716-017751A021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ED7A69-BEB0-4097-AE97-E4AF2596A662}" type="pres">
      <dgm:prSet presAssocID="{83CC910B-F360-4170-9A64-4745E30B4FEC}" presName="root" presStyleCnt="0"/>
      <dgm:spPr/>
    </dgm:pt>
    <dgm:pt modelId="{7DCABBEE-4D2A-4E4C-9306-DF957B1E6BCD}" type="pres">
      <dgm:prSet presAssocID="{83CC910B-F360-4170-9A64-4745E30B4FEC}" presName="rootComposite" presStyleCnt="0"/>
      <dgm:spPr/>
    </dgm:pt>
    <dgm:pt modelId="{93C4E631-C8ED-4C65-9C13-7567BDAFD0F9}" type="pres">
      <dgm:prSet presAssocID="{83CC910B-F360-4170-9A64-4745E30B4FEC}" presName="rootText" presStyleLbl="node1" presStyleIdx="0" presStyleCnt="3" custScaleX="119681" custScaleY="168435"/>
      <dgm:spPr/>
      <dgm:t>
        <a:bodyPr/>
        <a:lstStyle/>
        <a:p>
          <a:endParaRPr lang="en-US"/>
        </a:p>
      </dgm:t>
    </dgm:pt>
    <dgm:pt modelId="{B40D704C-0006-45FA-B634-1F0431F4DD99}" type="pres">
      <dgm:prSet presAssocID="{83CC910B-F360-4170-9A64-4745E30B4FEC}" presName="rootConnector" presStyleLbl="node1" presStyleIdx="0" presStyleCnt="3"/>
      <dgm:spPr/>
    </dgm:pt>
    <dgm:pt modelId="{3B3AB8AD-99E2-48A0-90ED-499D672A2F13}" type="pres">
      <dgm:prSet presAssocID="{83CC910B-F360-4170-9A64-4745E30B4FEC}" presName="childShape" presStyleCnt="0"/>
      <dgm:spPr/>
    </dgm:pt>
    <dgm:pt modelId="{9F2B63DD-5E07-4560-BE94-7B8D260AFCEB}" type="pres">
      <dgm:prSet presAssocID="{3D30B520-ED31-46AD-AD0D-7A5E79BBC02B}" presName="root" presStyleCnt="0"/>
      <dgm:spPr/>
    </dgm:pt>
    <dgm:pt modelId="{FFC049A0-18BB-4C48-B81B-0DE18ED852D7}" type="pres">
      <dgm:prSet presAssocID="{3D30B520-ED31-46AD-AD0D-7A5E79BBC02B}" presName="rootComposite" presStyleCnt="0"/>
      <dgm:spPr/>
    </dgm:pt>
    <dgm:pt modelId="{16BEF842-E94E-4CED-A44E-6413FFB0ACFA}" type="pres">
      <dgm:prSet presAssocID="{3D30B520-ED31-46AD-AD0D-7A5E79BBC02B}" presName="rootText" presStyleLbl="node1" presStyleIdx="1" presStyleCnt="3" custScaleX="117880" custScaleY="122674"/>
      <dgm:spPr/>
      <dgm:t>
        <a:bodyPr/>
        <a:lstStyle/>
        <a:p>
          <a:endParaRPr lang="en-US"/>
        </a:p>
      </dgm:t>
    </dgm:pt>
    <dgm:pt modelId="{54A89682-EF9E-426C-9818-EB2F50010DFC}" type="pres">
      <dgm:prSet presAssocID="{3D30B520-ED31-46AD-AD0D-7A5E79BBC02B}" presName="rootConnector" presStyleLbl="node1" presStyleIdx="1" presStyleCnt="3"/>
      <dgm:spPr/>
    </dgm:pt>
    <dgm:pt modelId="{0F8B268E-4020-420F-AB9A-F1FEC60273B4}" type="pres">
      <dgm:prSet presAssocID="{3D30B520-ED31-46AD-AD0D-7A5E79BBC02B}" presName="childShape" presStyleCnt="0"/>
      <dgm:spPr/>
    </dgm:pt>
    <dgm:pt modelId="{A71C313E-C783-46D2-A9A3-BE004CBD0285}" type="pres">
      <dgm:prSet presAssocID="{3C272103-3CBD-4D0C-A099-2AD1B3609957}" presName="Name13" presStyleLbl="parChTrans1D2" presStyleIdx="0" presStyleCnt="4"/>
      <dgm:spPr/>
    </dgm:pt>
    <dgm:pt modelId="{7864123D-7AB8-437C-9921-C10EB10B4CFF}" type="pres">
      <dgm:prSet presAssocID="{F0FEDF67-1C40-4412-86B1-0540BB189EB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874CC-4615-4652-9D11-3F053998EE43}" type="pres">
      <dgm:prSet presAssocID="{E69F68EC-6CD0-4D0E-9994-A2FFAE8DB14B}" presName="Name13" presStyleLbl="parChTrans1D2" presStyleIdx="1" presStyleCnt="4"/>
      <dgm:spPr/>
    </dgm:pt>
    <dgm:pt modelId="{35325EEB-6AD5-4F7C-9ACD-326E52C94B7B}" type="pres">
      <dgm:prSet presAssocID="{6759AE42-2E80-445F-BA49-EEA2A1185E5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C12E2-D96E-441D-9BB7-4369356FD809}" type="pres">
      <dgm:prSet presAssocID="{51EA61EB-A421-4B60-88C9-0C96C05A8776}" presName="root" presStyleCnt="0"/>
      <dgm:spPr/>
    </dgm:pt>
    <dgm:pt modelId="{6742839A-3537-4445-B7FD-9259A13FADBD}" type="pres">
      <dgm:prSet presAssocID="{51EA61EB-A421-4B60-88C9-0C96C05A8776}" presName="rootComposite" presStyleCnt="0"/>
      <dgm:spPr/>
    </dgm:pt>
    <dgm:pt modelId="{F76A0FC3-0C5F-4395-9229-DE803BC9D2C9}" type="pres">
      <dgm:prSet presAssocID="{51EA61EB-A421-4B60-88C9-0C96C05A8776}" presName="rootText" presStyleLbl="node1" presStyleIdx="2" presStyleCnt="3" custScaleX="131558" custScaleY="121088"/>
      <dgm:spPr/>
      <dgm:t>
        <a:bodyPr/>
        <a:lstStyle/>
        <a:p>
          <a:endParaRPr lang="en-US"/>
        </a:p>
      </dgm:t>
    </dgm:pt>
    <dgm:pt modelId="{610AE6C3-A3BA-4D2A-A4AB-5173A93339F5}" type="pres">
      <dgm:prSet presAssocID="{51EA61EB-A421-4B60-88C9-0C96C05A8776}" presName="rootConnector" presStyleLbl="node1" presStyleIdx="2" presStyleCnt="3"/>
      <dgm:spPr/>
    </dgm:pt>
    <dgm:pt modelId="{CFF00534-231B-408D-AF98-B30ECA660693}" type="pres">
      <dgm:prSet presAssocID="{51EA61EB-A421-4B60-88C9-0C96C05A8776}" presName="childShape" presStyleCnt="0"/>
      <dgm:spPr/>
    </dgm:pt>
    <dgm:pt modelId="{707FA60D-8487-46DE-8A0C-5ADB67AAC6D7}" type="pres">
      <dgm:prSet presAssocID="{592AA449-80E6-40B2-8D95-A64EB3537AA1}" presName="Name13" presStyleLbl="parChTrans1D2" presStyleIdx="2" presStyleCnt="4"/>
      <dgm:spPr/>
    </dgm:pt>
    <dgm:pt modelId="{6D47702E-3B67-4877-B199-B14B89B9283D}" type="pres">
      <dgm:prSet presAssocID="{23A879DA-4041-4C82-B09F-534285A2515D}" presName="childText" presStyleLbl="bgAcc1" presStyleIdx="2" presStyleCnt="4" custScaleX="193426" custScaleY="143288">
        <dgm:presLayoutVars>
          <dgm:bulletEnabled val="1"/>
        </dgm:presLayoutVars>
      </dgm:prSet>
      <dgm:spPr/>
    </dgm:pt>
    <dgm:pt modelId="{67FFF33B-594B-4C20-9BB8-E99B21819E16}" type="pres">
      <dgm:prSet presAssocID="{2B27BD5E-42DC-43D8-A89F-6701E67E947A}" presName="Name13" presStyleLbl="parChTrans1D2" presStyleIdx="3" presStyleCnt="4"/>
      <dgm:spPr/>
    </dgm:pt>
    <dgm:pt modelId="{BD44AD00-2FA8-49B8-8ADD-8D2DFBEE12F1}" type="pres">
      <dgm:prSet presAssocID="{3FD7BC1A-C334-4826-B2BE-20BAB89F172C}" presName="childText" presStyleLbl="bgAcc1" presStyleIdx="3" presStyleCnt="4" custScaleX="188133" custScaleY="100057">
        <dgm:presLayoutVars>
          <dgm:bulletEnabled val="1"/>
        </dgm:presLayoutVars>
      </dgm:prSet>
      <dgm:spPr/>
    </dgm:pt>
  </dgm:ptLst>
  <dgm:cxnLst>
    <dgm:cxn modelId="{1130CE2C-198D-471B-A64E-CEC83FBDEB14}" type="presOf" srcId="{83CC910B-F360-4170-9A64-4745E30B4FEC}" destId="{93C4E631-C8ED-4C65-9C13-7567BDAFD0F9}" srcOrd="0" destOrd="0" presId="urn:microsoft.com/office/officeart/2005/8/layout/hierarchy3"/>
    <dgm:cxn modelId="{D20018ED-9591-43BD-89D2-E2AAFE38B024}" type="presOf" srcId="{3C272103-3CBD-4D0C-A099-2AD1B3609957}" destId="{A71C313E-C783-46D2-A9A3-BE004CBD0285}" srcOrd="0" destOrd="0" presId="urn:microsoft.com/office/officeart/2005/8/layout/hierarchy3"/>
    <dgm:cxn modelId="{436DE03E-5571-4A95-88F8-4377816A65C5}" type="presOf" srcId="{4B466770-F45F-41F8-A716-017751A021D3}" destId="{932430E5-1A46-4C28-8785-9CC92E8179FD}" srcOrd="0" destOrd="0" presId="urn:microsoft.com/office/officeart/2005/8/layout/hierarchy3"/>
    <dgm:cxn modelId="{84E952EB-C374-452E-B5A3-B3CCCAAE16B3}" srcId="{3D30B520-ED31-46AD-AD0D-7A5E79BBC02B}" destId="{F0FEDF67-1C40-4412-86B1-0540BB189EBA}" srcOrd="0" destOrd="0" parTransId="{3C272103-3CBD-4D0C-A099-2AD1B3609957}" sibTransId="{034FA073-E404-4A92-BE0B-E49D15660182}"/>
    <dgm:cxn modelId="{A520FD90-902C-4B1B-BED8-42518131F813}" srcId="{4B466770-F45F-41F8-A716-017751A021D3}" destId="{51EA61EB-A421-4B60-88C9-0C96C05A8776}" srcOrd="2" destOrd="0" parTransId="{947CE66F-880A-4280-9B87-0299873DEC45}" sibTransId="{49C539FF-8235-4717-8541-23E35CB20854}"/>
    <dgm:cxn modelId="{B9B0BCAA-FA07-4907-BD3E-A6346ADEC035}" srcId="{4B466770-F45F-41F8-A716-017751A021D3}" destId="{3D30B520-ED31-46AD-AD0D-7A5E79BBC02B}" srcOrd="1" destOrd="0" parTransId="{ECD373A9-26C0-4E93-A845-00B41196B2C6}" sibTransId="{0A56F7E5-39B7-4C23-83A5-9CF772B5F35B}"/>
    <dgm:cxn modelId="{CAE90347-28A2-466D-8F17-5B5AF43064D4}" type="presOf" srcId="{51EA61EB-A421-4B60-88C9-0C96C05A8776}" destId="{610AE6C3-A3BA-4D2A-A4AB-5173A93339F5}" srcOrd="1" destOrd="0" presId="urn:microsoft.com/office/officeart/2005/8/layout/hierarchy3"/>
    <dgm:cxn modelId="{2640629A-5307-4291-9A79-76FF6A2E6D2E}" srcId="{3D30B520-ED31-46AD-AD0D-7A5E79BBC02B}" destId="{6759AE42-2E80-445F-BA49-EEA2A1185E5F}" srcOrd="1" destOrd="0" parTransId="{E69F68EC-6CD0-4D0E-9994-A2FFAE8DB14B}" sibTransId="{85B337A4-CBFD-4806-9166-C9B1E1EA3504}"/>
    <dgm:cxn modelId="{866BB359-BA99-4CC3-A737-68666A51C9E6}" type="presOf" srcId="{83CC910B-F360-4170-9A64-4745E30B4FEC}" destId="{B40D704C-0006-45FA-B634-1F0431F4DD99}" srcOrd="1" destOrd="0" presId="urn:microsoft.com/office/officeart/2005/8/layout/hierarchy3"/>
    <dgm:cxn modelId="{82F958A9-2C18-49D2-924C-A32732E50134}" type="presOf" srcId="{3FD7BC1A-C334-4826-B2BE-20BAB89F172C}" destId="{BD44AD00-2FA8-49B8-8ADD-8D2DFBEE12F1}" srcOrd="0" destOrd="0" presId="urn:microsoft.com/office/officeart/2005/8/layout/hierarchy3"/>
    <dgm:cxn modelId="{E4B31D88-49A9-4B92-8D37-327CE82AFA4D}" type="presOf" srcId="{592AA449-80E6-40B2-8D95-A64EB3537AA1}" destId="{707FA60D-8487-46DE-8A0C-5ADB67AAC6D7}" srcOrd="0" destOrd="0" presId="urn:microsoft.com/office/officeart/2005/8/layout/hierarchy3"/>
    <dgm:cxn modelId="{F2B072E3-0BE1-456F-A368-9205A294170D}" type="presOf" srcId="{23A879DA-4041-4C82-B09F-534285A2515D}" destId="{6D47702E-3B67-4877-B199-B14B89B9283D}" srcOrd="0" destOrd="0" presId="urn:microsoft.com/office/officeart/2005/8/layout/hierarchy3"/>
    <dgm:cxn modelId="{D7B57842-F0D9-45E0-BF06-E827A635D571}" type="presOf" srcId="{F0FEDF67-1C40-4412-86B1-0540BB189EBA}" destId="{7864123D-7AB8-437C-9921-C10EB10B4CFF}" srcOrd="0" destOrd="0" presId="urn:microsoft.com/office/officeart/2005/8/layout/hierarchy3"/>
    <dgm:cxn modelId="{FC8FFC63-5390-4913-B04A-E4B614C51C9E}" srcId="{51EA61EB-A421-4B60-88C9-0C96C05A8776}" destId="{23A879DA-4041-4C82-B09F-534285A2515D}" srcOrd="0" destOrd="0" parTransId="{592AA449-80E6-40B2-8D95-A64EB3537AA1}" sibTransId="{1D4EB96A-9722-4B59-9EE4-6C45DF4B98A9}"/>
    <dgm:cxn modelId="{DBCEE3AA-3F90-4DEC-91E7-7E97DB027A38}" srcId="{4B466770-F45F-41F8-A716-017751A021D3}" destId="{83CC910B-F360-4170-9A64-4745E30B4FEC}" srcOrd="0" destOrd="0" parTransId="{3FBEBE00-13E2-4706-863D-C15BC92D41DB}" sibTransId="{65202AD1-5A46-4DE2-BD86-EF61334FE6E7}"/>
    <dgm:cxn modelId="{096A0B36-45C7-4DCD-8A44-C50C5D1784DD}" srcId="{51EA61EB-A421-4B60-88C9-0C96C05A8776}" destId="{3FD7BC1A-C334-4826-B2BE-20BAB89F172C}" srcOrd="1" destOrd="0" parTransId="{2B27BD5E-42DC-43D8-A89F-6701E67E947A}" sibTransId="{8E3AC7E8-17D2-4937-B9B9-B72F040AA40A}"/>
    <dgm:cxn modelId="{B1D3C895-0200-4ACB-81FB-753EB8133149}" type="presOf" srcId="{6759AE42-2E80-445F-BA49-EEA2A1185E5F}" destId="{35325EEB-6AD5-4F7C-9ACD-326E52C94B7B}" srcOrd="0" destOrd="0" presId="urn:microsoft.com/office/officeart/2005/8/layout/hierarchy3"/>
    <dgm:cxn modelId="{413CFE97-A45D-4B3B-8A8C-941EC42E6058}" type="presOf" srcId="{3D30B520-ED31-46AD-AD0D-7A5E79BBC02B}" destId="{16BEF842-E94E-4CED-A44E-6413FFB0ACFA}" srcOrd="0" destOrd="0" presId="urn:microsoft.com/office/officeart/2005/8/layout/hierarchy3"/>
    <dgm:cxn modelId="{FE8827D4-A7FD-4FEA-A31F-F4BFBDCFA68F}" type="presOf" srcId="{E69F68EC-6CD0-4D0E-9994-A2FFAE8DB14B}" destId="{63C874CC-4615-4652-9D11-3F053998EE43}" srcOrd="0" destOrd="0" presId="urn:microsoft.com/office/officeart/2005/8/layout/hierarchy3"/>
    <dgm:cxn modelId="{FC9E66D9-D97D-4908-9087-D4E60E16D78E}" type="presOf" srcId="{2B27BD5E-42DC-43D8-A89F-6701E67E947A}" destId="{67FFF33B-594B-4C20-9BB8-E99B21819E16}" srcOrd="0" destOrd="0" presId="urn:microsoft.com/office/officeart/2005/8/layout/hierarchy3"/>
    <dgm:cxn modelId="{4D7F899E-D3D0-4A03-AE58-2F26581B3DB8}" type="presOf" srcId="{51EA61EB-A421-4B60-88C9-0C96C05A8776}" destId="{F76A0FC3-0C5F-4395-9229-DE803BC9D2C9}" srcOrd="0" destOrd="0" presId="urn:microsoft.com/office/officeart/2005/8/layout/hierarchy3"/>
    <dgm:cxn modelId="{5ED23174-3314-4DE5-B4B3-EBDCD065162A}" type="presOf" srcId="{3D30B520-ED31-46AD-AD0D-7A5E79BBC02B}" destId="{54A89682-EF9E-426C-9818-EB2F50010DFC}" srcOrd="1" destOrd="0" presId="urn:microsoft.com/office/officeart/2005/8/layout/hierarchy3"/>
    <dgm:cxn modelId="{6310FB71-1583-475D-B234-72824D5DB0A5}" type="presParOf" srcId="{932430E5-1A46-4C28-8785-9CC92E8179FD}" destId="{16ED7A69-BEB0-4097-AE97-E4AF2596A662}" srcOrd="0" destOrd="0" presId="urn:microsoft.com/office/officeart/2005/8/layout/hierarchy3"/>
    <dgm:cxn modelId="{36DCD96E-AC2F-44F7-88CE-B34E90D38A95}" type="presParOf" srcId="{16ED7A69-BEB0-4097-AE97-E4AF2596A662}" destId="{7DCABBEE-4D2A-4E4C-9306-DF957B1E6BCD}" srcOrd="0" destOrd="0" presId="urn:microsoft.com/office/officeart/2005/8/layout/hierarchy3"/>
    <dgm:cxn modelId="{976AD01C-B500-4434-A75B-C21D22C5DEE3}" type="presParOf" srcId="{7DCABBEE-4D2A-4E4C-9306-DF957B1E6BCD}" destId="{93C4E631-C8ED-4C65-9C13-7567BDAFD0F9}" srcOrd="0" destOrd="0" presId="urn:microsoft.com/office/officeart/2005/8/layout/hierarchy3"/>
    <dgm:cxn modelId="{ADCF952D-81FF-43EC-B8E0-064AE5D2FABF}" type="presParOf" srcId="{7DCABBEE-4D2A-4E4C-9306-DF957B1E6BCD}" destId="{B40D704C-0006-45FA-B634-1F0431F4DD99}" srcOrd="1" destOrd="0" presId="urn:microsoft.com/office/officeart/2005/8/layout/hierarchy3"/>
    <dgm:cxn modelId="{687EE9DF-BAD6-445C-9B3D-E919223381EA}" type="presParOf" srcId="{16ED7A69-BEB0-4097-AE97-E4AF2596A662}" destId="{3B3AB8AD-99E2-48A0-90ED-499D672A2F13}" srcOrd="1" destOrd="0" presId="urn:microsoft.com/office/officeart/2005/8/layout/hierarchy3"/>
    <dgm:cxn modelId="{338E6ABD-3D05-43A2-93CD-2C8E851D543B}" type="presParOf" srcId="{932430E5-1A46-4C28-8785-9CC92E8179FD}" destId="{9F2B63DD-5E07-4560-BE94-7B8D260AFCEB}" srcOrd="1" destOrd="0" presId="urn:microsoft.com/office/officeart/2005/8/layout/hierarchy3"/>
    <dgm:cxn modelId="{05BEFE14-BBBF-46E6-AC84-C3848FCC242A}" type="presParOf" srcId="{9F2B63DD-5E07-4560-BE94-7B8D260AFCEB}" destId="{FFC049A0-18BB-4C48-B81B-0DE18ED852D7}" srcOrd="0" destOrd="0" presId="urn:microsoft.com/office/officeart/2005/8/layout/hierarchy3"/>
    <dgm:cxn modelId="{E36EEAD5-B1F0-4F96-B44D-05170AA4277E}" type="presParOf" srcId="{FFC049A0-18BB-4C48-B81B-0DE18ED852D7}" destId="{16BEF842-E94E-4CED-A44E-6413FFB0ACFA}" srcOrd="0" destOrd="0" presId="urn:microsoft.com/office/officeart/2005/8/layout/hierarchy3"/>
    <dgm:cxn modelId="{A1419E8A-80B8-4E8B-9C41-8E6195268F50}" type="presParOf" srcId="{FFC049A0-18BB-4C48-B81B-0DE18ED852D7}" destId="{54A89682-EF9E-426C-9818-EB2F50010DFC}" srcOrd="1" destOrd="0" presId="urn:microsoft.com/office/officeart/2005/8/layout/hierarchy3"/>
    <dgm:cxn modelId="{577032D7-39A9-4F36-9EA6-8CDBEEF008D9}" type="presParOf" srcId="{9F2B63DD-5E07-4560-BE94-7B8D260AFCEB}" destId="{0F8B268E-4020-420F-AB9A-F1FEC60273B4}" srcOrd="1" destOrd="0" presId="urn:microsoft.com/office/officeart/2005/8/layout/hierarchy3"/>
    <dgm:cxn modelId="{AA2AF950-32EC-4375-B639-E94E2621C249}" type="presParOf" srcId="{0F8B268E-4020-420F-AB9A-F1FEC60273B4}" destId="{A71C313E-C783-46D2-A9A3-BE004CBD0285}" srcOrd="0" destOrd="0" presId="urn:microsoft.com/office/officeart/2005/8/layout/hierarchy3"/>
    <dgm:cxn modelId="{18B7BEF4-D18B-4A31-84FB-E43AC9792F32}" type="presParOf" srcId="{0F8B268E-4020-420F-AB9A-F1FEC60273B4}" destId="{7864123D-7AB8-437C-9921-C10EB10B4CFF}" srcOrd="1" destOrd="0" presId="urn:microsoft.com/office/officeart/2005/8/layout/hierarchy3"/>
    <dgm:cxn modelId="{5BC316EC-898B-4801-B822-33F19F6D01D8}" type="presParOf" srcId="{0F8B268E-4020-420F-AB9A-F1FEC60273B4}" destId="{63C874CC-4615-4652-9D11-3F053998EE43}" srcOrd="2" destOrd="0" presId="urn:microsoft.com/office/officeart/2005/8/layout/hierarchy3"/>
    <dgm:cxn modelId="{10BE0CC5-325F-45D7-9FD3-FEFEC390698F}" type="presParOf" srcId="{0F8B268E-4020-420F-AB9A-F1FEC60273B4}" destId="{35325EEB-6AD5-4F7C-9ACD-326E52C94B7B}" srcOrd="3" destOrd="0" presId="urn:microsoft.com/office/officeart/2005/8/layout/hierarchy3"/>
    <dgm:cxn modelId="{66B6861B-1312-4810-B87B-414E7339F0F6}" type="presParOf" srcId="{932430E5-1A46-4C28-8785-9CC92E8179FD}" destId="{076C12E2-D96E-441D-9BB7-4369356FD809}" srcOrd="2" destOrd="0" presId="urn:microsoft.com/office/officeart/2005/8/layout/hierarchy3"/>
    <dgm:cxn modelId="{49279139-98C8-4C64-A45C-F6F0B89231AC}" type="presParOf" srcId="{076C12E2-D96E-441D-9BB7-4369356FD809}" destId="{6742839A-3537-4445-B7FD-9259A13FADBD}" srcOrd="0" destOrd="0" presId="urn:microsoft.com/office/officeart/2005/8/layout/hierarchy3"/>
    <dgm:cxn modelId="{1990046E-A1E6-4774-819A-5BDB9FB046AB}" type="presParOf" srcId="{6742839A-3537-4445-B7FD-9259A13FADBD}" destId="{F76A0FC3-0C5F-4395-9229-DE803BC9D2C9}" srcOrd="0" destOrd="0" presId="urn:microsoft.com/office/officeart/2005/8/layout/hierarchy3"/>
    <dgm:cxn modelId="{07C5FC59-AE20-4AD6-8998-543983DE2B02}" type="presParOf" srcId="{6742839A-3537-4445-B7FD-9259A13FADBD}" destId="{610AE6C3-A3BA-4D2A-A4AB-5173A93339F5}" srcOrd="1" destOrd="0" presId="urn:microsoft.com/office/officeart/2005/8/layout/hierarchy3"/>
    <dgm:cxn modelId="{E2EB4DFE-3867-475E-8C9A-A14040F2F71C}" type="presParOf" srcId="{076C12E2-D96E-441D-9BB7-4369356FD809}" destId="{CFF00534-231B-408D-AF98-B30ECA660693}" srcOrd="1" destOrd="0" presId="urn:microsoft.com/office/officeart/2005/8/layout/hierarchy3"/>
    <dgm:cxn modelId="{B8527E2E-8174-45D8-B7CF-01F5CD7E0759}" type="presParOf" srcId="{CFF00534-231B-408D-AF98-B30ECA660693}" destId="{707FA60D-8487-46DE-8A0C-5ADB67AAC6D7}" srcOrd="0" destOrd="0" presId="urn:microsoft.com/office/officeart/2005/8/layout/hierarchy3"/>
    <dgm:cxn modelId="{CAB0B11C-13FD-4164-8538-6ED4230D9779}" type="presParOf" srcId="{CFF00534-231B-408D-AF98-B30ECA660693}" destId="{6D47702E-3B67-4877-B199-B14B89B9283D}" srcOrd="1" destOrd="0" presId="urn:microsoft.com/office/officeart/2005/8/layout/hierarchy3"/>
    <dgm:cxn modelId="{9409CF87-AA14-47D7-B0BD-F13EB1F4D113}" type="presParOf" srcId="{CFF00534-231B-408D-AF98-B30ECA660693}" destId="{67FFF33B-594B-4C20-9BB8-E99B21819E16}" srcOrd="2" destOrd="0" presId="urn:microsoft.com/office/officeart/2005/8/layout/hierarchy3"/>
    <dgm:cxn modelId="{0758B33B-67D9-4B0B-9619-0E7F2006C0CC}" type="presParOf" srcId="{CFF00534-231B-408D-AF98-B30ECA660693}" destId="{BD44AD00-2FA8-49B8-8ADD-8D2DFBEE12F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4E631-C8ED-4C65-9C13-7567BDAFD0F9}">
      <dsp:nvSpPr>
        <dsp:cNvPr id="0" name=""/>
        <dsp:cNvSpPr/>
      </dsp:nvSpPr>
      <dsp:spPr>
        <a:xfrm>
          <a:off x="390" y="305456"/>
          <a:ext cx="2560870" cy="18020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Cài Python và VSCODE</a:t>
          </a:r>
        </a:p>
      </dsp:txBody>
      <dsp:txXfrm>
        <a:off x="53170" y="358236"/>
        <a:ext cx="2455310" cy="1696481"/>
      </dsp:txXfrm>
    </dsp:sp>
    <dsp:sp modelId="{16BEF842-E94E-4CED-A44E-6413FFB0ACFA}">
      <dsp:nvSpPr>
        <dsp:cNvPr id="0" name=""/>
        <dsp:cNvSpPr/>
      </dsp:nvSpPr>
      <dsp:spPr>
        <a:xfrm>
          <a:off x="3096197" y="305456"/>
          <a:ext cx="2522333" cy="1312456"/>
        </a:xfrm>
        <a:prstGeom prst="roundRect">
          <a:avLst>
            <a:gd name="adj" fmla="val 1000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Cài tensorflow trên GPU</a:t>
          </a:r>
          <a:endParaRPr lang="en-US" sz="2900" kern="1200" dirty="0"/>
        </a:p>
      </dsp:txBody>
      <dsp:txXfrm>
        <a:off x="3134638" y="343897"/>
        <a:ext cx="2445451" cy="1235574"/>
      </dsp:txXfrm>
    </dsp:sp>
    <dsp:sp modelId="{A71C313E-C783-46D2-A9A3-BE004CBD0285}">
      <dsp:nvSpPr>
        <dsp:cNvPr id="0" name=""/>
        <dsp:cNvSpPr/>
      </dsp:nvSpPr>
      <dsp:spPr>
        <a:xfrm>
          <a:off x="3348430" y="1617912"/>
          <a:ext cx="252233" cy="80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405"/>
              </a:lnTo>
              <a:lnTo>
                <a:pt x="252233" y="802405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4123D-7AB8-437C-9921-C10EB10B4CFF}">
      <dsp:nvSpPr>
        <dsp:cNvPr id="0" name=""/>
        <dsp:cNvSpPr/>
      </dsp:nvSpPr>
      <dsp:spPr>
        <a:xfrm>
          <a:off x="3600664" y="1885381"/>
          <a:ext cx="1711797" cy="106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/>
            <a:t>CUDA</a:t>
          </a:r>
          <a:endParaRPr lang="en-US" sz="2800" kern="1200" dirty="0"/>
        </a:p>
      </dsp:txBody>
      <dsp:txXfrm>
        <a:off x="3632000" y="1916717"/>
        <a:ext cx="1649125" cy="1007201"/>
      </dsp:txXfrm>
    </dsp:sp>
    <dsp:sp modelId="{63C874CC-4615-4652-9D11-3F053998EE43}">
      <dsp:nvSpPr>
        <dsp:cNvPr id="0" name=""/>
        <dsp:cNvSpPr/>
      </dsp:nvSpPr>
      <dsp:spPr>
        <a:xfrm>
          <a:off x="3348430" y="1617912"/>
          <a:ext cx="252233" cy="213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46"/>
              </a:lnTo>
              <a:lnTo>
                <a:pt x="252233" y="2139746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25EEB-6AD5-4F7C-9ACD-326E52C94B7B}">
      <dsp:nvSpPr>
        <dsp:cNvPr id="0" name=""/>
        <dsp:cNvSpPr/>
      </dsp:nvSpPr>
      <dsp:spPr>
        <a:xfrm>
          <a:off x="3600664" y="3222722"/>
          <a:ext cx="1711797" cy="106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/>
            <a:t>CuDNN</a:t>
          </a:r>
          <a:endParaRPr lang="en-US" sz="2400" kern="1200" dirty="0"/>
        </a:p>
      </dsp:txBody>
      <dsp:txXfrm>
        <a:off x="3632000" y="3254058"/>
        <a:ext cx="1649125" cy="1007201"/>
      </dsp:txXfrm>
    </dsp:sp>
    <dsp:sp modelId="{F76A0FC3-0C5F-4395-9229-DE803BC9D2C9}">
      <dsp:nvSpPr>
        <dsp:cNvPr id="0" name=""/>
        <dsp:cNvSpPr/>
      </dsp:nvSpPr>
      <dsp:spPr>
        <a:xfrm>
          <a:off x="6153467" y="305456"/>
          <a:ext cx="2815008" cy="1295488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Thêm các cài đặt cần thiết</a:t>
          </a:r>
          <a:endParaRPr lang="en-US" sz="2900" kern="1200" dirty="0"/>
        </a:p>
      </dsp:txBody>
      <dsp:txXfrm>
        <a:off x="6191411" y="343400"/>
        <a:ext cx="2739120" cy="1219600"/>
      </dsp:txXfrm>
    </dsp:sp>
    <dsp:sp modelId="{707FA60D-8487-46DE-8A0C-5ADB67AAC6D7}">
      <dsp:nvSpPr>
        <dsp:cNvPr id="0" name=""/>
        <dsp:cNvSpPr/>
      </dsp:nvSpPr>
      <dsp:spPr>
        <a:xfrm>
          <a:off x="6434968" y="1600944"/>
          <a:ext cx="281500" cy="103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968"/>
              </a:lnTo>
              <a:lnTo>
                <a:pt x="281500" y="103396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7702E-3B67-4877-B199-B14B89B9283D}">
      <dsp:nvSpPr>
        <dsp:cNvPr id="0" name=""/>
        <dsp:cNvSpPr/>
      </dsp:nvSpPr>
      <dsp:spPr>
        <a:xfrm>
          <a:off x="6716469" y="1868412"/>
          <a:ext cx="3311061" cy="153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Microsoft C++ Redistributable for Visual Studio 2015, 2017 and 2019</a:t>
          </a:r>
          <a:endParaRPr lang="en-US" sz="2000" kern="1200" dirty="0"/>
        </a:p>
      </dsp:txBody>
      <dsp:txXfrm>
        <a:off x="6761369" y="1913312"/>
        <a:ext cx="3221261" cy="1443200"/>
      </dsp:txXfrm>
    </dsp:sp>
    <dsp:sp modelId="{67FFF33B-594B-4C20-9BB8-E99B21819E16}">
      <dsp:nvSpPr>
        <dsp:cNvPr id="0" name=""/>
        <dsp:cNvSpPr/>
      </dsp:nvSpPr>
      <dsp:spPr>
        <a:xfrm>
          <a:off x="6434968" y="1600944"/>
          <a:ext cx="281500" cy="260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178"/>
              </a:lnTo>
              <a:lnTo>
                <a:pt x="281500" y="260317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4AD00-2FA8-49B8-8ADD-8D2DFBEE12F1}">
      <dsp:nvSpPr>
        <dsp:cNvPr id="0" name=""/>
        <dsp:cNvSpPr/>
      </dsp:nvSpPr>
      <dsp:spPr>
        <a:xfrm>
          <a:off x="6716469" y="3668881"/>
          <a:ext cx="3220455" cy="1070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/>
            <a:t>cudart64_101.dll</a:t>
          </a:r>
          <a:endParaRPr lang="en-US" sz="2400" kern="1200" dirty="0"/>
        </a:p>
      </dsp:txBody>
      <dsp:txXfrm>
        <a:off x="6747822" y="3700234"/>
        <a:ext cx="3157749" cy="1007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upport.microsoft.com/vi-vn/help/2977003/the-latest-supported-visual-c-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ll-files.com/cudart64_101.dl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7.6/python-3.7.6-amd64.exe" TargetMode="External"/><Relationship Id="rId2" Type="http://schemas.openxmlformats.org/officeDocument/2006/relationships/hyperlink" Target="https://www.python.org/downloads/release/python-37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nvidia.com/rdp/cudnn-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3042488"/>
            <a:ext cx="8361229" cy="2098226"/>
          </a:xfrm>
        </p:spPr>
        <p:txBody>
          <a:bodyPr/>
          <a:lstStyle/>
          <a:p>
            <a:r>
              <a:rPr lang="vi-VN" dirty="0" smtClean="0"/>
              <a:t>Cài thư viện tensorflow</a:t>
            </a:r>
            <a:br>
              <a:rPr lang="vi-VN" dirty="0" smtClean="0"/>
            </a:br>
            <a:r>
              <a:rPr lang="vi-VN" dirty="0" smtClean="0"/>
              <a:t>trên win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063" y="24166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 You may install these DLLs by downloading "Microsoft C++ Redistributable for Visual Studio 2015, 2017 and 2019"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70" t="48485" r="6006" b="5047"/>
          <a:stretch/>
        </p:blipFill>
        <p:spPr>
          <a:xfrm>
            <a:off x="0" y="1371600"/>
            <a:ext cx="12192000" cy="548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171" y="5921829"/>
            <a:ext cx="12017829" cy="714102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https://support.microsoft.com/vi-vn/help/2977003/the-latest-supported-visual-c-downloads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85" t="18844" r="20422" b="22067"/>
          <a:stretch/>
        </p:blipFill>
        <p:spPr>
          <a:xfrm>
            <a:off x="1594926" y="1820092"/>
            <a:ext cx="8842999" cy="4850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1349" y="3305992"/>
            <a:ext cx="2717074" cy="136724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1589" y="3660654"/>
            <a:ext cx="4312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b="0" cap="none" spc="0" dirty="0" smtClean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Cần cài cả 3 phiên bản</a:t>
            </a:r>
            <a:endParaRPr lang="en-US" sz="3200" b="0" cap="none" spc="0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242" y="338328"/>
            <a:ext cx="10835270" cy="201951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 </a:t>
            </a:r>
            <a:r>
              <a:rPr lang="vi-VN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</a:rPr>
              <a:t>tensorflow</a:t>
            </a:r>
            <a:r>
              <a:rPr lang="en-US" sz="3100" dirty="0" smtClean="0">
                <a:solidFill>
                  <a:srgbClr val="FF0000"/>
                </a:solidFill>
              </a:rPr>
              <a:t>/</a:t>
            </a:r>
            <a:r>
              <a:rPr lang="en-US" sz="3100" dirty="0" err="1" smtClean="0">
                <a:solidFill>
                  <a:srgbClr val="FF0000"/>
                </a:solidFill>
              </a:rPr>
              <a:t>stream_executor</a:t>
            </a:r>
            <a:r>
              <a:rPr lang="en-US" sz="3100" dirty="0" smtClean="0">
                <a:solidFill>
                  <a:srgbClr val="FF0000"/>
                </a:solidFill>
              </a:rPr>
              <a:t>/platform/default/dso_loader.cc:55</a:t>
            </a:r>
            <a:r>
              <a:rPr lang="en-US" sz="3100" dirty="0">
                <a:solidFill>
                  <a:srgbClr val="FF0000"/>
                </a:solidFill>
              </a:rPr>
              <a:t>] Could not load dynamic library 'cudart64_101.dll'; </a:t>
            </a:r>
            <a:r>
              <a:rPr lang="en-US" sz="3100" dirty="0" err="1">
                <a:solidFill>
                  <a:srgbClr val="FF0000"/>
                </a:solidFill>
              </a:rPr>
              <a:t>dlerror</a:t>
            </a:r>
            <a:r>
              <a:rPr lang="en-US" sz="3100" dirty="0">
                <a:solidFill>
                  <a:srgbClr val="FF0000"/>
                </a:solidFill>
              </a:rPr>
              <a:t>: cudart64_101.dll not </a:t>
            </a:r>
            <a:r>
              <a:rPr lang="en-US" sz="3100" dirty="0" smtClean="0">
                <a:solidFill>
                  <a:srgbClr val="FF0000"/>
                </a:solidFill>
              </a:rPr>
              <a:t>found</a:t>
            </a:r>
            <a:r>
              <a:rPr lang="vi-VN" sz="3100" dirty="0" smtClean="0">
                <a:solidFill>
                  <a:srgbClr val="FF0000"/>
                </a:solidFill>
              </a:rPr>
              <a:t/>
            </a:r>
            <a:br>
              <a:rPr lang="vi-VN" sz="3100" dirty="0" smtClean="0">
                <a:solidFill>
                  <a:srgbClr val="FF0000"/>
                </a:solidFill>
              </a:rPr>
            </a:br>
            <a:r>
              <a:rPr lang="vi-VN" sz="2400" dirty="0">
                <a:solidFill>
                  <a:srgbClr val="FF0000"/>
                </a:solidFill>
              </a:rPr>
              <a:t/>
            </a:r>
            <a:br>
              <a:rPr lang="vi-VN" sz="2400" dirty="0">
                <a:solidFill>
                  <a:srgbClr val="FF0000"/>
                </a:solidFill>
              </a:rPr>
            </a:br>
            <a:r>
              <a:rPr lang="vi-VN" sz="2400" dirty="0" smtClean="0">
                <a:solidFill>
                  <a:srgbClr val="FF0000"/>
                </a:solidFill>
              </a:rPr>
              <a:t/>
            </a:r>
            <a:br>
              <a:rPr lang="vi-VN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4" t="64316" r="4281" b="23282"/>
          <a:stretch/>
        </p:blipFill>
        <p:spPr>
          <a:xfrm>
            <a:off x="833982" y="5251269"/>
            <a:ext cx="11068088" cy="10189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9952" y="2176273"/>
            <a:ext cx="10957560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3200" dirty="0"/>
              <a:t>‣ </a:t>
            </a:r>
            <a:r>
              <a:rPr lang="en-US" sz="2800" dirty="0">
                <a:hlinkClick r:id="rId3"/>
              </a:rPr>
              <a:t>https://www.dll-files.com/cudart64_101.dll.html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vi-VN" sz="2800" dirty="0">
                <a:solidFill>
                  <a:srgbClr val="FF0000"/>
                </a:solidFill>
              </a:rPr>
              <a:t/>
            </a:r>
            <a:br>
              <a:rPr lang="vi-VN" sz="2800" dirty="0">
                <a:solidFill>
                  <a:srgbClr val="FF0000"/>
                </a:solidFill>
              </a:rPr>
            </a:br>
            <a:r>
              <a:rPr lang="vi-VN" sz="2800" dirty="0"/>
              <a:t>C:\Program Files\NVIDIA GPU Computing Toolkit\CUDA\v10.2\bin</a:t>
            </a:r>
            <a:r>
              <a:rPr lang="vi-VN" sz="2800" dirty="0">
                <a:solidFill>
                  <a:srgbClr val="FF0000"/>
                </a:solidFill>
              </a:rPr>
              <a:t/>
            </a:r>
            <a:br>
              <a:rPr lang="vi-VN" sz="2800" dirty="0">
                <a:solidFill>
                  <a:srgbClr val="FF0000"/>
                </a:solidFill>
              </a:rPr>
            </a:br>
            <a:r>
              <a:rPr lang="vi-VN" sz="2800" dirty="0"/>
              <a:t>  chuyển file cudart64_101.dll vào thư mục trên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55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1133475"/>
            <a:ext cx="11239499" cy="1485900"/>
          </a:xfrm>
        </p:spPr>
        <p:txBody>
          <a:bodyPr>
            <a:normAutofit/>
          </a:bodyPr>
          <a:lstStyle/>
          <a:p>
            <a:r>
              <a:rPr lang="en-US" sz="2800" dirty="0"/>
              <a:t>I </a:t>
            </a:r>
            <a:r>
              <a:rPr lang="en-US" sz="2800" dirty="0" err="1"/>
              <a:t>tensorflow</a:t>
            </a:r>
            <a:r>
              <a:rPr lang="en-US" sz="2800" dirty="0"/>
              <a:t>/</a:t>
            </a:r>
            <a:r>
              <a:rPr lang="en-US" sz="2800" dirty="0" err="1"/>
              <a:t>stream_executor</a:t>
            </a:r>
            <a:r>
              <a:rPr lang="en-US" sz="2800" dirty="0"/>
              <a:t>/platform/default/dso_loader.cc:44] Successfully opened dynamic library cudart64_101.dll</a:t>
            </a:r>
          </a:p>
        </p:txBody>
      </p:sp>
      <p:pic>
        <p:nvPicPr>
          <p:cNvPr id="1026" name="Picture 2" descr="Kết quả hình ảnh cho welld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67025"/>
            <a:ext cx="381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7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61975"/>
            <a:ext cx="9601200" cy="14859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197069"/>
              </p:ext>
            </p:extLst>
          </p:nvPr>
        </p:nvGraphicFramePr>
        <p:xfrm>
          <a:off x="1449703" y="1019175"/>
          <a:ext cx="10027921" cy="5044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29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1475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hlinkClick r:id="rId2"/>
              </a:rPr>
              <a:t>https://code.visualstudio.com/</a:t>
            </a:r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9202512" cy="51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89" y="685800"/>
            <a:ext cx="11232776" cy="1485900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https://www.python.org/downloads/release/python-376</a:t>
            </a:r>
            <a:r>
              <a:rPr lang="en-US" sz="3200" dirty="0" smtClean="0">
                <a:hlinkClick r:id="rId2"/>
              </a:rPr>
              <a:t>/</a:t>
            </a:r>
            <a:r>
              <a:rPr lang="vi-VN" sz="3200" dirty="0" smtClean="0"/>
              <a:t/>
            </a:r>
            <a:br>
              <a:rPr lang="vi-VN" sz="3200" dirty="0" smtClean="0"/>
            </a:br>
            <a:r>
              <a:rPr lang="en-US" sz="3200" dirty="0">
                <a:hlinkClick r:id="rId3"/>
              </a:rPr>
              <a:t>Windows x86-64 executable installer</a:t>
            </a:r>
            <a:r>
              <a:rPr lang="vi-VN" sz="3600" dirty="0" smtClean="0"/>
              <a:t/>
            </a:r>
            <a:br>
              <a:rPr lang="vi-VN" sz="3600" dirty="0" smtClean="0"/>
            </a:br>
            <a:r>
              <a:rPr lang="vi-VN" sz="3600" dirty="0" smtClean="0"/>
              <a:t/>
            </a:r>
            <a:br>
              <a:rPr lang="vi-VN" sz="3600" dirty="0" smtClean="0"/>
            </a:br>
            <a:endParaRPr 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1822" y="1775012"/>
            <a:ext cx="8701742" cy="48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1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ết quả hình ảnh cho cài python 3.7.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7" y="841467"/>
            <a:ext cx="8914026" cy="548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34148" y="1331004"/>
            <a:ext cx="209338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3.7.6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31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https://developer.nvidia.com/cuda-downloads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447" y="1326776"/>
            <a:ext cx="9689852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6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https://developer.nvidia.com/rdp/cudnn-download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610132"/>
            <a:ext cx="9105054" cy="51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100" dirty="0" smtClean="0"/>
              <a:t>1 - Giải nén file zip cuDNN được file có tên “cuda”.</a:t>
            </a:r>
            <a:br>
              <a:rPr lang="vi-VN" sz="3100" dirty="0" smtClean="0"/>
            </a:br>
            <a:r>
              <a:rPr lang="vi-VN" sz="3100" dirty="0" smtClean="0"/>
              <a:t>2 - Copy file “cuda” vào C:/Program files/NVDIA GPU   Computing Tookit/CUDA/v10.2</a:t>
            </a:r>
            <a:r>
              <a:rPr lang="vi-VN" sz="3200" dirty="0" smtClean="0"/>
              <a:t/>
            </a:r>
            <a:br>
              <a:rPr lang="vi-VN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vn.apps-gcp.com/wp-content/uploads/hinh_ml_7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543502" cy="422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2800" dirty="0" smtClean="0"/>
              <a:t>python -m pip install –upgrade pip</a:t>
            </a:r>
            <a:r>
              <a:rPr lang="vi-VN" sz="2800" dirty="0" smtClean="0"/>
              <a:t/>
            </a:r>
            <a:br>
              <a:rPr lang="vi-VN" sz="2800" dirty="0" smtClean="0"/>
            </a:br>
            <a:r>
              <a:rPr lang="vi-VN" sz="2800" dirty="0" smtClean="0"/>
              <a:t>pip install tensorflow</a:t>
            </a:r>
            <a:br>
              <a:rPr lang="vi-VN" sz="2800" dirty="0" smtClean="0"/>
            </a:br>
            <a:r>
              <a:rPr lang="vi-VN" sz="2800" dirty="0" smtClean="0"/>
              <a:t>pip install keras</a:t>
            </a:r>
            <a:br>
              <a:rPr lang="vi-VN" sz="2800" dirty="0" smtClean="0"/>
            </a:br>
            <a:r>
              <a:rPr lang="vi-VN" sz="2800" dirty="0" smtClean="0"/>
              <a:t>....</a:t>
            </a:r>
            <a:r>
              <a:rPr lang="vi-VN" sz="2800" i="1" dirty="0" smtClean="0"/>
              <a:t/>
            </a:r>
            <a:br>
              <a:rPr lang="vi-VN" sz="2800" i="1" dirty="0" smtClean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666"/>
          <a:stretch/>
        </p:blipFill>
        <p:spPr>
          <a:xfrm>
            <a:off x="1449615" y="2171700"/>
            <a:ext cx="8669743" cy="4405362"/>
          </a:xfrm>
          <a:prstGeom prst="rect">
            <a:avLst/>
          </a:prstGeom>
        </p:spPr>
      </p:pic>
      <p:pic>
        <p:nvPicPr>
          <p:cNvPr id="4098" name="Picture 2" descr="Kết quả hình ảnh cho anaconda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21" y="242524"/>
            <a:ext cx="2565672" cy="19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8451486" y="85273"/>
            <a:ext cx="2177141" cy="2086427"/>
          </a:xfrm>
          <a:prstGeom prst="noSmoking">
            <a:avLst>
              <a:gd name="adj" fmla="val 818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5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101</TotalTime>
  <Words>128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Tahoma</vt:lpstr>
      <vt:lpstr>Crop</vt:lpstr>
      <vt:lpstr>Cài thư viện tensorflow trên win 10</vt:lpstr>
      <vt:lpstr>PowerPoint Presentation</vt:lpstr>
      <vt:lpstr>https://code.visualstudio.com/ </vt:lpstr>
      <vt:lpstr>https://www.python.org/downloads/release/python-376/ Windows x86-64 executable installer  </vt:lpstr>
      <vt:lpstr>PowerPoint Presentation</vt:lpstr>
      <vt:lpstr>https://developer.nvidia.com/cuda-downloads</vt:lpstr>
      <vt:lpstr>https://developer.nvidia.com/rdp/cudnn-download</vt:lpstr>
      <vt:lpstr>1 - Giải nén file zip cuDNN được file có tên “cuda”. 2 - Copy file “cuda” vào C:/Program files/NVDIA GPU   Computing Tookit/CUDA/v10.2 </vt:lpstr>
      <vt:lpstr>python -m pip install –upgrade pip pip install tensorflow pip install keras .... </vt:lpstr>
      <vt:lpstr> You may install these DLLs by downloading "Microsoft C++ Redistributable for Visual Studio 2015, 2017 and 2019"</vt:lpstr>
      <vt:lpstr>https://support.microsoft.com/vi-vn/help/2977003/the-latest-supported-visual-c-downloads</vt:lpstr>
      <vt:lpstr>W  tensorflow/stream_executor/platform/default/dso_loader.cc:55] Could not load dynamic library 'cudart64_101.dll'; dlerror: cudart64_101.dll not found   </vt:lpstr>
      <vt:lpstr>I tensorflow/stream_executor/platform/default/dso_loader.cc:44] Successfully opened dynamic library cudart64_101.dll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2020-02-18T07:41:03Z</dcterms:created>
  <dcterms:modified xsi:type="dcterms:W3CDTF">2020-02-18T09:30:22Z</dcterms:modified>
</cp:coreProperties>
</file>