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0" r:id="rId14"/>
    <p:sldId id="272" r:id="rId15"/>
    <p:sldId id="274" r:id="rId16"/>
    <p:sldId id="275" r:id="rId17"/>
    <p:sldId id="276" r:id="rId18"/>
    <p:sldId id="277" r:id="rId19"/>
    <p:sldId id="310" r:id="rId20"/>
    <p:sldId id="278" r:id="rId21"/>
    <p:sldId id="279" r:id="rId22"/>
    <p:sldId id="280" r:id="rId23"/>
    <p:sldId id="281" r:id="rId24"/>
    <p:sldId id="282" r:id="rId25"/>
    <p:sldId id="297" r:id="rId26"/>
    <p:sldId id="284" r:id="rId27"/>
    <p:sldId id="28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83" r:id="rId37"/>
    <p:sldId id="29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image" Target="../media/image1.png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8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9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4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6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9.xml"/><Relationship Id="rId2" Type="http://schemas.openxmlformats.org/officeDocument/2006/relationships/image" Target="../media/image2.png"/><Relationship Id="rId1" Type="http://schemas.openxmlformats.org/officeDocument/2006/relationships/tags" Target="../tags/tag12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8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9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0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1.xml"/><Relationship Id="rId2" Type="http://schemas.openxmlformats.org/officeDocument/2006/relationships/image" Target="../media/image34.png"/><Relationship Id="rId1" Type="http://schemas.openxmlformats.org/officeDocument/2006/relationships/hyperlink" Target="https://code.visualstudio.com/downloa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3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4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5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6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1.xml"/><Relationship Id="rId2" Type="http://schemas.openxmlformats.org/officeDocument/2006/relationships/image" Target="../media/image3.png"/><Relationship Id="rId1" Type="http://schemas.openxmlformats.org/officeDocument/2006/relationships/tags" Target="../tags/tag1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7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8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9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0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1.xml"/><Relationship Id="rId3" Type="http://schemas.openxmlformats.org/officeDocument/2006/relationships/hyperlink" Target="https://www.csdn.net/" TargetMode="External"/><Relationship Id="rId2" Type="http://schemas.openxmlformats.org/officeDocument/2006/relationships/hyperlink" Target="https://blog.csdn.net/weixin_43883917/article/details/113867914?ops_request_misc=%257B%2522request%255Fid%2522%253A%2522164891606916782092967102%2522%252C%2522scm%2522%253A%252220140713.130102334..%2522%257D&amp;request_id=164891606916782092967102&amp;biz_id=0&amp;utm" TargetMode="External"/><Relationship Id="rId1" Type="http://schemas.openxmlformats.org/officeDocument/2006/relationships/hyperlink" Target="https://blog.csdn.net/qq_41968486/article/details/108640456?ops_request_misc=%257B%2522request%255Fid%2522%253A%2522164698209616780264013220%2522%252C%2522scm%2522%253A%252220140713.130102334.pc%255Fall.%2522%257D&amp;request_id=164698209616780264013220&amp;biz_id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>
            <p:custDataLst>
              <p:tags r:id="rId1"/>
            </p:custDataLst>
          </p:nvPr>
        </p:nvSpPr>
        <p:spPr>
          <a:xfrm>
            <a:off x="4823798" y="594062"/>
            <a:ext cx="2465644" cy="2465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dk1"/>
              </a:solidFill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3605419" y="3059499"/>
            <a:ext cx="4981141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solidFill>
                  <a:schemeClr val="accent1"/>
                </a:solidFill>
              </a:rPr>
              <a:t>使用脚手架搭建</a:t>
            </a:r>
            <a:r>
              <a:rPr lang="en-US" altLang="zh-CN" sz="3600" spc="-5" dirty="0">
                <a:solidFill>
                  <a:schemeClr val="accent1"/>
                </a:solidFill>
              </a:rPr>
              <a:t>Vue</a:t>
            </a:r>
            <a:r>
              <a:rPr lang="zh-CN" altLang="en-US" sz="3600" spc="-5" dirty="0">
                <a:solidFill>
                  <a:schemeClr val="accent1"/>
                </a:solidFill>
              </a:rPr>
              <a:t>项目</a:t>
            </a:r>
            <a:endParaRPr lang="zh-CN" altLang="en-US" sz="3600" spc="-5" dirty="0">
              <a:solidFill>
                <a:schemeClr val="accent1"/>
              </a:solidFill>
              <a:latin typeface="Droid Sans Fallback"/>
              <a:cs typeface="Droid Sans Fallback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902835" y="4200525"/>
            <a:ext cx="2386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lt1"/>
                </a:solidFill>
              </a:rPr>
              <a:t>计应三加</a:t>
            </a:r>
            <a:r>
              <a:rPr lang="en-US" altLang="zh-CN" sz="2400">
                <a:solidFill>
                  <a:schemeClr val="lt1"/>
                </a:solidFill>
              </a:rPr>
              <a:t>201</a:t>
            </a:r>
            <a:r>
              <a:rPr lang="zh-CN" altLang="en-US" sz="2400">
                <a:solidFill>
                  <a:schemeClr val="lt1"/>
                </a:solidFill>
              </a:rPr>
              <a:t>班</a:t>
            </a:r>
            <a:endParaRPr lang="zh-CN" altLang="en-US" sz="2400">
              <a:solidFill>
                <a:schemeClr val="lt1"/>
              </a:solidFill>
            </a:endParaRPr>
          </a:p>
          <a:p>
            <a:r>
              <a:rPr lang="en-US" altLang="zh-CN" sz="2400">
                <a:solidFill>
                  <a:schemeClr val="lt1"/>
                </a:solidFill>
              </a:rPr>
              <a:t>      </a:t>
            </a:r>
            <a:r>
              <a:rPr lang="zh-CN" altLang="en-US" sz="2400">
                <a:solidFill>
                  <a:schemeClr val="lt1"/>
                </a:solidFill>
              </a:rPr>
              <a:t>林永胜</a:t>
            </a:r>
            <a:endParaRPr lang="zh-CN" altLang="en-US" sz="2400">
              <a:solidFill>
                <a:schemeClr val="lt1"/>
              </a:solidFill>
            </a:endParaRPr>
          </a:p>
          <a:p>
            <a:r>
              <a:rPr lang="en-US" altLang="zh-CN" sz="2400">
                <a:solidFill>
                  <a:schemeClr val="lt1"/>
                </a:solidFill>
              </a:rPr>
              <a:t>    </a:t>
            </a:r>
            <a:r>
              <a:rPr lang="zh-CN" altLang="en-US" sz="2400">
                <a:solidFill>
                  <a:schemeClr val="lt1"/>
                </a:solidFill>
              </a:rPr>
              <a:t>（编辑）</a:t>
            </a:r>
            <a:endParaRPr lang="zh-CN" altLang="en-US" sz="2400">
              <a:solidFill>
                <a:schemeClr val="lt1"/>
              </a:solidFill>
            </a:endParaRPr>
          </a:p>
          <a:p>
            <a:r>
              <a:rPr lang="en-US" altLang="zh-CN" sz="2400">
                <a:solidFill>
                  <a:schemeClr val="lt1"/>
                </a:solidFill>
              </a:rPr>
              <a:t>      </a:t>
            </a:r>
            <a:endParaRPr lang="en-US" altLang="zh-CN" sz="2400">
              <a:solidFill>
                <a:schemeClr val="lt1"/>
              </a:solidFill>
            </a:endParaRPr>
          </a:p>
          <a:p>
            <a:r>
              <a:rPr lang="en-US" altLang="zh-CN" sz="2400">
                <a:solidFill>
                  <a:schemeClr val="lt1"/>
                </a:solidFill>
              </a:rPr>
              <a:t>         </a:t>
            </a:r>
            <a:r>
              <a:rPr lang="zh-CN" altLang="en-US" sz="2400">
                <a:solidFill>
                  <a:schemeClr val="lt1"/>
                </a:solidFill>
              </a:rPr>
              <a:t>修改</a:t>
            </a:r>
            <a:endParaRPr lang="zh-CN" altLang="en-US" sz="2400">
              <a:solidFill>
                <a:schemeClr val="l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8724" y="652407"/>
            <a:ext cx="5711276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Font typeface="+mj-lt"/>
            </a:pPr>
            <a:r>
              <a:rPr lang="zh-CN" altLang="en-US" sz="2800" spc="-5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RobotoRegular"/>
              </a:rPr>
              <a:t>更改</a:t>
            </a:r>
            <a:r>
              <a:rPr lang="en-US" altLang="zh-CN" sz="2800" spc="-5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RobotoRegular"/>
              </a:rPr>
              <a:t>npm</a:t>
            </a:r>
            <a:r>
              <a:rPr lang="zh-CN" altLang="en-US" sz="2800" spc="-5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RobotoRegular"/>
              </a:rPr>
              <a:t>的资源来源</a:t>
            </a:r>
            <a:endParaRPr lang="zh-CN" altLang="en-US" sz="2800" spc="-5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8724" y="1600200"/>
            <a:ext cx="8105177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spc="-5" dirty="0">
                <a:solidFill>
                  <a:srgbClr val="FFFFFF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RobotoRegular"/>
              </a:rPr>
              <a:t>重新配置镜像地址（中国镜像）</a:t>
            </a:r>
            <a:endParaRPr lang="en-US" sz="2400" dirty="0">
              <a:latin typeface="苹方 常规" panose="020B0300000000000000" pitchFamily="34" charset="-122"/>
              <a:ea typeface="苹方 常规" panose="020B0300000000000000" pitchFamily="34" charset="-122"/>
              <a:cs typeface="RobotoRegular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908724" y="3266250"/>
            <a:ext cx="50025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spc="-5" dirty="0">
                <a:solidFill>
                  <a:srgbClr val="FFFFFF"/>
                </a:solidFill>
                <a:latin typeface="苹方 常规" panose="020B0300000000000000" pitchFamily="34" charset="-122"/>
                <a:ea typeface="苹方 常规" panose="020B0300000000000000" pitchFamily="34" charset="-122"/>
                <a:cs typeface="RobotoRegular"/>
              </a:rPr>
              <a:t>查看是否修改成功</a:t>
            </a:r>
            <a:endParaRPr sz="2400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  <a:cs typeface="RobotoRegular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000" y="2479514"/>
            <a:ext cx="8370000" cy="2504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24" y="4184668"/>
            <a:ext cx="658177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86455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配置环境变量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因为我们修改了全局包的下载路径，那么自然而然，我们下载的全局包就会存放在 E:\node\node_global\node_modules ，而其对应的cmd指令会存放在 E:\node\node_global，我全局安装一个vue-cli脚手架，输入指令 npm install @vue/cli -g ，下载的很慢很慢，耐心等待一下。。。。。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560" y="2769235"/>
            <a:ext cx="8049895" cy="3346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065" y="333375"/>
            <a:ext cx="10968990" cy="638683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安装完成后，可以看到我的脚手架版本为4.5.6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文件夹放在 E:\node\node_global\node_modules 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1226185"/>
            <a:ext cx="4835525" cy="2455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65" y="1226185"/>
            <a:ext cx="5439410" cy="2455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15" y="3945255"/>
            <a:ext cx="6562725" cy="2672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332740"/>
            <a:ext cx="10968990" cy="616521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我使用CMD命令vue create myproject指令创建一个项目，显示如下：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这是因为我们在执行指令时，它会默认在 node 安装根目录下查找指令文件，在这里就是 vue.cmd，然后还会在node安装根目录下的node_modules下查找依赖包文件夹，在这里就是 @vue 文件夹因为我们修改了全局包的存放路径，所以自然找不到了，所以我们需要把我们指定的全局包存放路径添加到系统环境变量，这样就可以找到了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1）配置系统变量里的node_path环境变量，进入环境变量对话框，在【系统变量】下新建【NODE_PATH】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3725" y="1136015"/>
            <a:ext cx="5924550" cy="923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4385310"/>
            <a:ext cx="6276975" cy="2229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42106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2）配置用户变量里的path变量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在第二个地址下面添加新的地址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E:\node\node_global，第二个地址</a:t>
            </a:r>
            <a:r>
              <a:rPr lang="zh-CN" altLang="en-US">
                <a:solidFill>
                  <a:schemeClr val="bg1"/>
                </a:solidFill>
              </a:rPr>
              <a:t>不要修改，不然会没反应，添加好后点确定再点确定。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386205"/>
            <a:ext cx="8761730" cy="5098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83585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测试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配置完后，安装个module测试下，我们就安装最常用的express模块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一定要记住，配置完成后，关掉原来的cmd窗口，重新开一个！！重新开一个！！重新开一个！！重新开一个！！要不然不会成功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打开cmd窗口，输入如下命令进行模块的全局安装：npm install express -g # -g是全局安装的意思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5665" y="3086100"/>
            <a:ext cx="5227320" cy="1520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46424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存在了这个路径下，说明配置成功~~~~~~~~~~~~~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980" y="2117725"/>
            <a:ext cx="5315585" cy="2884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347345"/>
            <a:ext cx="10968990" cy="593153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最后再检测一下在</a:t>
            </a:r>
            <a:r>
              <a:rPr lang="en-US" altLang="zh-CN">
                <a:solidFill>
                  <a:schemeClr val="bg1"/>
                </a:solidFill>
              </a:rPr>
              <a:t>cmd</a:t>
            </a:r>
            <a:r>
              <a:rPr lang="zh-CN" altLang="en-US">
                <a:solidFill>
                  <a:schemeClr val="bg1"/>
                </a:solidFill>
              </a:rPr>
              <a:t>命令中输入</a:t>
            </a:r>
            <a:r>
              <a:rPr lang="en-US" altLang="zh-CN">
                <a:solidFill>
                  <a:schemeClr val="bg1"/>
                </a:solidFill>
              </a:rPr>
              <a:t>node -v  npm -v  vue -v</a:t>
            </a:r>
            <a:r>
              <a:rPr lang="zh-CN" altLang="en-US">
                <a:solidFill>
                  <a:schemeClr val="bg1"/>
                </a:solidFill>
              </a:rPr>
              <a:t>，有显示就说明都安装成功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145540"/>
            <a:ext cx="9115425" cy="5125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71215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新建项目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16782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在命令行输入 vue ui，就可以使用可视化工具新建项目（每次重新创建脚手架文件必须在</a:t>
            </a:r>
            <a:r>
              <a:rPr lang="en-US" altLang="zh-CN">
                <a:solidFill>
                  <a:schemeClr val="bg1"/>
                </a:solidFill>
              </a:rPr>
              <a:t>cmd</a:t>
            </a:r>
            <a:r>
              <a:rPr lang="zh-CN" altLang="en-US">
                <a:solidFill>
                  <a:schemeClr val="bg1"/>
                </a:solidFill>
              </a:rPr>
              <a:t>命令运行</a:t>
            </a:r>
            <a:r>
              <a:rPr lang="en-US" altLang="zh-CN">
                <a:solidFill>
                  <a:schemeClr val="bg1"/>
                </a:solidFill>
              </a:rPr>
              <a:t> vue ui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7340" y="1794510"/>
            <a:ext cx="6320790" cy="4132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2922905"/>
            <a:ext cx="4538345" cy="1304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608330"/>
            <a:ext cx="10968355" cy="705485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创建文件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第一次首先创建文件点击</a:t>
            </a:r>
            <a:r>
              <a:rPr lang="en-US" altLang="zh-CN">
                <a:solidFill>
                  <a:schemeClr val="bg1"/>
                </a:solidFill>
              </a:rPr>
              <a:t> +create</a:t>
            </a:r>
            <a:r>
              <a:rPr lang="zh-CN" altLang="en-US">
                <a:solidFill>
                  <a:schemeClr val="bg1"/>
                </a:solidFill>
              </a:rPr>
              <a:t>，然后点击下方的方框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865" y="2118995"/>
            <a:ext cx="7663815" cy="4308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12795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下载安装包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400" y="91826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</a:rPr>
              <a:t>下载 | Node.js  https://nodejs.org/zh-cn/download/</a:t>
            </a:r>
            <a:endParaRPr lang="zh-CN" altLang="en-US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</a:rPr>
              <a:t>根据电脑系统及位数选择，我这里选择windows64位.msi格式安装包，在这里插入图片描述</a:t>
            </a:r>
            <a:endParaRPr lang="zh-CN" altLang="en-US">
              <a:solidFill>
                <a:schemeClr val="lt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45" y="2018665"/>
            <a:ext cx="8919845" cy="4526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4740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然后输入作业名称，然后输入完成后点击下方的开关按钮，然后点击</a:t>
            </a:r>
            <a:r>
              <a:rPr lang="en-US" altLang="zh-CN">
                <a:solidFill>
                  <a:schemeClr val="bg1"/>
                </a:solidFill>
              </a:rPr>
              <a:t>Next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1164590"/>
            <a:ext cx="5317490" cy="4368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680" y="1164590"/>
            <a:ext cx="5866130" cy="4368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21005"/>
            <a:ext cx="10968990" cy="584390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然后选择</a:t>
            </a:r>
            <a:r>
              <a:rPr lang="en-US" altLang="zh-CN">
                <a:solidFill>
                  <a:schemeClr val="bg1"/>
                </a:solidFill>
              </a:rPr>
              <a:t>Vue3</a:t>
            </a:r>
            <a:r>
              <a:rPr lang="zh-CN" altLang="en-US">
                <a:solidFill>
                  <a:schemeClr val="bg1"/>
                </a:solidFill>
              </a:rPr>
              <a:t>或者</a:t>
            </a:r>
            <a:r>
              <a:rPr lang="en-US" altLang="zh-CN">
                <a:solidFill>
                  <a:schemeClr val="bg1"/>
                </a:solidFill>
              </a:rPr>
              <a:t>Vue2</a:t>
            </a:r>
            <a:r>
              <a:rPr lang="zh-CN" altLang="en-US">
                <a:solidFill>
                  <a:schemeClr val="bg1"/>
                </a:solidFill>
              </a:rPr>
              <a:t>都可以选择，然后点击确定，然后等待创建成功。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1796415"/>
            <a:ext cx="5217160" cy="4058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75" y="1796415"/>
            <a:ext cx="6157595" cy="4058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766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创建成功后就完成了，生成的文件都在你的硬盘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盘或者</a:t>
            </a:r>
            <a:r>
              <a:rPr lang="en-US" altLang="zh-CN">
                <a:solidFill>
                  <a:schemeClr val="bg1"/>
                </a:solidFill>
              </a:rPr>
              <a:t>D</a:t>
            </a:r>
            <a:r>
              <a:rPr lang="zh-CN" altLang="en-US">
                <a:solidFill>
                  <a:schemeClr val="bg1"/>
                </a:solidFill>
              </a:rPr>
              <a:t>盘里面，之后把文件拖到</a:t>
            </a:r>
            <a:r>
              <a:rPr lang="en-US" altLang="zh-CN">
                <a:solidFill>
                  <a:schemeClr val="bg1"/>
                </a:solidFill>
              </a:rPr>
              <a:t>Visual Studio code</a:t>
            </a:r>
            <a:r>
              <a:rPr lang="zh-CN" altLang="en-US">
                <a:solidFill>
                  <a:schemeClr val="bg1"/>
                </a:solidFill>
              </a:rPr>
              <a:t>，打开后就可以进行设计。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1264920"/>
            <a:ext cx="5647055" cy="5015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264920"/>
            <a:ext cx="5297170" cy="5015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766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作业代码打好后，点击终端，然后新建终端输入</a:t>
            </a:r>
            <a:r>
              <a:rPr lang="en-US" altLang="zh-CN">
                <a:solidFill>
                  <a:schemeClr val="bg1"/>
                </a:solidFill>
              </a:rPr>
              <a:t> npm run build </a:t>
            </a:r>
            <a:r>
              <a:rPr lang="zh-CN" altLang="en-US">
                <a:solidFill>
                  <a:schemeClr val="bg1"/>
                </a:solidFill>
              </a:rPr>
              <a:t>然后确定运行，等到运行完成左边的地方会生成</a:t>
            </a:r>
            <a:r>
              <a:rPr lang="en-US" altLang="zh-CN">
                <a:solidFill>
                  <a:schemeClr val="bg1"/>
                </a:solidFill>
              </a:rPr>
              <a:t>CSS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文件。作业做好后运行这个，作业都会绑定了，其他人就不能修改。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2240"/>
            <a:ext cx="5018405" cy="4444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85" y="1412240"/>
            <a:ext cx="5414010" cy="4444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</a:rPr>
              <a:t>Visual Studio Code</a:t>
            </a:r>
            <a:r>
              <a:rPr lang="zh-CN" altLang="en-US">
                <a:solidFill>
                  <a:schemeClr val="accent1"/>
                </a:solidFill>
              </a:rPr>
              <a:t>安装教程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官网：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hlinkClick r:id="rId1" action="ppaction://hlinkfile"/>
              </a:rPr>
              <a:t>https://code.visualstudio.com/download</a:t>
            </a:r>
            <a:endParaRPr lang="zh-CN" altLang="en-US">
              <a:solidFill>
                <a:schemeClr val="bg1"/>
              </a:solidFill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选择相应的版本下载。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95" y="2604135"/>
            <a:ext cx="6829425" cy="3524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68980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安装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49020"/>
            <a:ext cx="10968990" cy="555117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一、同意协议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5270" y="1769110"/>
            <a:ext cx="6131560" cy="4639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53790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二、选择合适的安装位置，下一步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8235" y="1419225"/>
            <a:ext cx="6447155" cy="488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52329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三、下一步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970" y="1483360"/>
            <a:ext cx="6633845" cy="4847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05765"/>
            <a:ext cx="10968990" cy="587248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四、这里注意下，进行相关的选择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1、通过code 打开“操作添加到windows资源管理器文件上下文菜单 ：把这个两个勾选上，可以对文件使用鼠标右键，选择VSCode 打开。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2、将code注册为受支持的文件类型的编辑器：不建议勾选，这样会默认使用VSCode打开支持的相关文件，文件图标也会改变。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3、添加到PATH（重启后生效）：建议勾选，这样可以使用控制台打开VSCode 了。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2480" y="3099435"/>
            <a:ext cx="4794885" cy="3598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6200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五、点击安装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8585" y="1166495"/>
            <a:ext cx="7099300" cy="5350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98190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安装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4907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下载完成后，双击安装包，开始安装，一直点next即可，安装路径默认在 C:\Program Files 下，也可以自定义修改。我安到了E盘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npm package manager表示npm包管理器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onlined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ocumentation shortcuts 在线文档快捷方式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Add to PATH添加node安装路径到环境变量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步骤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7935" y="2929255"/>
            <a:ext cx="6457315" cy="3714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70" y="42042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六、等待安装完成，很快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025" y="952500"/>
            <a:ext cx="7474585" cy="5641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53790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配置中文界面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上面安装完成后会出现下面的界面，我们搜索Chinese，点击install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95" y="1551305"/>
            <a:ext cx="7802245" cy="5069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58171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然后Restart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1141730"/>
            <a:ext cx="8122920" cy="5269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50869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重启后就ok了，中文界面。以上就是VSCode安装教程（超详细）的全部内容。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120" y="1012825"/>
            <a:ext cx="8494395" cy="5524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710" y="180340"/>
            <a:ext cx="11972290" cy="47593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700">
                <a:solidFill>
                  <a:schemeClr val="bg1"/>
                </a:solidFill>
              </a:rPr>
              <a:t>Node</a:t>
            </a:r>
            <a:r>
              <a:rPr lang="zh-CN" altLang="en-US" sz="1700">
                <a:solidFill>
                  <a:schemeClr val="bg1"/>
                </a:solidFill>
              </a:rPr>
              <a:t>安装步骤官网</a:t>
            </a:r>
            <a:r>
              <a:rPr lang="zh-CN" altLang="en-US" sz="1700">
                <a:solidFill>
                  <a:schemeClr val="bg1"/>
                </a:solidFill>
                <a:hlinkClick r:id="rId1" action="ppaction://hlinkfile"/>
              </a:rPr>
              <a:t>https://blog.csdn.net/qq_41968486/article/details/108640456?ops_request_misc=%257B%2522request%255Fid%2522%253A%2522164698209616780264013220%2522%252C%2522scm%2522%253A%252220140713.130102334.pc%255Fall.%2522%257D&amp;request_id=164698209616780264013220&amp;biz_id</a:t>
            </a:r>
            <a:endParaRPr lang="zh-CN" altLang="en-US" sz="1700">
              <a:solidFill>
                <a:schemeClr val="bg1"/>
              </a:solidFill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(141条消息) Vue UI新建项目步骤_米咪米的博客-CSDN博客_vueui创建项目</a:t>
            </a:r>
            <a:r>
              <a:rPr lang="zh-CN" altLang="en-US" sz="1700">
                <a:solidFill>
                  <a:schemeClr val="bg1"/>
                </a:solidFill>
                <a:hlinkClick r:id="rId1" action="ppaction://hlinkfile"/>
              </a:rPr>
              <a:t>  https://blog.csdn.net/weixin_52063946/article/details/119004407?ops_request_misc=%257B%2522request%255Fid%2522%253A%2522165093795316780357282527%2522%252C%2522scm%2522%253A%252220140713.130102334..%2522%257D&amp;request_id=165093795316780357282527&amp;biz_id=0&amp;utm_medium=distribute.pc_search_result.none-task-blog-2~all~sobaiduend~default-1-119004407.142^v9^control,157^v4^control&amp;utm_term=vue+ui%E5%88%9B%E5%BB%BA%E9%A1%B9%E7%9B%AE&amp;spm=1018.2226.3001.4187</a:t>
            </a:r>
            <a:endParaRPr lang="zh-CN" altLang="en-US" sz="1700">
              <a:solidFill>
                <a:schemeClr val="bg1"/>
              </a:solidFill>
              <a:hlinkClick r:id="rId1" action="ppaction://hlinkfile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bg1"/>
                </a:solidFill>
              </a:rPr>
              <a:t>Visual Studio code</a:t>
            </a:r>
            <a:r>
              <a:rPr lang="zh-CN" altLang="en-US" sz="1700">
                <a:solidFill>
                  <a:schemeClr val="bg1"/>
                </a:solidFill>
              </a:rPr>
              <a:t>安装步骤</a:t>
            </a:r>
            <a:endParaRPr lang="zh-CN" altLang="en-US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bg1"/>
                </a:solidFill>
                <a:hlinkClick r:id="rId2" action="ppaction://hlinkfile"/>
              </a:rPr>
              <a:t>https://blog.csdn.net/weixin_43883917/article/details/113867914?ops_request_misc=%257B%2522request%255Fid%2522%253A%2522164891606916782092967102%2522%252C%2522scm%2522%253A%252220140713.130102334..%2522%257D&amp;request_id=164891606916782092967102&amp;biz_id=0&amp;utm</a:t>
            </a:r>
            <a:endParaRPr lang="zh-CN" altLang="en-US" sz="1700">
              <a:solidFill>
                <a:schemeClr val="bg1"/>
              </a:solidFill>
              <a:hlinkClick r:id="rId2" action="ppaction://hlinkfile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bg1"/>
                </a:solidFill>
              </a:rPr>
              <a:t>CSDN</a:t>
            </a:r>
            <a:r>
              <a:rPr lang="zh-CN" altLang="en-US" sz="1700">
                <a:solidFill>
                  <a:schemeClr val="bg1"/>
                </a:solidFill>
              </a:rPr>
              <a:t>官网</a:t>
            </a:r>
            <a:endParaRPr lang="zh-CN" altLang="en-US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bg1"/>
                </a:solidFill>
                <a:hlinkClick r:id="rId3" action="ppaction://hlinkfile"/>
              </a:rPr>
              <a:t>https://www.csdn.net/</a:t>
            </a:r>
            <a:endParaRPr lang="zh-CN" altLang="en-US" sz="1700">
              <a:solidFill>
                <a:schemeClr val="bg1"/>
              </a:solidFill>
              <a:hlinkClick r:id="rId3" action="ppaction://hlinkfile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</a:rPr>
              <a:t>说明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有不会安装脚手架的，可以问我或者找相关的详细资料</a:t>
            </a: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脚手架步骤如果有不对的，可以去</a:t>
            </a:r>
            <a:r>
              <a:rPr lang="en-US" altLang="zh-CN" sz="2400">
                <a:solidFill>
                  <a:schemeClr val="bg1"/>
                </a:solidFill>
              </a:rPr>
              <a:t>CSDN</a:t>
            </a:r>
            <a:r>
              <a:rPr lang="zh-CN" altLang="en-US" sz="2400">
                <a:solidFill>
                  <a:schemeClr val="bg1"/>
                </a:solidFill>
              </a:rPr>
              <a:t>官网找。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30" y="42042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安装完成如图所示，这里我修改了node的安装路径，安在 E：\node\ 里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步骤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295" y="1490980"/>
            <a:ext cx="6424930" cy="4154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56610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配置操作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1）查看环境变量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安装完成后，.msi格式的安装包会自动将将node.exe添加到系统变量的path里；可以验证一下：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查看环境变量里的 系统变量 ，不是用户变量，别弄错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查看系统变量里的path变量已经存在刚才安装的node路径，如下图我的已经有了。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步骤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2020" y="3059430"/>
            <a:ext cx="7405370" cy="3566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303530"/>
            <a:ext cx="10968990" cy="60039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2）查看node和npm版本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既然已经将node添加到全局系统变量，我们可以直接在CMD窗口中任意位置，执行命令 node -v 查看node版本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最新版的node在安装时，同时也安装了npm，所以执行npm -v查看npm版本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如下图：我的分别是</a:t>
            </a:r>
            <a:r>
              <a:rPr lang="en-US" altLang="zh-CN">
                <a:solidFill>
                  <a:schemeClr val="bg1"/>
                </a:solidFill>
              </a:rPr>
              <a:t>node -v</a:t>
            </a:r>
            <a:r>
              <a:rPr lang="zh-CN" altLang="en-US">
                <a:solidFill>
                  <a:schemeClr val="bg1"/>
                </a:solidFill>
              </a:rPr>
              <a:t>显示的是1</a:t>
            </a:r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.1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.</a:t>
            </a:r>
            <a:r>
              <a:rPr lang="en-US" altLang="zh-CN">
                <a:solidFill>
                  <a:schemeClr val="bg1"/>
                </a:solidFill>
              </a:rPr>
              <a:t>1  npm -v</a:t>
            </a:r>
            <a:r>
              <a:rPr lang="zh-CN" altLang="en-US">
                <a:solidFill>
                  <a:schemeClr val="bg1"/>
                </a:solidFill>
              </a:rPr>
              <a:t>显示的是</a:t>
            </a:r>
            <a:r>
              <a:rPr lang="en-US" altLang="zh-CN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.1.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2170" y="2750185"/>
            <a:ext cx="4894580" cy="3322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347345"/>
            <a:ext cx="10968990" cy="557974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3）修改全局依赖包下载路径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默认情况下，我们在执行 npm install -g XXXX 下载全局包时，这个包的默认存放路径为 C:\Users\用户名\AppData\Roaming\npm\node_modules下，我自己安装改成到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盘了，可以通过CMD指令 npm root -g 查看一下：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340" y="2489835"/>
            <a:ext cx="5734685" cy="3194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79425"/>
            <a:ext cx="10968990" cy="569722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但是有时候我们不想让全局包放在这里，我们可以自定义存放目录,在CMD窗口执行以下两条命令，修改默认路径；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或者打开 E:\node\node_modules\npm\.npmrc 文件，修改如下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075" y="1374140"/>
            <a:ext cx="6703060" cy="1617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10" y="3876040"/>
            <a:ext cx="6702425" cy="19342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78790"/>
            <a:ext cx="10968990" cy="57404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以上操作表示，修改全局包下载目录为 E:\node\node_global，缓存目录为 E:\node\node_cache ，并会自动创建node_global目录，而node_cache目录是缓存目录，会在你下载全局包时自动创建（如果文件没有创建成功请自行创建然后重新配置上面的第</a:t>
            </a:r>
            <a:r>
              <a:rPr lang="en-US" altLang="zh-CN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页</a:t>
            </a:r>
            <a:r>
              <a:rPr lang="en-US" altLang="zh-CN">
                <a:solidFill>
                  <a:schemeClr val="bg1"/>
                </a:solidFill>
              </a:rPr>
              <a:t>ppt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355" y="2033270"/>
            <a:ext cx="7365365" cy="3831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LACING_PICTURE_USER_VIEWPORT" val="{&quot;height&quot;:5850,&quot;width&quot;:7470}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C0E1F"/>
      </a:dk2>
      <a:lt2>
        <a:srgbClr val="0F1227"/>
      </a:lt2>
      <a:accent1>
        <a:srgbClr val="00E9DB"/>
      </a:accent1>
      <a:accent2>
        <a:srgbClr val="00D0FF"/>
      </a:accent2>
      <a:accent3>
        <a:srgbClr val="2F6FFF"/>
      </a:accent3>
      <a:accent4>
        <a:srgbClr val="4E60FF"/>
      </a:accent4>
      <a:accent5>
        <a:srgbClr val="164FFF"/>
      </a:accent5>
      <a:accent6>
        <a:srgbClr val="39A8C4"/>
      </a:accent6>
      <a:hlink>
        <a:srgbClr val="304FFE"/>
      </a:hlink>
      <a:folHlink>
        <a:srgbClr val="492067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3726</Words>
  <Application>WPS 演示</Application>
  <PresentationFormat>宽屏</PresentationFormat>
  <Paragraphs>162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Wingdings</vt:lpstr>
      <vt:lpstr>Droid Sans Fallback</vt:lpstr>
      <vt:lpstr>AMGDT</vt:lpstr>
      <vt:lpstr>苹方 中等</vt:lpstr>
      <vt:lpstr>RobotoRegular</vt:lpstr>
      <vt:lpstr>Arial</vt:lpstr>
      <vt:lpstr>苹方 常规</vt:lpstr>
      <vt:lpstr>微软雅黑</vt:lpstr>
      <vt:lpstr>Arial Unicode MS</vt:lpstr>
      <vt:lpstr>Calibri</vt:lpstr>
      <vt:lpstr>Office 主题​​</vt:lpstr>
      <vt:lpstr>1_Office 主题​​</vt:lpstr>
      <vt:lpstr>使用脚手架搭建Vue项目</vt:lpstr>
      <vt:lpstr>下载安装包</vt:lpstr>
      <vt:lpstr>安装</vt:lpstr>
      <vt:lpstr>PowerPoint 演示文稿</vt:lpstr>
      <vt:lpstr>配置操作</vt:lpstr>
      <vt:lpstr>PowerPoint 演示文稿</vt:lpstr>
      <vt:lpstr>PowerPoint 演示文稿</vt:lpstr>
      <vt:lpstr>PowerPoint 演示文稿</vt:lpstr>
      <vt:lpstr>PowerPoint 演示文稿</vt:lpstr>
      <vt:lpstr>更改npm的资源来源</vt:lpstr>
      <vt:lpstr>配置环境变量</vt:lpstr>
      <vt:lpstr>PowerPoint 演示文稿</vt:lpstr>
      <vt:lpstr>PowerPoint 演示文稿</vt:lpstr>
      <vt:lpstr>PowerPoint 演示文稿</vt:lpstr>
      <vt:lpstr>测试</vt:lpstr>
      <vt:lpstr>PowerPoint 演示文稿</vt:lpstr>
      <vt:lpstr>PowerPoint 演示文稿</vt:lpstr>
      <vt:lpstr>新建项目</vt:lpstr>
      <vt:lpstr>创建文件</vt:lpstr>
      <vt:lpstr>PowerPoint 演示文稿</vt:lpstr>
      <vt:lpstr>PowerPoint 演示文稿</vt:lpstr>
      <vt:lpstr>PowerPoint 演示文稿</vt:lpstr>
      <vt:lpstr>PowerPoint 演示文稿</vt:lpstr>
      <vt:lpstr>Visual Studio Code安装教程</vt:lpstr>
      <vt:lpstr>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官网</vt:lpstr>
      <vt:lpstr>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永无止境</cp:lastModifiedBy>
  <cp:revision>183</cp:revision>
  <dcterms:created xsi:type="dcterms:W3CDTF">2019-06-19T02:08:00Z</dcterms:created>
  <dcterms:modified xsi:type="dcterms:W3CDTF">2022-04-26T02:08:27Z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7715217F3DD14E08858B02E40806DD42</vt:lpwstr>
  </property>
</Properties>
</file>