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1" r:id="rId2"/>
    <p:sldId id="273" r:id="rId3"/>
    <p:sldId id="302" r:id="rId4"/>
    <p:sldId id="291" r:id="rId5"/>
    <p:sldId id="293" r:id="rId6"/>
    <p:sldId id="276" r:id="rId7"/>
    <p:sldId id="300" r:id="rId8"/>
    <p:sldId id="292" r:id="rId9"/>
    <p:sldId id="284" r:id="rId10"/>
    <p:sldId id="296" r:id="rId11"/>
    <p:sldId id="297" r:id="rId12"/>
    <p:sldId id="298" r:id="rId13"/>
    <p:sldId id="277" r:id="rId14"/>
    <p:sldId id="278" r:id="rId15"/>
    <p:sldId id="280" r:id="rId16"/>
    <p:sldId id="279" r:id="rId17"/>
    <p:sldId id="281" r:id="rId18"/>
    <p:sldId id="282" r:id="rId19"/>
    <p:sldId id="283"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3187F-5A81-40ED-9D41-022A31D6B448}" type="datetimeFigureOut">
              <a:rPr lang="ko-KR" altLang="en-US" smtClean="0"/>
              <a:t>2024-05-03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8DBFD-E242-4490-90DA-E1356D2E8E7C}" type="slidenum">
              <a:rPr lang="ko-KR" altLang="en-US" smtClean="0"/>
              <a:t>‹#›</a:t>
            </a:fld>
            <a:endParaRPr lang="ko-KR" altLang="en-US"/>
          </a:p>
        </p:txBody>
      </p:sp>
    </p:spTree>
    <p:extLst>
      <p:ext uri="{BB962C8B-B14F-4D97-AF65-F5344CB8AC3E}">
        <p14:creationId xmlns:p14="http://schemas.microsoft.com/office/powerpoint/2010/main" val="24138946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338DBFD-E242-4490-90DA-E1356D2E8E7C}" type="slidenum">
              <a:rPr lang="ko-KR" altLang="en-US" smtClean="0"/>
              <a:t>5</a:t>
            </a:fld>
            <a:endParaRPr lang="ko-KR" altLang="en-US"/>
          </a:p>
        </p:txBody>
      </p:sp>
    </p:spTree>
    <p:extLst>
      <p:ext uri="{BB962C8B-B14F-4D97-AF65-F5344CB8AC3E}">
        <p14:creationId xmlns:p14="http://schemas.microsoft.com/office/powerpoint/2010/main" val="170636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338DBFD-E242-4490-90DA-E1356D2E8E7C}" type="slidenum">
              <a:rPr lang="ko-KR" altLang="en-US" smtClean="0"/>
              <a:t>6</a:t>
            </a:fld>
            <a:endParaRPr lang="ko-KR" altLang="en-US"/>
          </a:p>
        </p:txBody>
      </p:sp>
    </p:spTree>
    <p:extLst>
      <p:ext uri="{BB962C8B-B14F-4D97-AF65-F5344CB8AC3E}">
        <p14:creationId xmlns:p14="http://schemas.microsoft.com/office/powerpoint/2010/main" val="756090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B46C91-9AA5-FCEC-C2E4-BC4EFB6541E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53731C9-9E81-E148-A49C-238967396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79BD9C5-1927-56D5-10F2-59F3D61F22B4}"/>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5" name="바닥글 개체 틀 4">
            <a:extLst>
              <a:ext uri="{FF2B5EF4-FFF2-40B4-BE49-F238E27FC236}">
                <a16:creationId xmlns:a16="http://schemas.microsoft.com/office/drawing/2014/main" id="{86B79780-9B62-19FC-8B57-9415626F59B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2B9173F-7F0A-6F42-5879-27880AEF26BB}"/>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101202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85F78B-FD21-E266-ACE3-670A38892CB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A953588-8A1B-8997-844C-1A96F4F7D51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5B992D6-E718-5E47-312A-0F313F1C99F8}"/>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5" name="바닥글 개체 틀 4">
            <a:extLst>
              <a:ext uri="{FF2B5EF4-FFF2-40B4-BE49-F238E27FC236}">
                <a16:creationId xmlns:a16="http://schemas.microsoft.com/office/drawing/2014/main" id="{632FD97F-8CA1-61AA-113E-F44F19CC1E8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3FE23B9-22CE-8027-9F43-11CC62C4B519}"/>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3374276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FF99943-885A-8BA4-A6B4-EB46651AF3A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A0CC76B-6536-C61C-594F-2BD75D411CA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ACC20D3-AA6C-6C2C-CCB5-F303BAE162E6}"/>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5" name="바닥글 개체 틀 4">
            <a:extLst>
              <a:ext uri="{FF2B5EF4-FFF2-40B4-BE49-F238E27FC236}">
                <a16:creationId xmlns:a16="http://schemas.microsoft.com/office/drawing/2014/main" id="{B34BB3EA-7AFF-ED9B-5F95-4897C1D71CA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53D7F52-6FA4-0E73-34C2-347CC25369CF}"/>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380552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CBF940-8531-7BCF-6A68-B61AF5BF8D7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45F018D-0BAF-993D-DAD6-40321C868DB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65A0C54-C167-839A-59EA-6C7BBBAECA99}"/>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5" name="바닥글 개체 틀 4">
            <a:extLst>
              <a:ext uri="{FF2B5EF4-FFF2-40B4-BE49-F238E27FC236}">
                <a16:creationId xmlns:a16="http://schemas.microsoft.com/office/drawing/2014/main" id="{1A049879-3A5F-5122-F1F3-81CD5EF862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B299BAB-98CF-7B21-22FE-CCFC9A655743}"/>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351730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A708C-738F-9C62-ECE6-EEAA4FEECED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9DAECB1-4DE0-6107-9FED-058A65B453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5C710C3-2500-7362-FEBC-9C85489E52D5}"/>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5" name="바닥글 개체 틀 4">
            <a:extLst>
              <a:ext uri="{FF2B5EF4-FFF2-40B4-BE49-F238E27FC236}">
                <a16:creationId xmlns:a16="http://schemas.microsoft.com/office/drawing/2014/main" id="{780E0433-197C-83CE-3AE8-50D1CEF05AA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E996486-3551-811F-6030-97D4B595F062}"/>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4073072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F48921-5492-3A5F-C551-E0513112553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8D4A3A0-7F5A-1285-429A-A884556398C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7F3962A-26FF-A1E6-8AF8-80416241FA0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D2DEB71-9301-15CD-A6FE-EC24E7CC144D}"/>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6" name="바닥글 개체 틀 5">
            <a:extLst>
              <a:ext uri="{FF2B5EF4-FFF2-40B4-BE49-F238E27FC236}">
                <a16:creationId xmlns:a16="http://schemas.microsoft.com/office/drawing/2014/main" id="{F6437284-A109-4A06-1096-5F7F6F82F39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7C24FA-E379-4242-923F-F85B02A95C17}"/>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291157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806AA-6D69-2FF6-8FA9-A0A507B0F1B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B18D89D-3587-284F-96FA-BCF153FF8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7D5BFAA-F6B1-D1E2-F958-AC9AF4BD2DE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923A0C1-7D0A-F1CD-D1EB-4045CEFD0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F0574DB-C5BB-BEDD-096C-AAE6AF23E6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4968E21-2717-067A-347B-FCB791A30B78}"/>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8" name="바닥글 개체 틀 7">
            <a:extLst>
              <a:ext uri="{FF2B5EF4-FFF2-40B4-BE49-F238E27FC236}">
                <a16:creationId xmlns:a16="http://schemas.microsoft.com/office/drawing/2014/main" id="{A484E7B0-53C2-6BEC-07E8-2DC7BE4A81C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20CA456-161B-FDF5-A9A6-C797B3AD13EE}"/>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306358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31350C-95D0-EA63-2271-9EDD4B1971A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99FE43E-FF20-DDF9-7C52-252644B2F4A0}"/>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4" name="바닥글 개체 틀 3">
            <a:extLst>
              <a:ext uri="{FF2B5EF4-FFF2-40B4-BE49-F238E27FC236}">
                <a16:creationId xmlns:a16="http://schemas.microsoft.com/office/drawing/2014/main" id="{A9A7547B-0E40-BFA0-E393-93598A56010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A581C58-610F-073C-3EC1-D0D657BF8447}"/>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183053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BCFC79D-7200-C8B9-BDD0-00790C9FD4ED}"/>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3" name="바닥글 개체 틀 2">
            <a:extLst>
              <a:ext uri="{FF2B5EF4-FFF2-40B4-BE49-F238E27FC236}">
                <a16:creationId xmlns:a16="http://schemas.microsoft.com/office/drawing/2014/main" id="{706BD10A-BED3-CE81-E2B5-BB7813EE5EA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781A604-2A6D-6125-29BF-72C49C647E9C}"/>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82207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496248-8E99-5561-5641-4A98D25644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DEC4A9D-DF2C-2A46-C971-19AE3783E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7A489EF-399F-24BF-440E-363A15D00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577C7FC-6B09-5BB6-F105-97FB14385007}"/>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6" name="바닥글 개체 틀 5">
            <a:extLst>
              <a:ext uri="{FF2B5EF4-FFF2-40B4-BE49-F238E27FC236}">
                <a16:creationId xmlns:a16="http://schemas.microsoft.com/office/drawing/2014/main" id="{A0B60FA8-5886-BA03-EF7F-94302FB5282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66B0724-FCF6-0BC4-1AF9-FEC1AC2D9E7F}"/>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102164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76921A-E467-286A-400E-6DE508FE53C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F2C54B6-B16D-D9A5-61E4-2CA0774A4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A156D39-053C-5B52-F177-4D00E9C2E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1702E06-3DF6-EEE2-485A-5079F0FA0D00}"/>
              </a:ext>
            </a:extLst>
          </p:cNvPr>
          <p:cNvSpPr>
            <a:spLocks noGrp="1"/>
          </p:cNvSpPr>
          <p:nvPr>
            <p:ph type="dt" sz="half" idx="10"/>
          </p:nvPr>
        </p:nvSpPr>
        <p:spPr/>
        <p:txBody>
          <a:bodyPr/>
          <a:lstStyle/>
          <a:p>
            <a:fld id="{CE5A5842-CA79-4480-BED3-C7D16388DA14}" type="datetimeFigureOut">
              <a:rPr lang="ko-KR" altLang="en-US" smtClean="0"/>
              <a:t>2024-05-03</a:t>
            </a:fld>
            <a:endParaRPr lang="ko-KR" altLang="en-US"/>
          </a:p>
        </p:txBody>
      </p:sp>
      <p:sp>
        <p:nvSpPr>
          <p:cNvPr id="6" name="바닥글 개체 틀 5">
            <a:extLst>
              <a:ext uri="{FF2B5EF4-FFF2-40B4-BE49-F238E27FC236}">
                <a16:creationId xmlns:a16="http://schemas.microsoft.com/office/drawing/2014/main" id="{4813ED70-1643-46E6-E332-C7E4C336D3C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4C450D8-1B2F-AC00-800F-1F23A4E46130}"/>
              </a:ext>
            </a:extLst>
          </p:cNvPr>
          <p:cNvSpPr>
            <a:spLocks noGrp="1"/>
          </p:cNvSpPr>
          <p:nvPr>
            <p:ph type="sldNum" sz="quarter" idx="12"/>
          </p:nvPr>
        </p:nvSpPr>
        <p:spPr/>
        <p:txBody>
          <a:body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132441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69CC790-E50A-9C07-AD67-BB0035F11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EA8053B-759E-F66D-CA9C-EBD2B7CDAC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6DD1C9B-50A5-4BDA-950D-B3062A1B9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5A5842-CA79-4480-BED3-C7D16388DA14}" type="datetimeFigureOut">
              <a:rPr lang="ko-KR" altLang="en-US" smtClean="0"/>
              <a:t>2024-05-03</a:t>
            </a:fld>
            <a:endParaRPr lang="ko-KR" altLang="en-US"/>
          </a:p>
        </p:txBody>
      </p:sp>
      <p:sp>
        <p:nvSpPr>
          <p:cNvPr id="5" name="바닥글 개체 틀 4">
            <a:extLst>
              <a:ext uri="{FF2B5EF4-FFF2-40B4-BE49-F238E27FC236}">
                <a16:creationId xmlns:a16="http://schemas.microsoft.com/office/drawing/2014/main" id="{3BB56367-73DC-B757-1AA9-EEEF09083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8C87B82-36C3-BC81-B021-45DE6A8B0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F18793-CEA5-46FD-83AD-01E9F0A8AD4E}" type="slidenum">
              <a:rPr lang="ko-KR" altLang="en-US" smtClean="0"/>
              <a:t>‹#›</a:t>
            </a:fld>
            <a:endParaRPr lang="ko-KR" altLang="en-US"/>
          </a:p>
        </p:txBody>
      </p:sp>
    </p:spTree>
    <p:extLst>
      <p:ext uri="{BB962C8B-B14F-4D97-AF65-F5344CB8AC3E}">
        <p14:creationId xmlns:p14="http://schemas.microsoft.com/office/powerpoint/2010/main" val="3002045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2.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0.svg"/><Relationship Id="rId5" Type="http://schemas.openxmlformats.org/officeDocument/2006/relationships/image" Target="../media/image12.sv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video" Target="https://www.youtube.com/embed/3nQNiWdeH2Q?feature=oemb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mrpark96.tistory.com/6"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librewiki.net/wiki/%ED%94%8C%EB%9E%AB%ED%8F%BC_%EA%B2%8C%EC%9E%84" TargetMode="External"/><Relationship Id="rId13"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s://pixnio.com/ko/%EB%8F%99%EB%AC%BC/%EA%B3%A0%EC%96%91%EC%9D%B4/%EA%B3%A0%EC%96%91%EC%9D%B4-%EB%8F%99%EB%AC%BC-%EC%9D%B8%EB%AC%BC-%EB%88%88-%EA%B7%80%EC%97%AC%EC%9A%B4-%EA%B3%A0%EC%96%91%EC%9D%B4-%ED%82%A4%ED%8B%B0-%EA%B3%A0%EC%96%91%EC%9D%B4" TargetMode="External"/><Relationship Id="rId2" Type="http://schemas.openxmlformats.org/officeDocument/2006/relationships/notesSlide" Target="../notesSlides/notesSlide2.xml"/><Relationship Id="rId16" Type="http://schemas.openxmlformats.org/officeDocument/2006/relationships/hyperlink" Target="https://editoy.com/posts/19317" TargetMode="External"/><Relationship Id="rId1" Type="http://schemas.openxmlformats.org/officeDocument/2006/relationships/slideLayout" Target="../slideLayouts/slideLayout7.xml"/><Relationship Id="rId6" Type="http://schemas.openxmlformats.org/officeDocument/2006/relationships/hyperlink" Target="https://uouyou.com/entry/202424%EB%85%84-%EB%8B%AC%EB%A0%A5-%EB%B0%8F-%ED%9C%B4%EC%9D%BC-%EC%95%8C%EC%95%84%EB%B3%B4%EA%B8%B0" TargetMode="External"/><Relationship Id="rId11" Type="http://schemas.openxmlformats.org/officeDocument/2006/relationships/image" Target="../media/image6.jpg"/><Relationship Id="rId5" Type="http://schemas.openxmlformats.org/officeDocument/2006/relationships/image" Target="../media/image3.png"/><Relationship Id="rId15" Type="http://schemas.openxmlformats.org/officeDocument/2006/relationships/image" Target="../media/image8.jpg"/><Relationship Id="rId10" Type="http://schemas.openxmlformats.org/officeDocument/2006/relationships/hyperlink" Target="https://librewiki.net/wiki/%ED%8F%AC%ED%83%88_(%EA%B2%8C%EC%9E%84)" TargetMode="External"/><Relationship Id="rId4" Type="http://schemas.openxmlformats.org/officeDocument/2006/relationships/hyperlink" Target="https://commons.wikimedia.org/wiki/File:%ED%97%88%ED%97%8C_%EA%B7%80%EA%B5%AD_%EB%89%B4%EC%8A%A4_%EA%B8%B0%EC%82%AC.png" TargetMode="External"/><Relationship Id="rId9" Type="http://schemas.openxmlformats.org/officeDocument/2006/relationships/image" Target="../media/image5.jpg"/><Relationship Id="rId14" Type="http://schemas.openxmlformats.org/officeDocument/2006/relationships/hyperlink" Target="https://www.bodnara.co.kr/bbs/article.html?num=18480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E22268-245A-98A8-AB63-D9BAF2213DA0}"/>
              </a:ext>
            </a:extLst>
          </p:cNvPr>
          <p:cNvSpPr>
            <a:spLocks noGrp="1"/>
          </p:cNvSpPr>
          <p:nvPr>
            <p:ph type="ctrTitle"/>
          </p:nvPr>
        </p:nvSpPr>
        <p:spPr/>
        <p:txBody>
          <a:bodyPr/>
          <a:lstStyle/>
          <a:p>
            <a:r>
              <a:rPr lang="ko-KR" altLang="en-US" dirty="0"/>
              <a:t>화면설계서</a:t>
            </a:r>
            <a:r>
              <a:rPr lang="en-US" altLang="ko-KR" dirty="0"/>
              <a:t>_</a:t>
            </a:r>
            <a:r>
              <a:rPr lang="ko-KR" altLang="en-US" dirty="0"/>
              <a:t>이윤서</a:t>
            </a:r>
          </a:p>
        </p:txBody>
      </p:sp>
      <p:sp>
        <p:nvSpPr>
          <p:cNvPr id="3" name="부제목 2">
            <a:extLst>
              <a:ext uri="{FF2B5EF4-FFF2-40B4-BE49-F238E27FC236}">
                <a16:creationId xmlns:a16="http://schemas.microsoft.com/office/drawing/2014/main" id="{6DB3DEF4-9703-C5A6-14E3-7DBCD514F43E}"/>
              </a:ext>
            </a:extLst>
          </p:cNvPr>
          <p:cNvSpPr>
            <a:spLocks noGrp="1"/>
          </p:cNvSpPr>
          <p:nvPr>
            <p:ph type="subTitle" idx="1"/>
          </p:nvPr>
        </p:nvSpPr>
        <p:spPr/>
        <p:txBody>
          <a:bodyPr/>
          <a:lstStyle/>
          <a:p>
            <a:r>
              <a:rPr lang="ko-KR" altLang="en-US" dirty="0"/>
              <a:t>학번</a:t>
            </a:r>
            <a:r>
              <a:rPr lang="en-US" altLang="ko-KR" dirty="0"/>
              <a:t>: 2402110368</a:t>
            </a:r>
            <a:endParaRPr lang="ko-KR" altLang="en-US" dirty="0"/>
          </a:p>
        </p:txBody>
      </p:sp>
    </p:spTree>
    <p:extLst>
      <p:ext uri="{BB962C8B-B14F-4D97-AF65-F5344CB8AC3E}">
        <p14:creationId xmlns:p14="http://schemas.microsoft.com/office/powerpoint/2010/main" val="30515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349065554"/>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672772">
                  <a:extLst>
                    <a:ext uri="{9D8B030D-6E8A-4147-A177-3AD203B41FA5}">
                      <a16:colId xmlns:a16="http://schemas.microsoft.com/office/drawing/2014/main" val="3185933822"/>
                    </a:ext>
                  </a:extLst>
                </a:gridCol>
                <a:gridCol w="638175">
                  <a:extLst>
                    <a:ext uri="{9D8B030D-6E8A-4147-A177-3AD203B41FA5}">
                      <a16:colId xmlns:a16="http://schemas.microsoft.com/office/drawing/2014/main" val="1128571853"/>
                    </a:ext>
                  </a:extLst>
                </a:gridCol>
                <a:gridCol w="561975">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회원가입</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3-1</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rgbClr val="FFFF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aphicFrame>
        <p:nvGraphicFramePr>
          <p:cNvPr id="5" name="표 4">
            <a:extLst>
              <a:ext uri="{FF2B5EF4-FFF2-40B4-BE49-F238E27FC236}">
                <a16:creationId xmlns:a16="http://schemas.microsoft.com/office/drawing/2014/main" id="{25F499CE-626A-C211-E130-FFD6766035A4}"/>
              </a:ext>
            </a:extLst>
          </p:cNvPr>
          <p:cNvGraphicFramePr>
            <a:graphicFrameLocks noGrp="1"/>
          </p:cNvGraphicFramePr>
          <p:nvPr>
            <p:extLst>
              <p:ext uri="{D42A27DB-BD31-4B8C-83A1-F6EECF244321}">
                <p14:modId xmlns:p14="http://schemas.microsoft.com/office/powerpoint/2010/main" val="4166920149"/>
              </p:ext>
            </p:extLst>
          </p:nvPr>
        </p:nvGraphicFramePr>
        <p:xfrm>
          <a:off x="158619" y="1346311"/>
          <a:ext cx="9206212" cy="791196"/>
        </p:xfrm>
        <a:graphic>
          <a:graphicData uri="http://schemas.openxmlformats.org/drawingml/2006/table">
            <a:tbl>
              <a:tblPr firstRow="1" bandRow="1">
                <a:tableStyleId>{5C22544A-7EE6-4342-B048-85BDC9FD1C3A}</a:tableStyleId>
              </a:tblPr>
              <a:tblGrid>
                <a:gridCol w="2301553">
                  <a:extLst>
                    <a:ext uri="{9D8B030D-6E8A-4147-A177-3AD203B41FA5}">
                      <a16:colId xmlns:a16="http://schemas.microsoft.com/office/drawing/2014/main" val="3895121527"/>
                    </a:ext>
                  </a:extLst>
                </a:gridCol>
                <a:gridCol w="2301553">
                  <a:extLst>
                    <a:ext uri="{9D8B030D-6E8A-4147-A177-3AD203B41FA5}">
                      <a16:colId xmlns:a16="http://schemas.microsoft.com/office/drawing/2014/main" val="4165009901"/>
                    </a:ext>
                  </a:extLst>
                </a:gridCol>
                <a:gridCol w="2301553">
                  <a:extLst>
                    <a:ext uri="{9D8B030D-6E8A-4147-A177-3AD203B41FA5}">
                      <a16:colId xmlns:a16="http://schemas.microsoft.com/office/drawing/2014/main" val="1379307229"/>
                    </a:ext>
                  </a:extLst>
                </a:gridCol>
                <a:gridCol w="2301553">
                  <a:extLst>
                    <a:ext uri="{9D8B030D-6E8A-4147-A177-3AD203B41FA5}">
                      <a16:colId xmlns:a16="http://schemas.microsoft.com/office/drawing/2014/main" val="2042250820"/>
                    </a:ext>
                  </a:extLst>
                </a:gridCol>
              </a:tblGrid>
              <a:tr h="791196">
                <a:tc>
                  <a:txBody>
                    <a:bodyPr/>
                    <a:lstStyle/>
                    <a:p>
                      <a:pPr algn="ctr" latinLnBrk="1"/>
                      <a:r>
                        <a:rPr lang="ko-KR" altLang="en-US" dirty="0"/>
                        <a:t>     </a:t>
                      </a:r>
                      <a:r>
                        <a:rPr lang="ko-KR" altLang="en-US" sz="2400" dirty="0"/>
                        <a:t>약관동의</a:t>
                      </a:r>
                      <a:endParaRPr lang="ko-KR" altLang="en-US" dirty="0"/>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latinLnBrk="1"/>
                      <a:r>
                        <a:rPr lang="ko-KR" altLang="en-US" sz="2400" dirty="0"/>
                        <a:t>   본인인증</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latinLnBrk="1"/>
                      <a:r>
                        <a:rPr lang="ko-KR" altLang="en-US" sz="2400" dirty="0"/>
                        <a:t>   정보입력</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latinLnBrk="1"/>
                      <a:r>
                        <a:rPr lang="ko-KR" altLang="en-US" sz="2400" dirty="0"/>
                        <a:t>   가입완료</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448589697"/>
                  </a:ext>
                </a:extLst>
              </a:tr>
            </a:tbl>
          </a:graphicData>
        </a:graphic>
      </p:graphicFrame>
      <p:pic>
        <p:nvPicPr>
          <p:cNvPr id="17" name="그래픽 16" descr="열린 자물쇠 윤곽선">
            <a:extLst>
              <a:ext uri="{FF2B5EF4-FFF2-40B4-BE49-F238E27FC236}">
                <a16:creationId xmlns:a16="http://schemas.microsoft.com/office/drawing/2014/main" id="{4413D076-EE46-2D37-3A83-A92D3480EC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2844" y="1430104"/>
            <a:ext cx="628650" cy="628650"/>
          </a:xfrm>
          <a:prstGeom prst="rect">
            <a:avLst/>
          </a:prstGeom>
        </p:spPr>
      </p:pic>
      <p:pic>
        <p:nvPicPr>
          <p:cNvPr id="19" name="그래픽 18" descr="배지 체크 표시1 윤곽선">
            <a:extLst>
              <a:ext uri="{FF2B5EF4-FFF2-40B4-BE49-F238E27FC236}">
                <a16:creationId xmlns:a16="http://schemas.microsoft.com/office/drawing/2014/main" id="{0F55C0AD-4B4C-9140-C955-2A93232F2C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428" y="1485240"/>
            <a:ext cx="573514" cy="573514"/>
          </a:xfrm>
          <a:prstGeom prst="rect">
            <a:avLst/>
          </a:prstGeom>
        </p:spPr>
      </p:pic>
      <p:pic>
        <p:nvPicPr>
          <p:cNvPr id="23" name="그래픽 22" descr="클립보드 윤곽선">
            <a:extLst>
              <a:ext uri="{FF2B5EF4-FFF2-40B4-BE49-F238E27FC236}">
                <a16:creationId xmlns:a16="http://schemas.microsoft.com/office/drawing/2014/main" id="{9EED0077-2FD6-9841-7BEB-E794B7CCA3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0765" y="1459656"/>
            <a:ext cx="580326" cy="580326"/>
          </a:xfrm>
          <a:prstGeom prst="rect">
            <a:avLst/>
          </a:prstGeom>
        </p:spPr>
      </p:pic>
      <p:pic>
        <p:nvPicPr>
          <p:cNvPr id="29" name="그래픽 28" descr="엄지척 기호 윤곽선">
            <a:extLst>
              <a:ext uri="{FF2B5EF4-FFF2-40B4-BE49-F238E27FC236}">
                <a16:creationId xmlns:a16="http://schemas.microsoft.com/office/drawing/2014/main" id="{7FD38CFA-2FF8-1A13-4956-DE59A3BC4C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20362" y="1441295"/>
            <a:ext cx="606268" cy="606268"/>
          </a:xfrm>
          <a:prstGeom prst="rect">
            <a:avLst/>
          </a:prstGeom>
        </p:spPr>
      </p:pic>
      <p:sp>
        <p:nvSpPr>
          <p:cNvPr id="3" name="직사각형 2">
            <a:extLst>
              <a:ext uri="{FF2B5EF4-FFF2-40B4-BE49-F238E27FC236}">
                <a16:creationId xmlns:a16="http://schemas.microsoft.com/office/drawing/2014/main" id="{87653DDD-1DFB-B9C8-4912-CF771D0AA3BF}"/>
              </a:ext>
            </a:extLst>
          </p:cNvPr>
          <p:cNvSpPr/>
          <p:nvPr/>
        </p:nvSpPr>
        <p:spPr>
          <a:xfrm>
            <a:off x="4840765" y="4802575"/>
            <a:ext cx="4524066" cy="1890026"/>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ko-KR" altLang="en-US" sz="1200" b="1" u="sng" dirty="0"/>
              <a:t>인증 메일을 받지 못하셨나요</a:t>
            </a:r>
            <a:r>
              <a:rPr lang="en-US" altLang="ko-KR" sz="1200" b="1" u="sng" dirty="0"/>
              <a:t>?</a:t>
            </a:r>
          </a:p>
          <a:p>
            <a:endParaRPr lang="en-US" altLang="ko-KR" sz="1200" dirty="0"/>
          </a:p>
          <a:p>
            <a:r>
              <a:rPr lang="ko-KR" altLang="en-US" sz="1200" dirty="0"/>
              <a:t>인증 메일이 스팸으로 분류되는 경우가 있습니다</a:t>
            </a:r>
            <a:r>
              <a:rPr lang="en-US" altLang="ko-KR" sz="1200" dirty="0"/>
              <a:t>.</a:t>
            </a:r>
          </a:p>
          <a:p>
            <a:r>
              <a:rPr lang="ko-KR" altLang="en-US" sz="1200" dirty="0"/>
              <a:t>메일을 받지 못하셨을 경우</a:t>
            </a:r>
            <a:r>
              <a:rPr lang="en-US" altLang="ko-KR" sz="1200" dirty="0"/>
              <a:t>, </a:t>
            </a:r>
            <a:r>
              <a:rPr lang="ko-KR" altLang="en-US" sz="1200" dirty="0"/>
              <a:t>스팸 </a:t>
            </a:r>
            <a:r>
              <a:rPr lang="ko-KR" altLang="en-US" sz="1200" dirty="0" err="1"/>
              <a:t>메일함을</a:t>
            </a:r>
            <a:r>
              <a:rPr lang="ko-KR" altLang="en-US" sz="1200" dirty="0"/>
              <a:t> 꼭 확인해주시길 바랍니다</a:t>
            </a:r>
            <a:r>
              <a:rPr lang="en-US" altLang="ko-KR" sz="1200" dirty="0"/>
              <a:t>. </a:t>
            </a:r>
            <a:r>
              <a:rPr lang="ko-KR" altLang="en-US" sz="1200" dirty="0"/>
              <a:t>문제가 지속될 경우</a:t>
            </a:r>
            <a:r>
              <a:rPr lang="en-US" altLang="ko-KR" sz="1200" dirty="0"/>
              <a:t>, </a:t>
            </a:r>
            <a:r>
              <a:rPr lang="ko-KR" altLang="en-US" sz="1200" dirty="0"/>
              <a:t>아래 전화나 이메일로 문의주세요</a:t>
            </a:r>
            <a:r>
              <a:rPr lang="en-US" altLang="ko-KR" sz="1200" dirty="0"/>
              <a:t>.</a:t>
            </a:r>
          </a:p>
          <a:p>
            <a:endParaRPr lang="en-US" altLang="ko-KR" sz="700" dirty="0"/>
          </a:p>
          <a:p>
            <a:endParaRPr lang="en-US" altLang="ko-KR" sz="700" dirty="0"/>
          </a:p>
          <a:p>
            <a:endParaRPr lang="en-US" altLang="ko-KR" sz="700" dirty="0"/>
          </a:p>
          <a:p>
            <a:endParaRPr lang="en-US" altLang="ko-KR" sz="700" dirty="0"/>
          </a:p>
          <a:p>
            <a:r>
              <a:rPr lang="ko-KR" altLang="en-US" sz="1000" dirty="0"/>
              <a:t>전화번호</a:t>
            </a:r>
            <a:r>
              <a:rPr lang="en-US" altLang="ko-KR" sz="1000" dirty="0"/>
              <a:t>: 02-3142-6848</a:t>
            </a:r>
          </a:p>
          <a:p>
            <a:r>
              <a:rPr lang="ko-KR" altLang="en-US" sz="1000" dirty="0"/>
              <a:t>운영시간</a:t>
            </a:r>
            <a:r>
              <a:rPr lang="en-US" altLang="ko-KR" sz="1000" dirty="0"/>
              <a:t>: AM 09:00 ~ PM 6:00 (</a:t>
            </a:r>
            <a:r>
              <a:rPr lang="ko-KR" altLang="en-US" sz="1000" dirty="0"/>
              <a:t>월</a:t>
            </a:r>
            <a:r>
              <a:rPr lang="en-US" altLang="ko-KR" sz="1000" dirty="0"/>
              <a:t>~</a:t>
            </a:r>
            <a:r>
              <a:rPr lang="ko-KR" altLang="en-US" sz="1000" dirty="0"/>
              <a:t>금</a:t>
            </a:r>
            <a:r>
              <a:rPr lang="en-US" altLang="ko-KR" sz="1000" dirty="0"/>
              <a:t>)</a:t>
            </a:r>
            <a:endParaRPr lang="ko-KR" altLang="en-US" sz="1000" dirty="0"/>
          </a:p>
        </p:txBody>
      </p:sp>
      <p:sp>
        <p:nvSpPr>
          <p:cNvPr id="6" name="직사각형 5">
            <a:extLst>
              <a:ext uri="{FF2B5EF4-FFF2-40B4-BE49-F238E27FC236}">
                <a16:creationId xmlns:a16="http://schemas.microsoft.com/office/drawing/2014/main" id="{80DD4EB3-BC6C-EA46-77A7-BFFCB6A4D818}"/>
              </a:ext>
            </a:extLst>
          </p:cNvPr>
          <p:cNvSpPr/>
          <p:nvPr/>
        </p:nvSpPr>
        <p:spPr>
          <a:xfrm>
            <a:off x="158350" y="4802575"/>
            <a:ext cx="4524066" cy="1890026"/>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ko-KR" altLang="en-US" sz="1200" b="1" u="sng" dirty="0"/>
              <a:t>휴대전화 인증 문자가 오지 않나요</a:t>
            </a:r>
            <a:r>
              <a:rPr lang="en-US" altLang="ko-KR" sz="1200" b="1" u="sng" dirty="0"/>
              <a:t>?</a:t>
            </a:r>
          </a:p>
          <a:p>
            <a:endParaRPr lang="en-US" altLang="ko-KR" sz="1200" dirty="0"/>
          </a:p>
          <a:p>
            <a:r>
              <a:rPr lang="ko-KR" altLang="en-US" sz="1200" dirty="0"/>
              <a:t>휴대전화 인증 문자가 오지 않은 경우</a:t>
            </a:r>
            <a:r>
              <a:rPr lang="en-US" altLang="ko-KR" sz="1200" dirty="0"/>
              <a:t>, </a:t>
            </a:r>
            <a:r>
              <a:rPr lang="ko-KR" altLang="en-US" sz="1200" dirty="0"/>
              <a:t>전화를 정확히 입력하셨는지 한번 확인 부탁드립니다</a:t>
            </a:r>
            <a:r>
              <a:rPr lang="en-US" altLang="ko-KR" sz="1200" dirty="0"/>
              <a:t>. </a:t>
            </a:r>
            <a:r>
              <a:rPr lang="ko-KR" altLang="en-US" sz="1200" dirty="0"/>
              <a:t>그래도 문제가 지속된다면 아래 전화로 연락주시길 바랍니다</a:t>
            </a:r>
            <a:r>
              <a:rPr lang="en-US" altLang="ko-KR" sz="1200" dirty="0"/>
              <a:t>. </a:t>
            </a:r>
            <a:r>
              <a:rPr lang="ko-KR" altLang="en-US" sz="1200" dirty="0"/>
              <a:t>기타 다른 이유로 실패한 경우일 수 있습니다</a:t>
            </a:r>
            <a:r>
              <a:rPr lang="en-US" altLang="ko-KR" sz="1200" dirty="0"/>
              <a:t>.</a:t>
            </a:r>
          </a:p>
          <a:p>
            <a:endParaRPr lang="en-US" altLang="ko-KR" sz="700" dirty="0"/>
          </a:p>
          <a:p>
            <a:r>
              <a:rPr lang="ko-KR" altLang="en-US" sz="1000" dirty="0"/>
              <a:t>전화번호</a:t>
            </a:r>
            <a:r>
              <a:rPr lang="en-US" altLang="ko-KR" sz="1000" dirty="0"/>
              <a:t>: 02-3142-6846</a:t>
            </a:r>
          </a:p>
          <a:p>
            <a:r>
              <a:rPr lang="ko-KR" altLang="en-US" sz="1000" dirty="0"/>
              <a:t>운영시간</a:t>
            </a:r>
            <a:r>
              <a:rPr lang="en-US" altLang="ko-KR" sz="1000" dirty="0"/>
              <a:t>: AM 09:00 ~ PM 06:00 (</a:t>
            </a:r>
            <a:r>
              <a:rPr lang="ko-KR" altLang="en-US" sz="1000" dirty="0"/>
              <a:t>월</a:t>
            </a:r>
            <a:r>
              <a:rPr lang="en-US" altLang="ko-KR" sz="1000" dirty="0"/>
              <a:t>~</a:t>
            </a:r>
            <a:r>
              <a:rPr lang="ko-KR" altLang="en-US" sz="1000" dirty="0"/>
              <a:t>금</a:t>
            </a:r>
            <a:r>
              <a:rPr lang="en-US" altLang="ko-KR" sz="1000" dirty="0"/>
              <a:t>)</a:t>
            </a:r>
          </a:p>
          <a:p>
            <a:r>
              <a:rPr lang="ko-KR" altLang="en-US" sz="1000" dirty="0"/>
              <a:t>이메일</a:t>
            </a:r>
            <a:r>
              <a:rPr lang="en-US" altLang="ko-KR" sz="1000" dirty="0"/>
              <a:t>: help@thisgame.com</a:t>
            </a:r>
            <a:endParaRPr lang="ko-KR" altLang="en-US" sz="1000" dirty="0"/>
          </a:p>
        </p:txBody>
      </p:sp>
      <p:sp>
        <p:nvSpPr>
          <p:cNvPr id="15" name="직사각형 14">
            <a:extLst>
              <a:ext uri="{FF2B5EF4-FFF2-40B4-BE49-F238E27FC236}">
                <a16:creationId xmlns:a16="http://schemas.microsoft.com/office/drawing/2014/main" id="{3A68989E-BE3B-01D1-ABA6-340E42D2CA7D}"/>
              </a:ext>
            </a:extLst>
          </p:cNvPr>
          <p:cNvSpPr/>
          <p:nvPr/>
        </p:nvSpPr>
        <p:spPr>
          <a:xfrm>
            <a:off x="158350" y="2276436"/>
            <a:ext cx="9206212" cy="236074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8" name="직선 연결선 17">
            <a:extLst>
              <a:ext uri="{FF2B5EF4-FFF2-40B4-BE49-F238E27FC236}">
                <a16:creationId xmlns:a16="http://schemas.microsoft.com/office/drawing/2014/main" id="{599ED336-312C-6C94-F3B1-B8AAC66197F1}"/>
              </a:ext>
            </a:extLst>
          </p:cNvPr>
          <p:cNvCxnSpPr/>
          <p:nvPr/>
        </p:nvCxnSpPr>
        <p:spPr>
          <a:xfrm>
            <a:off x="4752975" y="2447925"/>
            <a:ext cx="0" cy="2047875"/>
          </a:xfrm>
          <a:prstGeom prst="line">
            <a:avLst/>
          </a:prstGeom>
          <a:ln w="44450">
            <a:solidFill>
              <a:schemeClr val="bg1"/>
            </a:solidFill>
          </a:ln>
        </p:spPr>
        <p:style>
          <a:lnRef idx="2">
            <a:schemeClr val="accent1"/>
          </a:lnRef>
          <a:fillRef idx="0">
            <a:schemeClr val="accent1"/>
          </a:fillRef>
          <a:effectRef idx="1">
            <a:schemeClr val="accent1"/>
          </a:effectRef>
          <a:fontRef idx="minor">
            <a:schemeClr val="tx1"/>
          </a:fontRef>
        </p:style>
      </p:cxnSp>
      <p:pic>
        <p:nvPicPr>
          <p:cNvPr id="43" name="그래픽 42" descr="휴대폰 진동 단색으로 채워진">
            <a:extLst>
              <a:ext uri="{FF2B5EF4-FFF2-40B4-BE49-F238E27FC236}">
                <a16:creationId xmlns:a16="http://schemas.microsoft.com/office/drawing/2014/main" id="{9A7DF716-2937-838B-0487-B8505CE3D61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231609">
            <a:off x="1852916" y="2590800"/>
            <a:ext cx="1205494" cy="1205494"/>
          </a:xfrm>
          <a:prstGeom prst="rect">
            <a:avLst/>
          </a:prstGeom>
        </p:spPr>
      </p:pic>
      <p:pic>
        <p:nvPicPr>
          <p:cNvPr id="45" name="그래픽 44" descr="봉투 열기 단색으로 채워진">
            <a:extLst>
              <a:ext uri="{FF2B5EF4-FFF2-40B4-BE49-F238E27FC236}">
                <a16:creationId xmlns:a16="http://schemas.microsoft.com/office/drawing/2014/main" id="{CCE3DA52-8DF4-4D60-E2A7-290E8941AEE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64935" y="2543970"/>
            <a:ext cx="1188100" cy="1188100"/>
          </a:xfrm>
          <a:prstGeom prst="rect">
            <a:avLst/>
          </a:prstGeom>
        </p:spPr>
      </p:pic>
      <p:sp>
        <p:nvSpPr>
          <p:cNvPr id="46" name="사각형: 둥근 모서리 45">
            <a:extLst>
              <a:ext uri="{FF2B5EF4-FFF2-40B4-BE49-F238E27FC236}">
                <a16:creationId xmlns:a16="http://schemas.microsoft.com/office/drawing/2014/main" id="{538F591F-95A2-58DC-4D79-37CAB794EDC9}"/>
              </a:ext>
            </a:extLst>
          </p:cNvPr>
          <p:cNvSpPr/>
          <p:nvPr/>
        </p:nvSpPr>
        <p:spPr>
          <a:xfrm>
            <a:off x="6251629" y="3942170"/>
            <a:ext cx="1614712" cy="518492"/>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이메일 인증</a:t>
            </a:r>
          </a:p>
        </p:txBody>
      </p:sp>
      <p:sp>
        <p:nvSpPr>
          <p:cNvPr id="47" name="사각형: 둥근 모서리 46">
            <a:extLst>
              <a:ext uri="{FF2B5EF4-FFF2-40B4-BE49-F238E27FC236}">
                <a16:creationId xmlns:a16="http://schemas.microsoft.com/office/drawing/2014/main" id="{87A287CD-8AA9-AD71-595E-DBBED69D335C}"/>
              </a:ext>
            </a:extLst>
          </p:cNvPr>
          <p:cNvSpPr/>
          <p:nvPr/>
        </p:nvSpPr>
        <p:spPr>
          <a:xfrm>
            <a:off x="1648307" y="3942170"/>
            <a:ext cx="1614712" cy="518492"/>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휴대전화 인증</a:t>
            </a:r>
          </a:p>
        </p:txBody>
      </p:sp>
    </p:spTree>
    <p:extLst>
      <p:ext uri="{BB962C8B-B14F-4D97-AF65-F5344CB8AC3E}">
        <p14:creationId xmlns:p14="http://schemas.microsoft.com/office/powerpoint/2010/main" val="412403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895915396"/>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672772">
                  <a:extLst>
                    <a:ext uri="{9D8B030D-6E8A-4147-A177-3AD203B41FA5}">
                      <a16:colId xmlns:a16="http://schemas.microsoft.com/office/drawing/2014/main" val="3185933822"/>
                    </a:ext>
                  </a:extLst>
                </a:gridCol>
                <a:gridCol w="638175">
                  <a:extLst>
                    <a:ext uri="{9D8B030D-6E8A-4147-A177-3AD203B41FA5}">
                      <a16:colId xmlns:a16="http://schemas.microsoft.com/office/drawing/2014/main" val="1128571853"/>
                    </a:ext>
                  </a:extLst>
                </a:gridCol>
                <a:gridCol w="561975">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회원가입</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3-2</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rgbClr val="FFFF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aphicFrame>
        <p:nvGraphicFramePr>
          <p:cNvPr id="5" name="표 4">
            <a:extLst>
              <a:ext uri="{FF2B5EF4-FFF2-40B4-BE49-F238E27FC236}">
                <a16:creationId xmlns:a16="http://schemas.microsoft.com/office/drawing/2014/main" id="{25F499CE-626A-C211-E130-FFD6766035A4}"/>
              </a:ext>
            </a:extLst>
          </p:cNvPr>
          <p:cNvGraphicFramePr>
            <a:graphicFrameLocks noGrp="1"/>
          </p:cNvGraphicFramePr>
          <p:nvPr>
            <p:extLst>
              <p:ext uri="{D42A27DB-BD31-4B8C-83A1-F6EECF244321}">
                <p14:modId xmlns:p14="http://schemas.microsoft.com/office/powerpoint/2010/main" val="337995249"/>
              </p:ext>
            </p:extLst>
          </p:nvPr>
        </p:nvGraphicFramePr>
        <p:xfrm>
          <a:off x="158619" y="1346311"/>
          <a:ext cx="9206212" cy="791196"/>
        </p:xfrm>
        <a:graphic>
          <a:graphicData uri="http://schemas.openxmlformats.org/drawingml/2006/table">
            <a:tbl>
              <a:tblPr firstRow="1" bandRow="1">
                <a:tableStyleId>{5C22544A-7EE6-4342-B048-85BDC9FD1C3A}</a:tableStyleId>
              </a:tblPr>
              <a:tblGrid>
                <a:gridCol w="2301553">
                  <a:extLst>
                    <a:ext uri="{9D8B030D-6E8A-4147-A177-3AD203B41FA5}">
                      <a16:colId xmlns:a16="http://schemas.microsoft.com/office/drawing/2014/main" val="3895121527"/>
                    </a:ext>
                  </a:extLst>
                </a:gridCol>
                <a:gridCol w="2301553">
                  <a:extLst>
                    <a:ext uri="{9D8B030D-6E8A-4147-A177-3AD203B41FA5}">
                      <a16:colId xmlns:a16="http://schemas.microsoft.com/office/drawing/2014/main" val="4165009901"/>
                    </a:ext>
                  </a:extLst>
                </a:gridCol>
                <a:gridCol w="2301553">
                  <a:extLst>
                    <a:ext uri="{9D8B030D-6E8A-4147-A177-3AD203B41FA5}">
                      <a16:colId xmlns:a16="http://schemas.microsoft.com/office/drawing/2014/main" val="1379307229"/>
                    </a:ext>
                  </a:extLst>
                </a:gridCol>
                <a:gridCol w="2301553">
                  <a:extLst>
                    <a:ext uri="{9D8B030D-6E8A-4147-A177-3AD203B41FA5}">
                      <a16:colId xmlns:a16="http://schemas.microsoft.com/office/drawing/2014/main" val="2042250820"/>
                    </a:ext>
                  </a:extLst>
                </a:gridCol>
              </a:tblGrid>
              <a:tr h="791196">
                <a:tc>
                  <a:txBody>
                    <a:bodyPr/>
                    <a:lstStyle/>
                    <a:p>
                      <a:pPr algn="ctr" latinLnBrk="1"/>
                      <a:r>
                        <a:rPr lang="ko-KR" altLang="en-US" dirty="0"/>
                        <a:t>     </a:t>
                      </a:r>
                      <a:r>
                        <a:rPr lang="ko-KR" altLang="en-US" sz="2400" dirty="0"/>
                        <a:t>약관동의</a:t>
                      </a:r>
                      <a:endParaRPr lang="ko-KR" altLang="en-US" dirty="0"/>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latinLnBrk="1"/>
                      <a:r>
                        <a:rPr lang="ko-KR" altLang="en-US" sz="2400" dirty="0"/>
                        <a:t>   본인인증</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latinLnBrk="1"/>
                      <a:r>
                        <a:rPr lang="ko-KR" altLang="en-US" sz="2400" dirty="0"/>
                        <a:t>   정보입력</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latinLnBrk="1"/>
                      <a:r>
                        <a:rPr lang="ko-KR" altLang="en-US" sz="2400" dirty="0"/>
                        <a:t>   가입완료</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448589697"/>
                  </a:ext>
                </a:extLst>
              </a:tr>
            </a:tbl>
          </a:graphicData>
        </a:graphic>
      </p:graphicFrame>
      <p:pic>
        <p:nvPicPr>
          <p:cNvPr id="17" name="그래픽 16" descr="열린 자물쇠 윤곽선">
            <a:extLst>
              <a:ext uri="{FF2B5EF4-FFF2-40B4-BE49-F238E27FC236}">
                <a16:creationId xmlns:a16="http://schemas.microsoft.com/office/drawing/2014/main" id="{4413D076-EE46-2D37-3A83-A92D3480EC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2844" y="1430104"/>
            <a:ext cx="628650" cy="628650"/>
          </a:xfrm>
          <a:prstGeom prst="rect">
            <a:avLst/>
          </a:prstGeom>
        </p:spPr>
      </p:pic>
      <p:pic>
        <p:nvPicPr>
          <p:cNvPr id="19" name="그래픽 18" descr="배지 체크 표시1 윤곽선">
            <a:extLst>
              <a:ext uri="{FF2B5EF4-FFF2-40B4-BE49-F238E27FC236}">
                <a16:creationId xmlns:a16="http://schemas.microsoft.com/office/drawing/2014/main" id="{0F55C0AD-4B4C-9140-C955-2A93232F2C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428" y="1485240"/>
            <a:ext cx="573514" cy="573514"/>
          </a:xfrm>
          <a:prstGeom prst="rect">
            <a:avLst/>
          </a:prstGeom>
        </p:spPr>
      </p:pic>
      <p:pic>
        <p:nvPicPr>
          <p:cNvPr id="23" name="그래픽 22" descr="클립보드 윤곽선">
            <a:extLst>
              <a:ext uri="{FF2B5EF4-FFF2-40B4-BE49-F238E27FC236}">
                <a16:creationId xmlns:a16="http://schemas.microsoft.com/office/drawing/2014/main" id="{9EED0077-2FD6-9841-7BEB-E794B7CCA3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0765" y="1459656"/>
            <a:ext cx="580326" cy="580326"/>
          </a:xfrm>
          <a:prstGeom prst="rect">
            <a:avLst/>
          </a:prstGeom>
        </p:spPr>
      </p:pic>
      <p:pic>
        <p:nvPicPr>
          <p:cNvPr id="29" name="그래픽 28" descr="엄지척 기호 윤곽선">
            <a:extLst>
              <a:ext uri="{FF2B5EF4-FFF2-40B4-BE49-F238E27FC236}">
                <a16:creationId xmlns:a16="http://schemas.microsoft.com/office/drawing/2014/main" id="{7FD38CFA-2FF8-1A13-4956-DE59A3BC4C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20362" y="1441295"/>
            <a:ext cx="606268" cy="606268"/>
          </a:xfrm>
          <a:prstGeom prst="rect">
            <a:avLst/>
          </a:prstGeom>
        </p:spPr>
      </p:pic>
      <p:graphicFrame>
        <p:nvGraphicFramePr>
          <p:cNvPr id="2" name="표 1">
            <a:extLst>
              <a:ext uri="{FF2B5EF4-FFF2-40B4-BE49-F238E27FC236}">
                <a16:creationId xmlns:a16="http://schemas.microsoft.com/office/drawing/2014/main" id="{D8D4EA9E-F1F7-FC82-FF23-0F089A4C6144}"/>
              </a:ext>
            </a:extLst>
          </p:cNvPr>
          <p:cNvGraphicFramePr>
            <a:graphicFrameLocks noGrp="1"/>
          </p:cNvGraphicFramePr>
          <p:nvPr>
            <p:extLst>
              <p:ext uri="{D42A27DB-BD31-4B8C-83A1-F6EECF244321}">
                <p14:modId xmlns:p14="http://schemas.microsoft.com/office/powerpoint/2010/main" val="528524587"/>
              </p:ext>
            </p:extLst>
          </p:nvPr>
        </p:nvGraphicFramePr>
        <p:xfrm>
          <a:off x="158618" y="2596091"/>
          <a:ext cx="9206212" cy="1483360"/>
        </p:xfrm>
        <a:graphic>
          <a:graphicData uri="http://schemas.openxmlformats.org/drawingml/2006/table">
            <a:tbl>
              <a:tblPr firstRow="1" bandRow="1">
                <a:tableStyleId>{5C22544A-7EE6-4342-B048-85BDC9FD1C3A}</a:tableStyleId>
              </a:tblPr>
              <a:tblGrid>
                <a:gridCol w="1689232">
                  <a:extLst>
                    <a:ext uri="{9D8B030D-6E8A-4147-A177-3AD203B41FA5}">
                      <a16:colId xmlns:a16="http://schemas.microsoft.com/office/drawing/2014/main" val="2327234533"/>
                    </a:ext>
                  </a:extLst>
                </a:gridCol>
                <a:gridCol w="7516980">
                  <a:extLst>
                    <a:ext uri="{9D8B030D-6E8A-4147-A177-3AD203B41FA5}">
                      <a16:colId xmlns:a16="http://schemas.microsoft.com/office/drawing/2014/main" val="3927370206"/>
                    </a:ext>
                  </a:extLst>
                </a:gridCol>
              </a:tblGrid>
              <a:tr h="370840">
                <a:tc>
                  <a:txBody>
                    <a:bodyPr/>
                    <a:lstStyle/>
                    <a:p>
                      <a:pPr algn="ctr" latinLnBrk="1"/>
                      <a:r>
                        <a:rPr lang="ko-KR" altLang="en-US" sz="1400" b="1" u="sng" dirty="0">
                          <a:solidFill>
                            <a:schemeClr val="tx1"/>
                          </a:solidFill>
                        </a:rPr>
                        <a:t>아이디</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endParaRPr lang="ko-KR" altLang="en-US"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05539813"/>
                  </a:ext>
                </a:extLst>
              </a:tr>
              <a:tr h="370840">
                <a:tc>
                  <a:txBody>
                    <a:bodyPr/>
                    <a:lstStyle/>
                    <a:p>
                      <a:pPr algn="ctr" latinLnBrk="1"/>
                      <a:r>
                        <a:rPr lang="ko-KR" altLang="en-US" sz="1400" b="1" u="sng" dirty="0">
                          <a:solidFill>
                            <a:schemeClr val="tx1"/>
                          </a:solidFill>
                        </a:rPr>
                        <a:t>비밀번호</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endParaRPr lang="ko-KR" altLang="en-US"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06592918"/>
                  </a:ext>
                </a:extLst>
              </a:tr>
              <a:tr h="370840">
                <a:tc>
                  <a:txBody>
                    <a:bodyPr/>
                    <a:lstStyle/>
                    <a:p>
                      <a:pPr algn="ctr" latinLnBrk="1"/>
                      <a:r>
                        <a:rPr lang="ko-KR" altLang="en-US" sz="1400" b="1" u="sng" dirty="0">
                          <a:solidFill>
                            <a:schemeClr val="tx1"/>
                          </a:solidFill>
                        </a:rPr>
                        <a:t>이메일</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en-US" altLang="ko-KR" dirty="0">
                          <a:solidFill>
                            <a:schemeClr val="tx1"/>
                          </a:solidFill>
                        </a:rPr>
                        <a:t>                @            </a:t>
                      </a:r>
                      <a:r>
                        <a:rPr lang="ko-KR" altLang="en-US" sz="1200" dirty="0">
                          <a:solidFill>
                            <a:schemeClr val="tx1"/>
                          </a:solidFill>
                        </a:rPr>
                        <a:t>직접입력</a:t>
                      </a:r>
                      <a:endParaRPr lang="ko-KR" altLang="en-US"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97129344"/>
                  </a:ext>
                </a:extLst>
              </a:tr>
              <a:tr h="370840">
                <a:tc>
                  <a:txBody>
                    <a:bodyPr/>
                    <a:lstStyle/>
                    <a:p>
                      <a:pPr algn="ctr" latinLnBrk="1"/>
                      <a:r>
                        <a:rPr lang="ko-KR" altLang="en-US" sz="1400" b="1" u="sng" dirty="0">
                          <a:solidFill>
                            <a:schemeClr val="tx1"/>
                          </a:solidFill>
                        </a:rPr>
                        <a:t>휴대전화</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en-US" altLang="ko-KR" dirty="0">
                          <a:solidFill>
                            <a:schemeClr val="tx1"/>
                          </a:solidFill>
                        </a:rPr>
                        <a:t>             </a:t>
                      </a:r>
                      <a:endParaRPr lang="ko-KR" altLang="en-US"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68241819"/>
                  </a:ext>
                </a:extLst>
              </a:tr>
            </a:tbl>
          </a:graphicData>
        </a:graphic>
      </p:graphicFrame>
      <p:graphicFrame>
        <p:nvGraphicFramePr>
          <p:cNvPr id="3" name="표 2">
            <a:extLst>
              <a:ext uri="{FF2B5EF4-FFF2-40B4-BE49-F238E27FC236}">
                <a16:creationId xmlns:a16="http://schemas.microsoft.com/office/drawing/2014/main" id="{5DFEA3B0-830E-C597-FDEB-8D070E9A0325}"/>
              </a:ext>
            </a:extLst>
          </p:cNvPr>
          <p:cNvGraphicFramePr>
            <a:graphicFrameLocks noGrp="1"/>
          </p:cNvGraphicFramePr>
          <p:nvPr>
            <p:extLst>
              <p:ext uri="{D42A27DB-BD31-4B8C-83A1-F6EECF244321}">
                <p14:modId xmlns:p14="http://schemas.microsoft.com/office/powerpoint/2010/main" val="2505197500"/>
              </p:ext>
            </p:extLst>
          </p:nvPr>
        </p:nvGraphicFramePr>
        <p:xfrm>
          <a:off x="158618" y="4565420"/>
          <a:ext cx="9206212" cy="1854200"/>
        </p:xfrm>
        <a:graphic>
          <a:graphicData uri="http://schemas.openxmlformats.org/drawingml/2006/table">
            <a:tbl>
              <a:tblPr firstRow="1" bandRow="1">
                <a:tableStyleId>{5C22544A-7EE6-4342-B048-85BDC9FD1C3A}</a:tableStyleId>
              </a:tblPr>
              <a:tblGrid>
                <a:gridCol w="1689232">
                  <a:extLst>
                    <a:ext uri="{9D8B030D-6E8A-4147-A177-3AD203B41FA5}">
                      <a16:colId xmlns:a16="http://schemas.microsoft.com/office/drawing/2014/main" val="2327234533"/>
                    </a:ext>
                  </a:extLst>
                </a:gridCol>
                <a:gridCol w="7516980">
                  <a:extLst>
                    <a:ext uri="{9D8B030D-6E8A-4147-A177-3AD203B41FA5}">
                      <a16:colId xmlns:a16="http://schemas.microsoft.com/office/drawing/2014/main" val="3927370206"/>
                    </a:ext>
                  </a:extLst>
                </a:gridCol>
              </a:tblGrid>
              <a:tr h="370840">
                <a:tc>
                  <a:txBody>
                    <a:bodyPr/>
                    <a:lstStyle/>
                    <a:p>
                      <a:pPr algn="ctr" latinLnBrk="1"/>
                      <a:r>
                        <a:rPr lang="ko-KR" altLang="en-US" sz="1400" b="1" u="sng" dirty="0">
                          <a:solidFill>
                            <a:schemeClr val="tx1"/>
                          </a:solidFill>
                        </a:rPr>
                        <a:t>주소</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ko-KR" altLang="en-US" sz="1200" dirty="0">
                          <a:solidFill>
                            <a:schemeClr val="tx1"/>
                          </a:solidFill>
                        </a:rPr>
                        <a:t>인천광역시 부평구 </a:t>
                      </a:r>
                      <a:r>
                        <a:rPr lang="ko-KR" altLang="en-US" sz="1200" dirty="0" err="1">
                          <a:solidFill>
                            <a:schemeClr val="tx1"/>
                          </a:solidFill>
                        </a:rPr>
                        <a:t>무네미로</a:t>
                      </a:r>
                      <a:r>
                        <a:rPr lang="ko-KR" altLang="en-US" sz="1200" dirty="0">
                          <a:solidFill>
                            <a:schemeClr val="tx1"/>
                          </a:solidFill>
                        </a:rPr>
                        <a:t> </a:t>
                      </a:r>
                      <a:r>
                        <a:rPr lang="en-US" altLang="ko-KR" sz="1200" dirty="0">
                          <a:solidFill>
                            <a:schemeClr val="tx1"/>
                          </a:solidFill>
                        </a:rPr>
                        <a:t>448</a:t>
                      </a:r>
                      <a:r>
                        <a:rPr lang="ko-KR" altLang="en-US" sz="1200" dirty="0" err="1">
                          <a:solidFill>
                            <a:schemeClr val="tx1"/>
                          </a:solidFill>
                        </a:rPr>
                        <a:t>번길</a:t>
                      </a:r>
                      <a:r>
                        <a:rPr lang="ko-KR" altLang="en-US" sz="1200" dirty="0">
                          <a:solidFill>
                            <a:schemeClr val="tx1"/>
                          </a:solidFill>
                        </a:rPr>
                        <a:t> </a:t>
                      </a:r>
                      <a:r>
                        <a:rPr lang="en-US" altLang="ko-KR" sz="1200" dirty="0">
                          <a:solidFill>
                            <a:schemeClr val="tx1"/>
                          </a:solidFill>
                        </a:rPr>
                        <a:t>56</a:t>
                      </a:r>
                      <a:endParaRPr lang="ko-KR" altLang="en-US" sz="12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05539813"/>
                  </a:ext>
                </a:extLst>
              </a:tr>
              <a:tr h="370840">
                <a:tc>
                  <a:txBody>
                    <a:bodyPr/>
                    <a:lstStyle/>
                    <a:p>
                      <a:pPr algn="ctr" latinLnBrk="1"/>
                      <a:r>
                        <a:rPr lang="ko-KR" altLang="en-US" sz="1400" b="1" u="sng" dirty="0">
                          <a:solidFill>
                            <a:schemeClr val="tx1"/>
                          </a:solidFill>
                        </a:rPr>
                        <a:t>상세주소</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ko-KR" altLang="en-US" sz="1200" dirty="0">
                          <a:solidFill>
                            <a:schemeClr val="tx1"/>
                          </a:solidFill>
                        </a:rPr>
                        <a:t>백두관 </a:t>
                      </a:r>
                      <a:r>
                        <a:rPr lang="en-US" altLang="ko-KR" sz="1200" dirty="0">
                          <a:solidFill>
                            <a:schemeClr val="tx1"/>
                          </a:solidFill>
                        </a:rPr>
                        <a:t>204</a:t>
                      </a:r>
                      <a:r>
                        <a:rPr lang="ko-KR" altLang="en-US" sz="1200" dirty="0">
                          <a:solidFill>
                            <a:schemeClr val="tx1"/>
                          </a:solidFill>
                        </a:rPr>
                        <a:t>호</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06592918"/>
                  </a:ext>
                </a:extLst>
              </a:tr>
              <a:tr h="370840">
                <a:tc>
                  <a:txBody>
                    <a:bodyPr/>
                    <a:lstStyle/>
                    <a:p>
                      <a:pPr algn="ctr" latinLnBrk="1"/>
                      <a:r>
                        <a:rPr lang="ko-KR" altLang="en-US" sz="1400" b="1" u="sng" dirty="0">
                          <a:solidFill>
                            <a:schemeClr val="tx1"/>
                          </a:solidFill>
                        </a:rPr>
                        <a:t>현재신분</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ko-KR" altLang="en-US" sz="1200" dirty="0">
                          <a:solidFill>
                            <a:schemeClr val="tx1"/>
                          </a:solidFill>
                        </a:rPr>
                        <a:t>학생</a:t>
                      </a:r>
                      <a:r>
                        <a:rPr lang="en-US" altLang="ko-KR" sz="1200" dirty="0">
                          <a:solidFill>
                            <a:schemeClr val="tx1"/>
                          </a:solidFill>
                        </a:rPr>
                        <a:t>(</a:t>
                      </a:r>
                      <a:r>
                        <a:rPr lang="ko-KR" altLang="en-US" sz="1200" dirty="0">
                          <a:solidFill>
                            <a:schemeClr val="tx1"/>
                          </a:solidFill>
                        </a:rPr>
                        <a:t>졸업예정자</a:t>
                      </a:r>
                      <a:r>
                        <a:rPr lang="en-US" altLang="ko-KR" sz="1200" dirty="0">
                          <a:solidFill>
                            <a:schemeClr val="tx1"/>
                          </a:solidFill>
                        </a:rPr>
                        <a:t>)</a:t>
                      </a:r>
                      <a:endParaRPr lang="ko-KR" altLang="en-US" sz="12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97129344"/>
                  </a:ext>
                </a:extLst>
              </a:tr>
              <a:tr h="370840">
                <a:tc>
                  <a:txBody>
                    <a:bodyPr/>
                    <a:lstStyle/>
                    <a:p>
                      <a:pPr algn="ctr" latinLnBrk="1"/>
                      <a:r>
                        <a:rPr lang="ko-KR" altLang="en-US" sz="1400" b="1" u="sng" dirty="0">
                          <a:solidFill>
                            <a:schemeClr val="tx1"/>
                          </a:solidFill>
                        </a:rPr>
                        <a:t>기타 연락처 </a:t>
                      </a:r>
                      <a:r>
                        <a:rPr lang="en-US" altLang="ko-KR" sz="1400" b="1" u="sng" dirty="0">
                          <a:solidFill>
                            <a:schemeClr val="tx1"/>
                          </a:solidFill>
                        </a:rPr>
                        <a:t>1</a:t>
                      </a:r>
                      <a:endParaRPr lang="ko-KR" altLang="en-US" sz="1400" b="1" u="sng"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en-US" altLang="ko-KR" sz="1200" dirty="0">
                          <a:solidFill>
                            <a:schemeClr val="tx1"/>
                          </a:solidFill>
                        </a:rPr>
                        <a:t>123-43589-12321</a:t>
                      </a:r>
                      <a:endParaRPr lang="ko-KR" altLang="en-US" sz="12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25697574"/>
                  </a:ext>
                </a:extLst>
              </a:tr>
              <a:tr h="370840">
                <a:tc>
                  <a:txBody>
                    <a:bodyPr/>
                    <a:lstStyle/>
                    <a:p>
                      <a:pPr algn="ctr" latinLnBrk="1"/>
                      <a:r>
                        <a:rPr lang="ko-KR" altLang="en-US" sz="1400" b="1" u="sng" dirty="0">
                          <a:solidFill>
                            <a:schemeClr val="tx1"/>
                          </a:solidFill>
                        </a:rPr>
                        <a:t>기타 연락처 </a:t>
                      </a:r>
                      <a:r>
                        <a:rPr lang="en-US" altLang="ko-KR" sz="1400" b="1" u="sng" dirty="0">
                          <a:solidFill>
                            <a:schemeClr val="tx1"/>
                          </a:solidFill>
                        </a:rPr>
                        <a:t>2</a:t>
                      </a:r>
                      <a:endParaRPr lang="ko-KR" altLang="en-US" sz="1400" b="1" u="sng"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en-US" altLang="ko-KR" sz="1200" dirty="0">
                          <a:solidFill>
                            <a:schemeClr val="tx1"/>
                          </a:solidFill>
                        </a:rPr>
                        <a:t>123-12389-12398</a:t>
                      </a:r>
                      <a:endParaRPr lang="ko-KR" altLang="en-US" sz="12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68241819"/>
                  </a:ext>
                </a:extLst>
              </a:tr>
            </a:tbl>
          </a:graphicData>
        </a:graphic>
      </p:graphicFrame>
      <p:sp>
        <p:nvSpPr>
          <p:cNvPr id="6" name="TextBox 5">
            <a:extLst>
              <a:ext uri="{FF2B5EF4-FFF2-40B4-BE49-F238E27FC236}">
                <a16:creationId xmlns:a16="http://schemas.microsoft.com/office/drawing/2014/main" id="{BBC88BF5-F815-E41C-FF28-25F303FC928C}"/>
              </a:ext>
            </a:extLst>
          </p:cNvPr>
          <p:cNvSpPr txBox="1"/>
          <p:nvPr/>
        </p:nvSpPr>
        <p:spPr>
          <a:xfrm>
            <a:off x="156906" y="2288314"/>
            <a:ext cx="1039067" cy="307777"/>
          </a:xfrm>
          <a:prstGeom prst="rect">
            <a:avLst/>
          </a:prstGeom>
          <a:noFill/>
          <a:ln>
            <a:noFill/>
          </a:ln>
        </p:spPr>
        <p:txBody>
          <a:bodyPr wrap="none" rtlCol="0">
            <a:spAutoFit/>
          </a:bodyPr>
          <a:lstStyle/>
          <a:p>
            <a:r>
              <a:rPr lang="en-US" altLang="ko-KR" sz="1400" b="1" dirty="0"/>
              <a:t>- </a:t>
            </a:r>
            <a:r>
              <a:rPr lang="ko-KR" altLang="en-US" sz="1400" b="1" dirty="0"/>
              <a:t>회원정보</a:t>
            </a:r>
          </a:p>
        </p:txBody>
      </p:sp>
      <p:sp>
        <p:nvSpPr>
          <p:cNvPr id="15" name="TextBox 14">
            <a:extLst>
              <a:ext uri="{FF2B5EF4-FFF2-40B4-BE49-F238E27FC236}">
                <a16:creationId xmlns:a16="http://schemas.microsoft.com/office/drawing/2014/main" id="{82F6C5A5-74F6-CD17-997B-DDF1909C6413}"/>
              </a:ext>
            </a:extLst>
          </p:cNvPr>
          <p:cNvSpPr txBox="1"/>
          <p:nvPr/>
        </p:nvSpPr>
        <p:spPr>
          <a:xfrm>
            <a:off x="156906" y="4258965"/>
            <a:ext cx="1882247" cy="307777"/>
          </a:xfrm>
          <a:prstGeom prst="rect">
            <a:avLst/>
          </a:prstGeom>
          <a:noFill/>
          <a:ln>
            <a:noFill/>
          </a:ln>
        </p:spPr>
        <p:txBody>
          <a:bodyPr wrap="none" rtlCol="0">
            <a:spAutoFit/>
          </a:bodyPr>
          <a:lstStyle/>
          <a:p>
            <a:r>
              <a:rPr lang="en-US" altLang="ko-KR" sz="1400" b="1" dirty="0"/>
              <a:t>- </a:t>
            </a:r>
            <a:r>
              <a:rPr lang="ko-KR" altLang="en-US" sz="1400" b="1" dirty="0"/>
              <a:t>기타 필수 기입정보</a:t>
            </a:r>
          </a:p>
        </p:txBody>
      </p:sp>
      <p:sp>
        <p:nvSpPr>
          <p:cNvPr id="16" name="직사각형 15">
            <a:extLst>
              <a:ext uri="{FF2B5EF4-FFF2-40B4-BE49-F238E27FC236}">
                <a16:creationId xmlns:a16="http://schemas.microsoft.com/office/drawing/2014/main" id="{09910338-ADBB-6B31-709A-1DD487E224E0}"/>
              </a:ext>
            </a:extLst>
          </p:cNvPr>
          <p:cNvSpPr/>
          <p:nvPr/>
        </p:nvSpPr>
        <p:spPr>
          <a:xfrm>
            <a:off x="1971675" y="2686049"/>
            <a:ext cx="2372965"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F33B5906-259E-8B53-9857-B3DFD1CF5A99}"/>
              </a:ext>
            </a:extLst>
          </p:cNvPr>
          <p:cNvSpPr/>
          <p:nvPr/>
        </p:nvSpPr>
        <p:spPr>
          <a:xfrm>
            <a:off x="1971676" y="3420023"/>
            <a:ext cx="1238250"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44A90EA5-9AD9-1C6E-3526-66FA49BAC097}"/>
              </a:ext>
            </a:extLst>
          </p:cNvPr>
          <p:cNvSpPr/>
          <p:nvPr/>
        </p:nvSpPr>
        <p:spPr>
          <a:xfrm>
            <a:off x="1971675" y="3054930"/>
            <a:ext cx="2372965"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C6F4F946-A3A9-955E-70C1-B415CAEE8AF0}"/>
              </a:ext>
            </a:extLst>
          </p:cNvPr>
          <p:cNvSpPr/>
          <p:nvPr/>
        </p:nvSpPr>
        <p:spPr>
          <a:xfrm>
            <a:off x="1971675" y="3787373"/>
            <a:ext cx="949325"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010</a:t>
            </a:r>
            <a:endParaRPr lang="ko-KR" altLang="en-US" dirty="0">
              <a:solidFill>
                <a:schemeClr val="tx1"/>
              </a:solidFill>
            </a:endParaRPr>
          </a:p>
        </p:txBody>
      </p:sp>
      <p:sp>
        <p:nvSpPr>
          <p:cNvPr id="22" name="직사각형 21">
            <a:extLst>
              <a:ext uri="{FF2B5EF4-FFF2-40B4-BE49-F238E27FC236}">
                <a16:creationId xmlns:a16="http://schemas.microsoft.com/office/drawing/2014/main" id="{2B37F582-F2FF-F6F0-C545-184B3F8A1CAB}"/>
              </a:ext>
            </a:extLst>
          </p:cNvPr>
          <p:cNvSpPr/>
          <p:nvPr/>
        </p:nvSpPr>
        <p:spPr>
          <a:xfrm>
            <a:off x="2994025" y="3787373"/>
            <a:ext cx="1350615"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sp>
        <p:nvSpPr>
          <p:cNvPr id="28" name="직사각형 27">
            <a:extLst>
              <a:ext uri="{FF2B5EF4-FFF2-40B4-BE49-F238E27FC236}">
                <a16:creationId xmlns:a16="http://schemas.microsoft.com/office/drawing/2014/main" id="{BD10A3E0-7436-572D-9FBB-63E96B591A19}"/>
              </a:ext>
            </a:extLst>
          </p:cNvPr>
          <p:cNvSpPr/>
          <p:nvPr/>
        </p:nvSpPr>
        <p:spPr>
          <a:xfrm>
            <a:off x="3517124" y="3418492"/>
            <a:ext cx="827516"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9449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3549906732"/>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672772">
                  <a:extLst>
                    <a:ext uri="{9D8B030D-6E8A-4147-A177-3AD203B41FA5}">
                      <a16:colId xmlns:a16="http://schemas.microsoft.com/office/drawing/2014/main" val="3185933822"/>
                    </a:ext>
                  </a:extLst>
                </a:gridCol>
                <a:gridCol w="638175">
                  <a:extLst>
                    <a:ext uri="{9D8B030D-6E8A-4147-A177-3AD203B41FA5}">
                      <a16:colId xmlns:a16="http://schemas.microsoft.com/office/drawing/2014/main" val="1128571853"/>
                    </a:ext>
                  </a:extLst>
                </a:gridCol>
                <a:gridCol w="561975">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회원가입</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3-3</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rgbClr val="FFFF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aphicFrame>
        <p:nvGraphicFramePr>
          <p:cNvPr id="5" name="표 4">
            <a:extLst>
              <a:ext uri="{FF2B5EF4-FFF2-40B4-BE49-F238E27FC236}">
                <a16:creationId xmlns:a16="http://schemas.microsoft.com/office/drawing/2014/main" id="{25F499CE-626A-C211-E130-FFD6766035A4}"/>
              </a:ext>
            </a:extLst>
          </p:cNvPr>
          <p:cNvGraphicFramePr>
            <a:graphicFrameLocks noGrp="1"/>
          </p:cNvGraphicFramePr>
          <p:nvPr>
            <p:extLst>
              <p:ext uri="{D42A27DB-BD31-4B8C-83A1-F6EECF244321}">
                <p14:modId xmlns:p14="http://schemas.microsoft.com/office/powerpoint/2010/main" val="1755430494"/>
              </p:ext>
            </p:extLst>
          </p:nvPr>
        </p:nvGraphicFramePr>
        <p:xfrm>
          <a:off x="158619" y="1346311"/>
          <a:ext cx="9206212" cy="791196"/>
        </p:xfrm>
        <a:graphic>
          <a:graphicData uri="http://schemas.openxmlformats.org/drawingml/2006/table">
            <a:tbl>
              <a:tblPr firstRow="1" bandRow="1">
                <a:tableStyleId>{5C22544A-7EE6-4342-B048-85BDC9FD1C3A}</a:tableStyleId>
              </a:tblPr>
              <a:tblGrid>
                <a:gridCol w="2301553">
                  <a:extLst>
                    <a:ext uri="{9D8B030D-6E8A-4147-A177-3AD203B41FA5}">
                      <a16:colId xmlns:a16="http://schemas.microsoft.com/office/drawing/2014/main" val="3895121527"/>
                    </a:ext>
                  </a:extLst>
                </a:gridCol>
                <a:gridCol w="2301553">
                  <a:extLst>
                    <a:ext uri="{9D8B030D-6E8A-4147-A177-3AD203B41FA5}">
                      <a16:colId xmlns:a16="http://schemas.microsoft.com/office/drawing/2014/main" val="4165009901"/>
                    </a:ext>
                  </a:extLst>
                </a:gridCol>
                <a:gridCol w="2301553">
                  <a:extLst>
                    <a:ext uri="{9D8B030D-6E8A-4147-A177-3AD203B41FA5}">
                      <a16:colId xmlns:a16="http://schemas.microsoft.com/office/drawing/2014/main" val="1379307229"/>
                    </a:ext>
                  </a:extLst>
                </a:gridCol>
                <a:gridCol w="2301553">
                  <a:extLst>
                    <a:ext uri="{9D8B030D-6E8A-4147-A177-3AD203B41FA5}">
                      <a16:colId xmlns:a16="http://schemas.microsoft.com/office/drawing/2014/main" val="2042250820"/>
                    </a:ext>
                  </a:extLst>
                </a:gridCol>
              </a:tblGrid>
              <a:tr h="791196">
                <a:tc>
                  <a:txBody>
                    <a:bodyPr/>
                    <a:lstStyle/>
                    <a:p>
                      <a:pPr algn="ctr" latinLnBrk="1"/>
                      <a:r>
                        <a:rPr lang="ko-KR" altLang="en-US" dirty="0"/>
                        <a:t>     </a:t>
                      </a:r>
                      <a:r>
                        <a:rPr lang="ko-KR" altLang="en-US" sz="2400" dirty="0"/>
                        <a:t>약관동의</a:t>
                      </a:r>
                      <a:endParaRPr lang="ko-KR" altLang="en-US" dirty="0"/>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latinLnBrk="1"/>
                      <a:r>
                        <a:rPr lang="ko-KR" altLang="en-US" sz="2400" dirty="0"/>
                        <a:t>   본인인증</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latinLnBrk="1"/>
                      <a:r>
                        <a:rPr lang="ko-KR" altLang="en-US" sz="2400" dirty="0"/>
                        <a:t>   정보입력</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latinLnBrk="1"/>
                      <a:r>
                        <a:rPr lang="ko-KR" altLang="en-US" sz="2400" dirty="0"/>
                        <a:t>   가입완료</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448589697"/>
                  </a:ext>
                </a:extLst>
              </a:tr>
            </a:tbl>
          </a:graphicData>
        </a:graphic>
      </p:graphicFrame>
      <p:pic>
        <p:nvPicPr>
          <p:cNvPr id="17" name="그래픽 16" descr="열린 자물쇠 윤곽선">
            <a:extLst>
              <a:ext uri="{FF2B5EF4-FFF2-40B4-BE49-F238E27FC236}">
                <a16:creationId xmlns:a16="http://schemas.microsoft.com/office/drawing/2014/main" id="{4413D076-EE46-2D37-3A83-A92D3480EC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2844" y="1430104"/>
            <a:ext cx="628650" cy="628650"/>
          </a:xfrm>
          <a:prstGeom prst="rect">
            <a:avLst/>
          </a:prstGeom>
        </p:spPr>
      </p:pic>
      <p:pic>
        <p:nvPicPr>
          <p:cNvPr id="19" name="그래픽 18" descr="배지 체크 표시1 윤곽선">
            <a:extLst>
              <a:ext uri="{FF2B5EF4-FFF2-40B4-BE49-F238E27FC236}">
                <a16:creationId xmlns:a16="http://schemas.microsoft.com/office/drawing/2014/main" id="{0F55C0AD-4B4C-9140-C955-2A93232F2C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428" y="1485240"/>
            <a:ext cx="573514" cy="573514"/>
          </a:xfrm>
          <a:prstGeom prst="rect">
            <a:avLst/>
          </a:prstGeom>
        </p:spPr>
      </p:pic>
      <p:pic>
        <p:nvPicPr>
          <p:cNvPr id="23" name="그래픽 22" descr="클립보드 윤곽선">
            <a:extLst>
              <a:ext uri="{FF2B5EF4-FFF2-40B4-BE49-F238E27FC236}">
                <a16:creationId xmlns:a16="http://schemas.microsoft.com/office/drawing/2014/main" id="{9EED0077-2FD6-9841-7BEB-E794B7CCA3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0765" y="1459656"/>
            <a:ext cx="580326" cy="580326"/>
          </a:xfrm>
          <a:prstGeom prst="rect">
            <a:avLst/>
          </a:prstGeom>
        </p:spPr>
      </p:pic>
      <p:pic>
        <p:nvPicPr>
          <p:cNvPr id="29" name="그래픽 28" descr="엄지척 기호 윤곽선">
            <a:extLst>
              <a:ext uri="{FF2B5EF4-FFF2-40B4-BE49-F238E27FC236}">
                <a16:creationId xmlns:a16="http://schemas.microsoft.com/office/drawing/2014/main" id="{7FD38CFA-2FF8-1A13-4956-DE59A3BC4C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20362" y="1441295"/>
            <a:ext cx="606268" cy="606268"/>
          </a:xfrm>
          <a:prstGeom prst="rect">
            <a:avLst/>
          </a:prstGeom>
        </p:spPr>
      </p:pic>
      <p:sp>
        <p:nvSpPr>
          <p:cNvPr id="2" name="직사각형 1">
            <a:extLst>
              <a:ext uri="{FF2B5EF4-FFF2-40B4-BE49-F238E27FC236}">
                <a16:creationId xmlns:a16="http://schemas.microsoft.com/office/drawing/2014/main" id="{686E4B43-6DCB-E82B-9AC2-8E6663AD8D9D}"/>
              </a:ext>
            </a:extLst>
          </p:cNvPr>
          <p:cNvSpPr/>
          <p:nvPr/>
        </p:nvSpPr>
        <p:spPr>
          <a:xfrm>
            <a:off x="158619" y="2232490"/>
            <a:ext cx="9206212" cy="4377859"/>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3200" b="1" dirty="0">
                <a:solidFill>
                  <a:schemeClr val="tx1"/>
                </a:solidFill>
              </a:rPr>
              <a:t>환영합니다</a:t>
            </a:r>
            <a:r>
              <a:rPr lang="en-US" altLang="ko-KR" sz="3200" b="1" dirty="0">
                <a:solidFill>
                  <a:schemeClr val="tx1"/>
                </a:solidFill>
              </a:rPr>
              <a:t>!</a:t>
            </a:r>
          </a:p>
          <a:p>
            <a:pPr algn="ctr"/>
            <a:endParaRPr lang="en-US" altLang="ko-KR" sz="700" b="1" dirty="0">
              <a:solidFill>
                <a:schemeClr val="tx1"/>
              </a:solidFill>
            </a:endParaRPr>
          </a:p>
          <a:p>
            <a:pPr algn="ctr"/>
            <a:r>
              <a:rPr lang="ko-KR" altLang="en-US" dirty="0">
                <a:solidFill>
                  <a:schemeClr val="tx1"/>
                </a:solidFill>
              </a:rPr>
              <a:t>회원가입이 성공적으로 완료되었습니다</a:t>
            </a:r>
            <a:r>
              <a:rPr lang="en-US" altLang="ko-KR" dirty="0">
                <a:solidFill>
                  <a:schemeClr val="tx1"/>
                </a:solidFill>
              </a:rPr>
              <a:t>.</a:t>
            </a:r>
          </a:p>
          <a:p>
            <a:pPr algn="ctr"/>
            <a:r>
              <a:rPr lang="ko-KR" altLang="en-US" dirty="0">
                <a:solidFill>
                  <a:schemeClr val="tx1"/>
                </a:solidFill>
              </a:rPr>
              <a:t>로그인을 진행하여 </a:t>
            </a:r>
            <a:r>
              <a:rPr lang="ko-KR" altLang="en-US" dirty="0" err="1">
                <a:solidFill>
                  <a:schemeClr val="tx1"/>
                </a:solidFill>
              </a:rPr>
              <a:t>주기시</a:t>
            </a:r>
            <a:r>
              <a:rPr lang="ko-KR" altLang="en-US" dirty="0">
                <a:solidFill>
                  <a:schemeClr val="tx1"/>
                </a:solidFill>
              </a:rPr>
              <a:t> 바랍니다</a:t>
            </a:r>
            <a:r>
              <a:rPr lang="en-US" altLang="ko-KR" dirty="0">
                <a:solidFill>
                  <a:schemeClr val="tx1"/>
                </a:solidFill>
              </a:rPr>
              <a:t>.</a:t>
            </a:r>
          </a:p>
          <a:p>
            <a:pPr algn="ctr"/>
            <a:endParaRPr lang="en-US" altLang="ko-KR" dirty="0">
              <a:solidFill>
                <a:schemeClr val="tx1"/>
              </a:solidFill>
            </a:endParaRPr>
          </a:p>
          <a:p>
            <a:pPr algn="ctr"/>
            <a:endParaRPr lang="en-US" altLang="ko-KR" dirty="0">
              <a:solidFill>
                <a:schemeClr val="tx1"/>
              </a:solidFill>
            </a:endParaRPr>
          </a:p>
        </p:txBody>
      </p:sp>
      <p:sp>
        <p:nvSpPr>
          <p:cNvPr id="3" name="직사각형 2">
            <a:extLst>
              <a:ext uri="{FF2B5EF4-FFF2-40B4-BE49-F238E27FC236}">
                <a16:creationId xmlns:a16="http://schemas.microsoft.com/office/drawing/2014/main" id="{559FC40D-8929-998E-85DD-F16713F011C1}"/>
              </a:ext>
            </a:extLst>
          </p:cNvPr>
          <p:cNvSpPr/>
          <p:nvPr/>
        </p:nvSpPr>
        <p:spPr>
          <a:xfrm>
            <a:off x="3894950" y="5010284"/>
            <a:ext cx="1733550" cy="419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로그인</a:t>
            </a:r>
          </a:p>
        </p:txBody>
      </p:sp>
    </p:spTree>
    <p:extLst>
      <p:ext uri="{BB962C8B-B14F-4D97-AF65-F5344CB8AC3E}">
        <p14:creationId xmlns:p14="http://schemas.microsoft.com/office/powerpoint/2010/main" val="271106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662200998"/>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공지사항</a:t>
                      </a:r>
                    </a:p>
                  </a:txBody>
                  <a:tcPr anchor="ctr"/>
                </a:tc>
                <a:tc>
                  <a:txBody>
                    <a:bodyPr/>
                    <a:lstStyle/>
                    <a:p>
                      <a:pPr algn="ctr" latinLnBrk="1"/>
                      <a:r>
                        <a:rPr lang="ko-KR" altLang="en-US" sz="1400" dirty="0"/>
                        <a:t> 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4</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solidFill>
              <a:srgbClr val="FFFF00"/>
            </a:solid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aphicFrame>
        <p:nvGraphicFramePr>
          <p:cNvPr id="3" name="표 2">
            <a:extLst>
              <a:ext uri="{FF2B5EF4-FFF2-40B4-BE49-F238E27FC236}">
                <a16:creationId xmlns:a16="http://schemas.microsoft.com/office/drawing/2014/main" id="{D63D2E7E-0471-4B54-F90E-13BEEC2C5955}"/>
              </a:ext>
            </a:extLst>
          </p:cNvPr>
          <p:cNvGraphicFramePr>
            <a:graphicFrameLocks noGrp="1"/>
          </p:cNvGraphicFramePr>
          <p:nvPr>
            <p:extLst>
              <p:ext uri="{D42A27DB-BD31-4B8C-83A1-F6EECF244321}">
                <p14:modId xmlns:p14="http://schemas.microsoft.com/office/powerpoint/2010/main" val="855393293"/>
              </p:ext>
            </p:extLst>
          </p:nvPr>
        </p:nvGraphicFramePr>
        <p:xfrm>
          <a:off x="158618" y="1369220"/>
          <a:ext cx="9206210" cy="4450080"/>
        </p:xfrm>
        <a:graphic>
          <a:graphicData uri="http://schemas.openxmlformats.org/drawingml/2006/table">
            <a:tbl>
              <a:tblPr firstRow="1" bandRow="1">
                <a:tableStyleId>{5C22544A-7EE6-4342-B048-85BDC9FD1C3A}</a:tableStyleId>
              </a:tblPr>
              <a:tblGrid>
                <a:gridCol w="831982">
                  <a:extLst>
                    <a:ext uri="{9D8B030D-6E8A-4147-A177-3AD203B41FA5}">
                      <a16:colId xmlns:a16="http://schemas.microsoft.com/office/drawing/2014/main" val="1994425081"/>
                    </a:ext>
                  </a:extLst>
                </a:gridCol>
                <a:gridCol w="1047750">
                  <a:extLst>
                    <a:ext uri="{9D8B030D-6E8A-4147-A177-3AD203B41FA5}">
                      <a16:colId xmlns:a16="http://schemas.microsoft.com/office/drawing/2014/main" val="420256522"/>
                    </a:ext>
                  </a:extLst>
                </a:gridCol>
                <a:gridCol w="5124450">
                  <a:extLst>
                    <a:ext uri="{9D8B030D-6E8A-4147-A177-3AD203B41FA5}">
                      <a16:colId xmlns:a16="http://schemas.microsoft.com/office/drawing/2014/main" val="2738837671"/>
                    </a:ext>
                  </a:extLst>
                </a:gridCol>
                <a:gridCol w="1457325">
                  <a:extLst>
                    <a:ext uri="{9D8B030D-6E8A-4147-A177-3AD203B41FA5}">
                      <a16:colId xmlns:a16="http://schemas.microsoft.com/office/drawing/2014/main" val="3734785416"/>
                    </a:ext>
                  </a:extLst>
                </a:gridCol>
                <a:gridCol w="744703">
                  <a:extLst>
                    <a:ext uri="{9D8B030D-6E8A-4147-A177-3AD203B41FA5}">
                      <a16:colId xmlns:a16="http://schemas.microsoft.com/office/drawing/2014/main" val="2171292641"/>
                    </a:ext>
                  </a:extLst>
                </a:gridCol>
              </a:tblGrid>
              <a:tr h="370840">
                <a:tc>
                  <a:txBody>
                    <a:bodyPr/>
                    <a:lstStyle/>
                    <a:p>
                      <a:pPr algn="ctr" latinLnBrk="1"/>
                      <a:r>
                        <a:rPr lang="ko-KR" altLang="en-US" sz="1400" dirty="0"/>
                        <a:t>번호</a:t>
                      </a:r>
                    </a:p>
                  </a:txBody>
                  <a:tcPr anchor="ctr">
                    <a:solidFill>
                      <a:schemeClr val="tx2">
                        <a:lumMod val="90000"/>
                        <a:lumOff val="10000"/>
                      </a:schemeClr>
                    </a:solidFill>
                  </a:tcPr>
                </a:tc>
                <a:tc>
                  <a:txBody>
                    <a:bodyPr/>
                    <a:lstStyle/>
                    <a:p>
                      <a:pPr algn="ctr" latinLnBrk="1"/>
                      <a:r>
                        <a:rPr lang="ko-KR" altLang="en-US" sz="1400" dirty="0"/>
                        <a:t>구분</a:t>
                      </a:r>
                    </a:p>
                  </a:txBody>
                  <a:tcPr anchor="ctr">
                    <a:solidFill>
                      <a:schemeClr val="tx2">
                        <a:lumMod val="90000"/>
                        <a:lumOff val="10000"/>
                      </a:schemeClr>
                    </a:solidFill>
                  </a:tcPr>
                </a:tc>
                <a:tc>
                  <a:txBody>
                    <a:bodyPr/>
                    <a:lstStyle/>
                    <a:p>
                      <a:pPr algn="ctr" latinLnBrk="1"/>
                      <a:r>
                        <a:rPr lang="ko-KR" altLang="en-US" sz="1400" dirty="0"/>
                        <a:t>제목</a:t>
                      </a:r>
                    </a:p>
                  </a:txBody>
                  <a:tcPr anchor="ctr">
                    <a:solidFill>
                      <a:schemeClr val="tx2">
                        <a:lumMod val="90000"/>
                        <a:lumOff val="10000"/>
                      </a:schemeClr>
                    </a:solidFill>
                  </a:tcPr>
                </a:tc>
                <a:tc>
                  <a:txBody>
                    <a:bodyPr/>
                    <a:lstStyle/>
                    <a:p>
                      <a:pPr algn="ctr" latinLnBrk="1"/>
                      <a:r>
                        <a:rPr lang="ko-KR" altLang="en-US" sz="1400" dirty="0"/>
                        <a:t>작성일</a:t>
                      </a:r>
                    </a:p>
                  </a:txBody>
                  <a:tcPr anchor="ctr">
                    <a:solidFill>
                      <a:schemeClr val="tx2">
                        <a:lumMod val="90000"/>
                        <a:lumOff val="10000"/>
                      </a:schemeClr>
                    </a:solidFill>
                  </a:tcPr>
                </a:tc>
                <a:tc>
                  <a:txBody>
                    <a:bodyPr/>
                    <a:lstStyle/>
                    <a:p>
                      <a:pPr algn="ctr" latinLnBrk="1"/>
                      <a:r>
                        <a:rPr lang="ko-KR" altLang="en-US" sz="1400" dirty="0"/>
                        <a:t>조회</a:t>
                      </a:r>
                    </a:p>
                  </a:txBody>
                  <a:tcPr anchor="ctr">
                    <a:solidFill>
                      <a:schemeClr val="tx2">
                        <a:lumMod val="90000"/>
                        <a:lumOff val="10000"/>
                      </a:schemeClr>
                    </a:solidFill>
                  </a:tcPr>
                </a:tc>
                <a:extLst>
                  <a:ext uri="{0D108BD9-81ED-4DB2-BD59-A6C34878D82A}">
                    <a16:rowId xmlns:a16="http://schemas.microsoft.com/office/drawing/2014/main" val="3309174307"/>
                  </a:ext>
                </a:extLst>
              </a:tr>
              <a:tr h="370840">
                <a:tc>
                  <a:txBody>
                    <a:bodyPr/>
                    <a:lstStyle/>
                    <a:p>
                      <a:pPr algn="ctr" latinLnBrk="1"/>
                      <a:r>
                        <a:rPr lang="en-US" altLang="ko-KR" sz="1200" dirty="0"/>
                        <a:t>12312</a:t>
                      </a:r>
                      <a:endParaRPr lang="ko-KR" altLang="en-US" sz="1200" dirty="0"/>
                    </a:p>
                  </a:txBody>
                  <a:tcPr anchor="ctr"/>
                </a:tc>
                <a:tc>
                  <a:txBody>
                    <a:bodyPr/>
                    <a:lstStyle/>
                    <a:p>
                      <a:pPr algn="ctr" latinLnBrk="1"/>
                      <a:r>
                        <a:rPr lang="ko-KR" altLang="en-US" sz="1200" dirty="0"/>
                        <a:t>공지</a:t>
                      </a:r>
                    </a:p>
                  </a:txBody>
                  <a:tcPr anchor="ctr"/>
                </a:tc>
                <a:tc>
                  <a:txBody>
                    <a:bodyPr/>
                    <a:lstStyle/>
                    <a:p>
                      <a:pPr algn="ctr" latinLnBrk="1"/>
                      <a:r>
                        <a:rPr lang="ko-KR" altLang="en-US" sz="1200" dirty="0"/>
                        <a:t>안녕하세요 </a:t>
                      </a:r>
                      <a:r>
                        <a:rPr lang="ko-KR" altLang="en-US" sz="1200" dirty="0" err="1"/>
                        <a:t>디스게임</a:t>
                      </a:r>
                      <a:r>
                        <a:rPr lang="en-US" altLang="ko-KR" sz="600" dirty="0"/>
                        <a:t>TM</a:t>
                      </a:r>
                      <a:r>
                        <a:rPr lang="ko-KR" altLang="en-US" sz="1200" dirty="0"/>
                        <a:t>입니다</a:t>
                      </a:r>
                      <a:r>
                        <a:rPr lang="en-US" altLang="ko-KR" sz="1200" dirty="0"/>
                        <a:t>, </a:t>
                      </a:r>
                      <a:r>
                        <a:rPr lang="ko-KR" altLang="en-US" sz="1200" dirty="0"/>
                        <a:t>앞으로 환불은 없습니다</a:t>
                      </a:r>
                      <a:r>
                        <a:rPr lang="en-US" altLang="ko-KR" sz="1200" dirty="0"/>
                        <a:t>.</a:t>
                      </a:r>
                      <a:endParaRPr lang="ko-KR" altLang="en-US" sz="1200" dirty="0"/>
                    </a:p>
                  </a:txBody>
                  <a:tcPr anchor="ctr"/>
                </a:tc>
                <a:tc>
                  <a:txBody>
                    <a:bodyPr/>
                    <a:lstStyle/>
                    <a:p>
                      <a:pPr algn="ctr" latinLnBrk="1"/>
                      <a:r>
                        <a:rPr lang="en-US" altLang="ko-KR" sz="1200" dirty="0"/>
                        <a:t>2024-2-2</a:t>
                      </a:r>
                      <a:endParaRPr lang="ko-KR" altLang="en-US" sz="1200" dirty="0"/>
                    </a:p>
                  </a:txBody>
                  <a:tcPr anchor="ctr"/>
                </a:tc>
                <a:tc>
                  <a:txBody>
                    <a:bodyPr/>
                    <a:lstStyle/>
                    <a:p>
                      <a:pPr algn="ctr" latinLnBrk="1"/>
                      <a:r>
                        <a:rPr lang="en-US" altLang="ko-KR" sz="1200" dirty="0"/>
                        <a:t>9999</a:t>
                      </a:r>
                      <a:endParaRPr lang="ko-KR" altLang="en-US" sz="1200" dirty="0"/>
                    </a:p>
                  </a:txBody>
                  <a:tcPr anchor="ctr"/>
                </a:tc>
                <a:extLst>
                  <a:ext uri="{0D108BD9-81ED-4DB2-BD59-A6C34878D82A}">
                    <a16:rowId xmlns:a16="http://schemas.microsoft.com/office/drawing/2014/main" val="2246870966"/>
                  </a:ext>
                </a:extLst>
              </a:tr>
              <a:tr h="370840">
                <a:tc>
                  <a:txBody>
                    <a:bodyPr/>
                    <a:lstStyle/>
                    <a:p>
                      <a:pPr algn="ctr" latinLnBrk="1"/>
                      <a:r>
                        <a:rPr lang="en-US" altLang="ko-KR" sz="1200" dirty="0"/>
                        <a:t>52342</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a:t>공지</a:t>
                      </a:r>
                    </a:p>
                  </a:txBody>
                  <a:tcPr anchor="ctr"/>
                </a:tc>
                <a:tc>
                  <a:txBody>
                    <a:bodyPr/>
                    <a:lstStyle/>
                    <a:p>
                      <a:pPr algn="ctr" latinLnBrk="1"/>
                      <a:r>
                        <a:rPr lang="ko-KR" altLang="en-US" sz="1200" dirty="0"/>
                        <a:t>구매한지 </a:t>
                      </a:r>
                      <a:r>
                        <a:rPr lang="en-US" altLang="ko-KR" sz="1200" dirty="0"/>
                        <a:t>2</a:t>
                      </a:r>
                      <a:r>
                        <a:rPr lang="ko-KR" altLang="en-US" sz="1200" dirty="0"/>
                        <a:t>주가 넘지 않았다면 </a:t>
                      </a:r>
                      <a:r>
                        <a:rPr lang="ko-KR" altLang="en-US" sz="1200" dirty="0" err="1"/>
                        <a:t>플탐</a:t>
                      </a:r>
                      <a:r>
                        <a:rPr lang="ko-KR" altLang="en-US" sz="1200" dirty="0"/>
                        <a:t> </a:t>
                      </a:r>
                      <a:r>
                        <a:rPr lang="en-US" altLang="ko-KR" sz="1200" dirty="0"/>
                        <a:t>1</a:t>
                      </a:r>
                      <a:r>
                        <a:rPr lang="ko-KR" altLang="en-US" sz="1200" dirty="0"/>
                        <a:t>시간 이내의 게임 환불 가능</a:t>
                      </a:r>
                      <a:r>
                        <a:rPr lang="en-US" altLang="ko-KR" sz="1200" dirty="0"/>
                        <a:t>.</a:t>
                      </a:r>
                      <a:endParaRPr lang="ko-KR" altLang="en-US" sz="1200" dirty="0"/>
                    </a:p>
                  </a:txBody>
                  <a:tcPr anchor="ctr"/>
                </a:tc>
                <a:tc>
                  <a:txBody>
                    <a:bodyPr/>
                    <a:lstStyle/>
                    <a:p>
                      <a:pPr algn="ctr" latinLnBrk="1"/>
                      <a:r>
                        <a:rPr lang="en-US" altLang="ko-KR" sz="1200" dirty="0"/>
                        <a:t>2024-2-1</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1</a:t>
                      </a:r>
                      <a:endParaRPr lang="ko-KR" altLang="en-US" sz="1200" dirty="0"/>
                    </a:p>
                  </a:txBody>
                  <a:tcPr anchor="ctr"/>
                </a:tc>
                <a:extLst>
                  <a:ext uri="{0D108BD9-81ED-4DB2-BD59-A6C34878D82A}">
                    <a16:rowId xmlns:a16="http://schemas.microsoft.com/office/drawing/2014/main" val="4176494251"/>
                  </a:ext>
                </a:extLst>
              </a:tr>
              <a:tr h="370840">
                <a:tc>
                  <a:txBody>
                    <a:bodyPr/>
                    <a:lstStyle/>
                    <a:p>
                      <a:pPr algn="ctr" latinLnBrk="1"/>
                      <a:r>
                        <a:rPr lang="en-US" altLang="ko-KR" sz="1200" dirty="0"/>
                        <a:t>34533</a:t>
                      </a:r>
                    </a:p>
                  </a:txBody>
                  <a:tcPr anchor="ctr"/>
                </a:tc>
                <a:tc>
                  <a:txBody>
                    <a:bodyPr/>
                    <a:lstStyle/>
                    <a:p>
                      <a:pPr algn="ctr" latinLnBrk="1"/>
                      <a:r>
                        <a:rPr lang="ko-KR" altLang="en-US" sz="1200" dirty="0"/>
                        <a:t>공지</a:t>
                      </a:r>
                    </a:p>
                  </a:txBody>
                  <a:tcPr anchor="ctr"/>
                </a:tc>
                <a:tc>
                  <a:txBody>
                    <a:bodyPr/>
                    <a:lstStyle/>
                    <a:p>
                      <a:pPr algn="ctr" latinLnBrk="1"/>
                      <a:r>
                        <a:rPr lang="en-US" altLang="ko-KR" sz="1200" dirty="0"/>
                        <a:t>...</a:t>
                      </a:r>
                      <a:endParaRPr lang="ko-KR" altLang="en-US" sz="1200" dirty="0"/>
                    </a:p>
                  </a:txBody>
                  <a:tcPr anchor="ctr"/>
                </a:tc>
                <a:tc>
                  <a:txBody>
                    <a:bodyPr/>
                    <a:lstStyle/>
                    <a:p>
                      <a:pPr algn="ctr" latinLnBrk="1"/>
                      <a:r>
                        <a:rPr lang="en-US" altLang="ko-KR" sz="1200" dirty="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extLst>
                  <a:ext uri="{0D108BD9-81ED-4DB2-BD59-A6C34878D82A}">
                    <a16:rowId xmlns:a16="http://schemas.microsoft.com/office/drawing/2014/main" val="881271292"/>
                  </a:ext>
                </a:extLst>
              </a:tr>
              <a:tr h="370840">
                <a:tc>
                  <a:txBody>
                    <a:bodyPr/>
                    <a:lstStyle/>
                    <a:p>
                      <a:pPr algn="ctr" latinLnBrk="1"/>
                      <a:r>
                        <a:rPr lang="en-US" altLang="ko-KR" sz="1200" dirty="0"/>
                        <a:t>57544</a:t>
                      </a:r>
                      <a:endParaRPr lang="ko-KR" altLang="en-US" sz="1200" dirty="0"/>
                    </a:p>
                  </a:txBody>
                  <a:tcPr anchor="ctr"/>
                </a:tc>
                <a:tc>
                  <a:txBody>
                    <a:bodyPr/>
                    <a:lstStyle/>
                    <a:p>
                      <a:pPr algn="ctr" latinLnBrk="1"/>
                      <a:r>
                        <a:rPr lang="ko-KR" altLang="en-US" sz="1200" dirty="0"/>
                        <a:t>공지</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tc>
                  <a:txBody>
                    <a:bodyPr/>
                    <a:lstStyle/>
                    <a:p>
                      <a:pPr algn="ctr" latinLnBrk="1"/>
                      <a:r>
                        <a:rPr lang="en-US" altLang="ko-KR" sz="1200" dirty="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extLst>
                  <a:ext uri="{0D108BD9-81ED-4DB2-BD59-A6C34878D82A}">
                    <a16:rowId xmlns:a16="http://schemas.microsoft.com/office/drawing/2014/main" val="1871690143"/>
                  </a:ext>
                </a:extLst>
              </a:tr>
              <a:tr h="370840">
                <a:tc>
                  <a:txBody>
                    <a:bodyPr/>
                    <a:lstStyle/>
                    <a:p>
                      <a:pPr algn="ctr" latinLnBrk="1"/>
                      <a:r>
                        <a:rPr lang="en-US" altLang="ko-KR" sz="1200" dirty="0"/>
                        <a:t>67867</a:t>
                      </a:r>
                      <a:endParaRPr lang="ko-KR" altLang="en-US" sz="1200" dirty="0"/>
                    </a:p>
                  </a:txBody>
                  <a:tcPr anchor="ctr"/>
                </a:tc>
                <a:tc>
                  <a:txBody>
                    <a:bodyPr/>
                    <a:lstStyle/>
                    <a:p>
                      <a:pPr algn="ctr" latinLnBrk="1"/>
                      <a:r>
                        <a:rPr lang="ko-KR" altLang="en-US" sz="1200" dirty="0"/>
                        <a:t>공지</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tc>
                  <a:txBody>
                    <a:bodyPr/>
                    <a:lstStyle/>
                    <a:p>
                      <a:pPr algn="ctr" latinLnBrk="1"/>
                      <a:r>
                        <a:rPr lang="en-US" altLang="ko-KR" sz="1200" dirty="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extLst>
                  <a:ext uri="{0D108BD9-81ED-4DB2-BD59-A6C34878D82A}">
                    <a16:rowId xmlns:a16="http://schemas.microsoft.com/office/drawing/2014/main" val="1103196724"/>
                  </a:ext>
                </a:extLst>
              </a:tr>
              <a:tr h="370840">
                <a:tc>
                  <a:txBody>
                    <a:bodyPr/>
                    <a:lstStyle/>
                    <a:p>
                      <a:pPr algn="ctr" latinLnBrk="1"/>
                      <a:r>
                        <a:rPr lang="en-US" altLang="ko-KR" sz="1200" dirty="0"/>
                        <a:t>35543</a:t>
                      </a:r>
                      <a:endParaRPr lang="ko-KR" altLang="en-US" sz="1200" dirty="0"/>
                    </a:p>
                  </a:txBody>
                  <a:tcPr anchor="ctr"/>
                </a:tc>
                <a:tc>
                  <a:txBody>
                    <a:bodyPr/>
                    <a:lstStyle/>
                    <a:p>
                      <a:pPr algn="ctr" latinLnBrk="1"/>
                      <a:r>
                        <a:rPr lang="ko-KR" altLang="en-US" sz="1200" dirty="0"/>
                        <a:t>공지</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tc>
                  <a:txBody>
                    <a:bodyPr/>
                    <a:lstStyle/>
                    <a:p>
                      <a:pPr algn="ctr" latinLnBrk="1"/>
                      <a:r>
                        <a:rPr lang="en-US" altLang="ko-KR" sz="1200" dirty="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extLst>
                  <a:ext uri="{0D108BD9-81ED-4DB2-BD59-A6C34878D82A}">
                    <a16:rowId xmlns:a16="http://schemas.microsoft.com/office/drawing/2014/main" val="3278358552"/>
                  </a:ext>
                </a:extLst>
              </a:tr>
              <a:tr h="370840">
                <a:tc>
                  <a:txBody>
                    <a:bodyPr/>
                    <a:lstStyle/>
                    <a:p>
                      <a:pPr algn="ctr" latinLnBrk="1"/>
                      <a:r>
                        <a:rPr lang="en-US" altLang="ko-KR" sz="1200" dirty="0"/>
                        <a:t>57442</a:t>
                      </a:r>
                      <a:endParaRPr lang="ko-KR" altLang="en-US" sz="1200" dirty="0"/>
                    </a:p>
                  </a:txBody>
                  <a:tcPr anchor="ctr"/>
                </a:tc>
                <a:tc>
                  <a:txBody>
                    <a:bodyPr/>
                    <a:lstStyle/>
                    <a:p>
                      <a:pPr algn="ctr" latinLnBrk="1"/>
                      <a:r>
                        <a:rPr lang="ko-KR" altLang="en-US" sz="1200" dirty="0"/>
                        <a:t>공지</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tc>
                  <a:txBody>
                    <a:bodyPr/>
                    <a:lstStyle/>
                    <a:p>
                      <a:pPr algn="ctr" latinLnBrk="1"/>
                      <a:r>
                        <a:rPr lang="en-US" altLang="ko-KR" sz="1200" dirty="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extLst>
                  <a:ext uri="{0D108BD9-81ED-4DB2-BD59-A6C34878D82A}">
                    <a16:rowId xmlns:a16="http://schemas.microsoft.com/office/drawing/2014/main" val="4004718973"/>
                  </a:ext>
                </a:extLst>
              </a:tr>
              <a:tr h="370840">
                <a:tc>
                  <a:txBody>
                    <a:bodyPr/>
                    <a:lstStyle/>
                    <a:p>
                      <a:pPr algn="ctr" latinLnBrk="1"/>
                      <a:r>
                        <a:rPr lang="en-US" altLang="ko-KR" sz="1200" dirty="0"/>
                        <a:t>57585</a:t>
                      </a:r>
                      <a:endParaRPr lang="ko-KR" altLang="en-US" sz="1200" dirty="0"/>
                    </a:p>
                  </a:txBody>
                  <a:tcPr anchor="ctr"/>
                </a:tc>
                <a:tc>
                  <a:txBody>
                    <a:bodyPr/>
                    <a:lstStyle/>
                    <a:p>
                      <a:pPr algn="ctr" latinLnBrk="1"/>
                      <a:r>
                        <a:rPr lang="ko-KR" altLang="en-US" sz="1200" dirty="0"/>
                        <a:t>공지</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tc>
                  <a:txBody>
                    <a:bodyPr/>
                    <a:lstStyle/>
                    <a:p>
                      <a:pPr algn="ctr" latinLnBrk="1"/>
                      <a:r>
                        <a:rPr lang="en-US" altLang="ko-KR" sz="1200" dirty="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extLst>
                  <a:ext uri="{0D108BD9-81ED-4DB2-BD59-A6C34878D82A}">
                    <a16:rowId xmlns:a16="http://schemas.microsoft.com/office/drawing/2014/main" val="685542326"/>
                  </a:ext>
                </a:extLst>
              </a:tr>
              <a:tr h="370840">
                <a:tc>
                  <a:txBody>
                    <a:bodyPr/>
                    <a:lstStyle/>
                    <a:p>
                      <a:pPr algn="ctr" latinLnBrk="1"/>
                      <a:r>
                        <a:rPr lang="en-US" altLang="ko-KR" sz="1200" dirty="0"/>
                        <a:t>23434</a:t>
                      </a:r>
                      <a:endParaRPr lang="ko-KR" altLang="en-US" sz="1200" dirty="0"/>
                    </a:p>
                  </a:txBody>
                  <a:tcPr anchor="ctr"/>
                </a:tc>
                <a:tc>
                  <a:txBody>
                    <a:bodyPr/>
                    <a:lstStyle/>
                    <a:p>
                      <a:pPr algn="ctr" latinLnBrk="1"/>
                      <a:r>
                        <a:rPr lang="ko-KR" altLang="en-US" sz="1200" dirty="0"/>
                        <a:t>공지</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tc>
                  <a:txBody>
                    <a:bodyPr/>
                    <a:lstStyle/>
                    <a:p>
                      <a:pPr algn="ctr" latinLnBrk="1"/>
                      <a:r>
                        <a:rPr lang="en-US" altLang="ko-KR" sz="1200" dirty="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extLst>
                  <a:ext uri="{0D108BD9-81ED-4DB2-BD59-A6C34878D82A}">
                    <a16:rowId xmlns:a16="http://schemas.microsoft.com/office/drawing/2014/main" val="2794913602"/>
                  </a:ext>
                </a:extLst>
              </a:tr>
              <a:tr h="370840">
                <a:tc>
                  <a:txBody>
                    <a:bodyPr/>
                    <a:lstStyle/>
                    <a:p>
                      <a:pPr algn="ctr" latinLnBrk="1"/>
                      <a:r>
                        <a:rPr lang="en-US" altLang="ko-KR" sz="1200" dirty="0"/>
                        <a:t>54643</a:t>
                      </a:r>
                      <a:endParaRPr lang="ko-KR" altLang="en-US" sz="1200" dirty="0"/>
                    </a:p>
                  </a:txBody>
                  <a:tcPr anchor="ctr"/>
                </a:tc>
                <a:tc>
                  <a:txBody>
                    <a:bodyPr/>
                    <a:lstStyle/>
                    <a:p>
                      <a:pPr algn="ctr" latinLnBrk="1"/>
                      <a:r>
                        <a:rPr lang="ko-KR" altLang="en-US" sz="1200" dirty="0"/>
                        <a:t>공지</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tc>
                  <a:txBody>
                    <a:bodyPr/>
                    <a:lstStyle/>
                    <a:p>
                      <a:pPr algn="ctr" latinLnBrk="1"/>
                      <a:r>
                        <a:rPr lang="en-US" altLang="ko-KR" sz="1200" dirty="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extLst>
                  <a:ext uri="{0D108BD9-81ED-4DB2-BD59-A6C34878D82A}">
                    <a16:rowId xmlns:a16="http://schemas.microsoft.com/office/drawing/2014/main" val="52202250"/>
                  </a:ext>
                </a:extLst>
              </a:tr>
              <a:tr h="370840">
                <a:tc>
                  <a:txBody>
                    <a:bodyPr/>
                    <a:lstStyle/>
                    <a:p>
                      <a:pPr algn="ctr" latinLnBrk="1"/>
                      <a:r>
                        <a:rPr lang="en-US" altLang="ko-KR" sz="1200" dirty="0"/>
                        <a:t>23244</a:t>
                      </a:r>
                      <a:endParaRPr lang="ko-KR" altLang="en-US" sz="1200" dirty="0"/>
                    </a:p>
                  </a:txBody>
                  <a:tcPr anchor="ctr"/>
                </a:tc>
                <a:tc>
                  <a:txBody>
                    <a:bodyPr/>
                    <a:lstStyle/>
                    <a:p>
                      <a:pPr algn="ctr" latinLnBrk="1"/>
                      <a:r>
                        <a:rPr lang="ko-KR" altLang="en-US" sz="1200" dirty="0"/>
                        <a:t>공지</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tc>
                  <a:txBody>
                    <a:bodyPr/>
                    <a:lstStyle/>
                    <a:p>
                      <a:pPr algn="ctr" latinLnBrk="1"/>
                      <a:r>
                        <a:rPr lang="en-US" altLang="ko-KR" sz="1200" dirty="0"/>
                        <a:t>…</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
                      </a:r>
                      <a:endParaRPr lang="ko-KR" altLang="en-US" sz="1200" dirty="0"/>
                    </a:p>
                  </a:txBody>
                  <a:tcPr anchor="ctr"/>
                </a:tc>
                <a:extLst>
                  <a:ext uri="{0D108BD9-81ED-4DB2-BD59-A6C34878D82A}">
                    <a16:rowId xmlns:a16="http://schemas.microsoft.com/office/drawing/2014/main" val="402631494"/>
                  </a:ext>
                </a:extLst>
              </a:tr>
            </a:tbl>
          </a:graphicData>
        </a:graphic>
      </p:graphicFrame>
      <p:sp>
        <p:nvSpPr>
          <p:cNvPr id="18" name="직사각형 17">
            <a:extLst>
              <a:ext uri="{FF2B5EF4-FFF2-40B4-BE49-F238E27FC236}">
                <a16:creationId xmlns:a16="http://schemas.microsoft.com/office/drawing/2014/main" id="{83190B28-876A-6233-138D-F27C9D70463E}"/>
              </a:ext>
            </a:extLst>
          </p:cNvPr>
          <p:cNvSpPr/>
          <p:nvPr/>
        </p:nvSpPr>
        <p:spPr>
          <a:xfrm>
            <a:off x="158618" y="5911418"/>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4" name="그룹 43">
            <a:extLst>
              <a:ext uri="{FF2B5EF4-FFF2-40B4-BE49-F238E27FC236}">
                <a16:creationId xmlns:a16="http://schemas.microsoft.com/office/drawing/2014/main" id="{8D4C892C-3B12-440A-C99C-92AC662AC602}"/>
              </a:ext>
            </a:extLst>
          </p:cNvPr>
          <p:cNvGrpSpPr/>
          <p:nvPr/>
        </p:nvGrpSpPr>
        <p:grpSpPr>
          <a:xfrm>
            <a:off x="6690050" y="5979455"/>
            <a:ext cx="2545640" cy="306557"/>
            <a:chOff x="4912702" y="5979571"/>
            <a:chExt cx="2545640" cy="306557"/>
          </a:xfrm>
        </p:grpSpPr>
        <p:sp>
          <p:nvSpPr>
            <p:cNvPr id="42" name="사각형: 둥근 모서리 41">
              <a:extLst>
                <a:ext uri="{FF2B5EF4-FFF2-40B4-BE49-F238E27FC236}">
                  <a16:creationId xmlns:a16="http://schemas.microsoft.com/office/drawing/2014/main" id="{72083A83-A76C-A6E3-D7A9-EB36F50C4DEC}"/>
                </a:ext>
              </a:extLst>
            </p:cNvPr>
            <p:cNvSpPr/>
            <p:nvPr/>
          </p:nvSpPr>
          <p:spPr>
            <a:xfrm>
              <a:off x="4912702" y="5979571"/>
              <a:ext cx="1901826"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C7FACBEE-1A63-6C6A-A47D-FAA16ABC49ED}"/>
                </a:ext>
              </a:extLst>
            </p:cNvPr>
            <p:cNvSpPr/>
            <p:nvPr/>
          </p:nvSpPr>
          <p:spPr>
            <a:xfrm>
              <a:off x="6889174" y="5979571"/>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grpSp>
    </p:spTree>
    <p:extLst>
      <p:ext uri="{BB962C8B-B14F-4D97-AF65-F5344CB8AC3E}">
        <p14:creationId xmlns:p14="http://schemas.microsoft.com/office/powerpoint/2010/main" val="403152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1427161320"/>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마이페이지</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5</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1.</a:t>
                      </a:r>
                    </a:p>
                    <a:p>
                      <a:pPr latinLnBrk="1"/>
                      <a:r>
                        <a:rPr lang="ko-KR" altLang="en-US" sz="1200" dirty="0"/>
                        <a:t>클릭 시 해당 정보를 담은 페이지로 바로 이동</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2.</a:t>
                      </a:r>
                    </a:p>
                    <a:p>
                      <a:pPr latinLnBrk="1"/>
                      <a:r>
                        <a:rPr lang="ko-KR" altLang="en-US" sz="1200" dirty="0"/>
                        <a:t>자신의 최근 활동 노출</a:t>
                      </a:r>
                      <a:r>
                        <a:rPr lang="en-US" altLang="ko-KR" sz="1200" dirty="0"/>
                        <a:t>, </a:t>
                      </a:r>
                      <a:r>
                        <a:rPr lang="ko-KR" altLang="en-US" sz="1200" dirty="0"/>
                        <a:t>우측 끝에 마우스 오버 시 삭제 버튼이 노출</a:t>
                      </a:r>
                      <a:r>
                        <a:rPr lang="en-US" altLang="ko-KR" sz="1200" dirty="0"/>
                        <a:t>, </a:t>
                      </a:r>
                      <a:r>
                        <a:rPr lang="ko-KR" altLang="en-US" sz="1200" dirty="0"/>
                        <a:t>이를 통해 흔적 삭제 가능</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100" dirty="0"/>
                        <a:t>3.</a:t>
                      </a:r>
                    </a:p>
                    <a:p>
                      <a:pPr latinLnBrk="1"/>
                      <a:r>
                        <a:rPr lang="ko-KR" altLang="en-US" sz="1050" dirty="0"/>
                        <a:t>본인이 설정한</a:t>
                      </a:r>
                      <a:r>
                        <a:rPr lang="en-US" altLang="ko-KR" sz="1050" dirty="0"/>
                        <a:t>, </a:t>
                      </a:r>
                      <a:r>
                        <a:rPr lang="ko-KR" altLang="en-US" sz="1050" dirty="0"/>
                        <a:t>표시한 일정만 노출됨</a:t>
                      </a:r>
                      <a:r>
                        <a:rPr lang="en-US" altLang="ko-KR" sz="1050" dirty="0"/>
                        <a:t>(</a:t>
                      </a:r>
                      <a:r>
                        <a:rPr lang="ko-KR" altLang="en-US" sz="1050" dirty="0" err="1"/>
                        <a:t>팔로우</a:t>
                      </a:r>
                      <a:r>
                        <a:rPr lang="en-US" altLang="ko-KR" sz="1050" dirty="0"/>
                        <a:t>), </a:t>
                      </a:r>
                      <a:r>
                        <a:rPr lang="ko-KR" altLang="en-US" sz="1050" dirty="0"/>
                        <a:t>응모한</a:t>
                      </a:r>
                      <a:r>
                        <a:rPr lang="en-US" altLang="ko-KR" sz="1050" dirty="0"/>
                        <a:t>, </a:t>
                      </a:r>
                      <a:r>
                        <a:rPr lang="ko-KR" altLang="en-US" sz="1050" dirty="0"/>
                        <a:t>참여한 프로모션만 노출</a:t>
                      </a:r>
                      <a:r>
                        <a:rPr lang="en-US" altLang="ko-KR" sz="1050" dirty="0"/>
                        <a:t>, </a:t>
                      </a:r>
                      <a:r>
                        <a:rPr lang="ko-KR" altLang="en-US" sz="1050" dirty="0"/>
                        <a:t>클릭 시 진행 현황 조회 가능</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solidFill>
              <a:srgbClr val="FFFF00"/>
            </a:solid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aphicFrame>
        <p:nvGraphicFramePr>
          <p:cNvPr id="2" name="표 1">
            <a:extLst>
              <a:ext uri="{FF2B5EF4-FFF2-40B4-BE49-F238E27FC236}">
                <a16:creationId xmlns:a16="http://schemas.microsoft.com/office/drawing/2014/main" id="{9E191F72-B24D-DA8F-F244-12CF307E69D8}"/>
              </a:ext>
            </a:extLst>
          </p:cNvPr>
          <p:cNvGraphicFramePr>
            <a:graphicFrameLocks noGrp="1"/>
          </p:cNvGraphicFramePr>
          <p:nvPr>
            <p:extLst>
              <p:ext uri="{D42A27DB-BD31-4B8C-83A1-F6EECF244321}">
                <p14:modId xmlns:p14="http://schemas.microsoft.com/office/powerpoint/2010/main" val="2258916354"/>
              </p:ext>
            </p:extLst>
          </p:nvPr>
        </p:nvGraphicFramePr>
        <p:xfrm>
          <a:off x="158619" y="1369220"/>
          <a:ext cx="9206210" cy="741680"/>
        </p:xfrm>
        <a:graphic>
          <a:graphicData uri="http://schemas.openxmlformats.org/drawingml/2006/table">
            <a:tbl>
              <a:tblPr firstRow="1" bandRow="1">
                <a:tableStyleId>{5C22544A-7EE6-4342-B048-85BDC9FD1C3A}</a:tableStyleId>
              </a:tblPr>
              <a:tblGrid>
                <a:gridCol w="1841242">
                  <a:extLst>
                    <a:ext uri="{9D8B030D-6E8A-4147-A177-3AD203B41FA5}">
                      <a16:colId xmlns:a16="http://schemas.microsoft.com/office/drawing/2014/main" val="1946934430"/>
                    </a:ext>
                  </a:extLst>
                </a:gridCol>
                <a:gridCol w="1841242">
                  <a:extLst>
                    <a:ext uri="{9D8B030D-6E8A-4147-A177-3AD203B41FA5}">
                      <a16:colId xmlns:a16="http://schemas.microsoft.com/office/drawing/2014/main" val="259759726"/>
                    </a:ext>
                  </a:extLst>
                </a:gridCol>
                <a:gridCol w="1841242">
                  <a:extLst>
                    <a:ext uri="{9D8B030D-6E8A-4147-A177-3AD203B41FA5}">
                      <a16:colId xmlns:a16="http://schemas.microsoft.com/office/drawing/2014/main" val="3087595416"/>
                    </a:ext>
                  </a:extLst>
                </a:gridCol>
                <a:gridCol w="1841242">
                  <a:extLst>
                    <a:ext uri="{9D8B030D-6E8A-4147-A177-3AD203B41FA5}">
                      <a16:colId xmlns:a16="http://schemas.microsoft.com/office/drawing/2014/main" val="1713425909"/>
                    </a:ext>
                  </a:extLst>
                </a:gridCol>
                <a:gridCol w="1841242">
                  <a:extLst>
                    <a:ext uri="{9D8B030D-6E8A-4147-A177-3AD203B41FA5}">
                      <a16:colId xmlns:a16="http://schemas.microsoft.com/office/drawing/2014/main" val="3128209999"/>
                    </a:ext>
                  </a:extLst>
                </a:gridCol>
              </a:tblGrid>
              <a:tr h="370840">
                <a:tc>
                  <a:txBody>
                    <a:bodyPr/>
                    <a:lstStyle/>
                    <a:p>
                      <a:pPr algn="ctr" latinLnBrk="1"/>
                      <a:r>
                        <a:rPr lang="ko-KR" altLang="en-US" sz="1400" dirty="0">
                          <a:solidFill>
                            <a:schemeClr val="tx1"/>
                          </a:solidFill>
                        </a:rPr>
                        <a:t>회원정보</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dirty="0">
                          <a:solidFill>
                            <a:schemeClr val="tx1"/>
                          </a:solidFill>
                        </a:rPr>
                        <a:t>간편 로그인</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dirty="0">
                          <a:solidFill>
                            <a:schemeClr val="tx1"/>
                          </a:solidFill>
                        </a:rPr>
                        <a:t>게시글</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dirty="0">
                          <a:solidFill>
                            <a:schemeClr val="tx1"/>
                          </a:solidFill>
                        </a:rPr>
                        <a:t>답글</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dirty="0">
                          <a:solidFill>
                            <a:schemeClr val="tx1"/>
                          </a:solidFill>
                        </a:rPr>
                        <a:t>문의</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539291054"/>
                  </a:ext>
                </a:extLst>
              </a:tr>
              <a:tr h="370840">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07831347"/>
                  </a:ext>
                </a:extLst>
              </a:tr>
            </a:tbl>
          </a:graphicData>
        </a:graphic>
      </p:graphicFrame>
      <p:graphicFrame>
        <p:nvGraphicFramePr>
          <p:cNvPr id="5" name="표 4">
            <a:extLst>
              <a:ext uri="{FF2B5EF4-FFF2-40B4-BE49-F238E27FC236}">
                <a16:creationId xmlns:a16="http://schemas.microsoft.com/office/drawing/2014/main" id="{5FCED05A-FD47-9412-D0BC-020CC178D006}"/>
              </a:ext>
            </a:extLst>
          </p:cNvPr>
          <p:cNvGraphicFramePr>
            <a:graphicFrameLocks noGrp="1"/>
          </p:cNvGraphicFramePr>
          <p:nvPr>
            <p:extLst>
              <p:ext uri="{D42A27DB-BD31-4B8C-83A1-F6EECF244321}">
                <p14:modId xmlns:p14="http://schemas.microsoft.com/office/powerpoint/2010/main" val="1022201559"/>
              </p:ext>
            </p:extLst>
          </p:nvPr>
        </p:nvGraphicFramePr>
        <p:xfrm>
          <a:off x="158617" y="2203018"/>
          <a:ext cx="9206212" cy="2388981"/>
        </p:xfrm>
        <a:graphic>
          <a:graphicData uri="http://schemas.openxmlformats.org/drawingml/2006/table">
            <a:tbl>
              <a:tblPr firstRow="1" bandRow="1">
                <a:tableStyleId>{5C22544A-7EE6-4342-B048-85BDC9FD1C3A}</a:tableStyleId>
              </a:tblPr>
              <a:tblGrid>
                <a:gridCol w="9206212">
                  <a:extLst>
                    <a:ext uri="{9D8B030D-6E8A-4147-A177-3AD203B41FA5}">
                      <a16:colId xmlns:a16="http://schemas.microsoft.com/office/drawing/2014/main" val="493322816"/>
                    </a:ext>
                  </a:extLst>
                </a:gridCol>
              </a:tblGrid>
              <a:tr h="482621">
                <a:tc>
                  <a:txBody>
                    <a:bodyPr/>
                    <a:lstStyle/>
                    <a:p>
                      <a:pPr algn="l" latinLnBrk="1"/>
                      <a:r>
                        <a:rPr lang="ko-KR" altLang="en-US" sz="1600" dirty="0">
                          <a:solidFill>
                            <a:schemeClr val="bg1"/>
                          </a:solidFill>
                        </a:rPr>
                        <a:t>최근 나의 활동내역</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572400355"/>
                  </a:ext>
                </a:extLst>
              </a:tr>
              <a:tr h="1906360">
                <a:tc>
                  <a:txBody>
                    <a:bodyPr/>
                    <a:lstStyle/>
                    <a:p>
                      <a:pPr algn="l" latinLnBrk="1"/>
                      <a:r>
                        <a:rPr lang="en-US" altLang="ko-KR" sz="1400" dirty="0"/>
                        <a:t>Dd3424 | 2024-01-01 | 000</a:t>
                      </a:r>
                      <a:r>
                        <a:rPr lang="ko-KR" altLang="en-US" sz="1400" dirty="0"/>
                        <a:t>에 게시글 작성하였습니다</a:t>
                      </a:r>
                      <a:r>
                        <a:rPr lang="en-US" altLang="ko-KR" sz="1400" dirty="0"/>
                        <a:t>.</a:t>
                      </a:r>
                    </a:p>
                    <a:p>
                      <a:pPr algn="l" latinLnBrk="1"/>
                      <a:r>
                        <a:rPr lang="ko-KR" altLang="en-US" sz="1400" dirty="0"/>
                        <a:t>왜 아직도 하기방학이 </a:t>
                      </a:r>
                      <a:r>
                        <a:rPr lang="ko-KR" altLang="en-US" sz="1400" dirty="0" err="1"/>
                        <a:t>아닌거지</a:t>
                      </a:r>
                      <a:r>
                        <a:rPr lang="en-US" altLang="ko-KR" sz="1400" dirty="0"/>
                        <a:t>?</a:t>
                      </a:r>
                    </a:p>
                    <a:p>
                      <a:pPr algn="l" latinLnBrk="1"/>
                      <a:endParaRPr lang="en-US" altLang="ko-KR" sz="1400" dirty="0"/>
                    </a:p>
                    <a:p>
                      <a:pPr algn="l" latinLnBrk="1"/>
                      <a:r>
                        <a:rPr lang="en-US" altLang="ko-KR" sz="1400" dirty="0"/>
                        <a:t>Dd3424 | 2024-01-01 | 000</a:t>
                      </a:r>
                      <a:r>
                        <a:rPr lang="ko-KR" altLang="en-US" sz="1400" dirty="0"/>
                        <a:t>에 게시글 작성하였습니다</a:t>
                      </a:r>
                      <a:r>
                        <a:rPr lang="en-US" altLang="ko-KR" sz="1400" dirty="0"/>
                        <a:t>.</a:t>
                      </a:r>
                    </a:p>
                    <a:p>
                      <a:pPr algn="l" latinLnBrk="1"/>
                      <a:r>
                        <a:rPr lang="ko-KR" altLang="en-US" sz="1400" dirty="0"/>
                        <a:t>오늘 점심으로 제산제 </a:t>
                      </a:r>
                      <a:r>
                        <a:rPr lang="ko-KR" altLang="en-US" sz="1400" dirty="0" err="1"/>
                        <a:t>먹을듯</a:t>
                      </a:r>
                      <a:r>
                        <a:rPr lang="en-US" altLang="ko-KR" sz="1400" dirty="0"/>
                        <a:t>..</a:t>
                      </a:r>
                    </a:p>
                    <a:p>
                      <a:pPr algn="l" latinLnBrk="1"/>
                      <a:endParaRPr lang="en-US" altLang="ko-KR" sz="1400" dirty="0"/>
                    </a:p>
                    <a:p>
                      <a:pPr algn="l" latinLnBrk="1"/>
                      <a:r>
                        <a:rPr lang="en-US" altLang="ko-KR" sz="1400" dirty="0"/>
                        <a:t>Dd3424 | 2024-01-01 | 000</a:t>
                      </a:r>
                      <a:r>
                        <a:rPr lang="ko-KR" altLang="en-US" sz="1400" dirty="0"/>
                        <a:t>에 게시글 작성하였습니다</a:t>
                      </a:r>
                      <a:r>
                        <a:rPr lang="en-US" altLang="ko-KR" sz="1400" dirty="0"/>
                        <a:t>.</a:t>
                      </a:r>
                    </a:p>
                    <a:p>
                      <a:pPr algn="l" latinLnBrk="1"/>
                      <a:r>
                        <a:rPr lang="ko-KR" altLang="en-US" sz="1400" dirty="0"/>
                        <a:t>아</a:t>
                      </a:r>
                      <a:r>
                        <a:rPr lang="en-US" altLang="ko-KR" sz="1400" dirty="0"/>
                        <a:t>~~~~~~~~~~~~ </a:t>
                      </a:r>
                      <a:r>
                        <a:rPr lang="ko-KR" altLang="en-US" sz="1400" dirty="0"/>
                        <a:t>집에 </a:t>
                      </a:r>
                      <a:r>
                        <a:rPr lang="ko-KR" altLang="en-US" sz="1400" dirty="0" err="1"/>
                        <a:t>가고싶다</a:t>
                      </a:r>
                      <a:r>
                        <a:rPr lang="en-US" altLang="ko-KR" sz="1400" dirty="0"/>
                        <a:t>!!</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19289536"/>
                  </a:ext>
                </a:extLst>
              </a:tr>
            </a:tbl>
          </a:graphicData>
        </a:graphic>
      </p:graphicFrame>
      <p:graphicFrame>
        <p:nvGraphicFramePr>
          <p:cNvPr id="15" name="표 14">
            <a:extLst>
              <a:ext uri="{FF2B5EF4-FFF2-40B4-BE49-F238E27FC236}">
                <a16:creationId xmlns:a16="http://schemas.microsoft.com/office/drawing/2014/main" id="{FD1E08A0-7810-5907-57AC-A4C2A67ADFFD}"/>
              </a:ext>
            </a:extLst>
          </p:cNvPr>
          <p:cNvGraphicFramePr>
            <a:graphicFrameLocks noGrp="1"/>
          </p:cNvGraphicFramePr>
          <p:nvPr>
            <p:extLst>
              <p:ext uri="{D42A27DB-BD31-4B8C-83A1-F6EECF244321}">
                <p14:modId xmlns:p14="http://schemas.microsoft.com/office/powerpoint/2010/main" val="406323218"/>
              </p:ext>
            </p:extLst>
          </p:nvPr>
        </p:nvGraphicFramePr>
        <p:xfrm>
          <a:off x="158617" y="4684117"/>
          <a:ext cx="2982693" cy="1867565"/>
        </p:xfrm>
        <a:graphic>
          <a:graphicData uri="http://schemas.openxmlformats.org/drawingml/2006/table">
            <a:tbl>
              <a:tblPr firstRow="1" bandRow="1">
                <a:tableStyleId>{5C22544A-7EE6-4342-B048-85BDC9FD1C3A}</a:tableStyleId>
              </a:tblPr>
              <a:tblGrid>
                <a:gridCol w="426099">
                  <a:extLst>
                    <a:ext uri="{9D8B030D-6E8A-4147-A177-3AD203B41FA5}">
                      <a16:colId xmlns:a16="http://schemas.microsoft.com/office/drawing/2014/main" val="3409967894"/>
                    </a:ext>
                  </a:extLst>
                </a:gridCol>
                <a:gridCol w="426099">
                  <a:extLst>
                    <a:ext uri="{9D8B030D-6E8A-4147-A177-3AD203B41FA5}">
                      <a16:colId xmlns:a16="http://schemas.microsoft.com/office/drawing/2014/main" val="1769912728"/>
                    </a:ext>
                  </a:extLst>
                </a:gridCol>
                <a:gridCol w="426099">
                  <a:extLst>
                    <a:ext uri="{9D8B030D-6E8A-4147-A177-3AD203B41FA5}">
                      <a16:colId xmlns:a16="http://schemas.microsoft.com/office/drawing/2014/main" val="2141223581"/>
                    </a:ext>
                  </a:extLst>
                </a:gridCol>
                <a:gridCol w="426099">
                  <a:extLst>
                    <a:ext uri="{9D8B030D-6E8A-4147-A177-3AD203B41FA5}">
                      <a16:colId xmlns:a16="http://schemas.microsoft.com/office/drawing/2014/main" val="1771354878"/>
                    </a:ext>
                  </a:extLst>
                </a:gridCol>
                <a:gridCol w="426099">
                  <a:extLst>
                    <a:ext uri="{9D8B030D-6E8A-4147-A177-3AD203B41FA5}">
                      <a16:colId xmlns:a16="http://schemas.microsoft.com/office/drawing/2014/main" val="3237053652"/>
                    </a:ext>
                  </a:extLst>
                </a:gridCol>
                <a:gridCol w="426099">
                  <a:extLst>
                    <a:ext uri="{9D8B030D-6E8A-4147-A177-3AD203B41FA5}">
                      <a16:colId xmlns:a16="http://schemas.microsoft.com/office/drawing/2014/main" val="1544992926"/>
                    </a:ext>
                  </a:extLst>
                </a:gridCol>
                <a:gridCol w="426099">
                  <a:extLst>
                    <a:ext uri="{9D8B030D-6E8A-4147-A177-3AD203B41FA5}">
                      <a16:colId xmlns:a16="http://schemas.microsoft.com/office/drawing/2014/main" val="3037284692"/>
                    </a:ext>
                  </a:extLst>
                </a:gridCol>
              </a:tblGrid>
              <a:tr h="373513">
                <a:tc gridSpan="7">
                  <a:txBody>
                    <a:bodyPr/>
                    <a:lstStyle/>
                    <a:p>
                      <a:pPr algn="ctr" latinLnBrk="1"/>
                      <a:r>
                        <a:rPr lang="en-US" altLang="ko-KR" dirty="0"/>
                        <a:t>2024.05               </a:t>
                      </a:r>
                      <a:r>
                        <a:rPr lang="ko-KR" altLang="en-US" sz="1400" dirty="0"/>
                        <a:t>개인일정</a:t>
                      </a:r>
                      <a:endParaRPr lang="ko-KR" altLang="en-US" dirty="0"/>
                    </a:p>
                  </a:txBody>
                  <a:tcPr anchor="ctr">
                    <a:solidFill>
                      <a:schemeClr val="tx2">
                        <a:lumMod val="90000"/>
                        <a:lumOff val="10000"/>
                      </a:schemeClr>
                    </a:solid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822522839"/>
                  </a:ext>
                </a:extLst>
              </a:tr>
              <a:tr h="373513">
                <a:tc>
                  <a:txBody>
                    <a:bodyPr/>
                    <a:lstStyle/>
                    <a:p>
                      <a:pPr algn="ctr" latinLnBrk="1"/>
                      <a:r>
                        <a:rPr lang="en-US" altLang="ko-KR" sz="1400" dirty="0"/>
                        <a:t>1</a:t>
                      </a:r>
                      <a:endParaRPr lang="ko-KR" altLang="en-US" sz="1400" dirty="0"/>
                    </a:p>
                  </a:txBody>
                  <a:tcPr anchor="ctr"/>
                </a:tc>
                <a:tc>
                  <a:txBody>
                    <a:bodyPr/>
                    <a:lstStyle/>
                    <a:p>
                      <a:pPr algn="ctr" latinLnBrk="1"/>
                      <a:r>
                        <a:rPr lang="en-US" altLang="ko-KR" sz="1400" dirty="0"/>
                        <a:t>2</a:t>
                      </a:r>
                      <a:endParaRPr lang="ko-KR" altLang="en-US" sz="1400" dirty="0"/>
                    </a:p>
                  </a:txBody>
                  <a:tcPr anchor="ctr"/>
                </a:tc>
                <a:tc>
                  <a:txBody>
                    <a:bodyPr/>
                    <a:lstStyle/>
                    <a:p>
                      <a:pPr algn="ctr" latinLnBrk="1"/>
                      <a:r>
                        <a:rPr lang="en-US" altLang="ko-KR" sz="1400" dirty="0"/>
                        <a:t>3</a:t>
                      </a:r>
                      <a:endParaRPr lang="ko-KR" altLang="en-US" sz="1400" dirty="0"/>
                    </a:p>
                  </a:txBody>
                  <a:tcPr anchor="ctr"/>
                </a:tc>
                <a:tc>
                  <a:txBody>
                    <a:bodyPr/>
                    <a:lstStyle/>
                    <a:p>
                      <a:pPr algn="ctr" latinLnBrk="1"/>
                      <a:r>
                        <a:rPr lang="en-US" altLang="ko-KR" sz="1400" dirty="0"/>
                        <a:t>4</a:t>
                      </a:r>
                      <a:endParaRPr lang="ko-KR" altLang="en-US" sz="1400" dirty="0"/>
                    </a:p>
                  </a:txBody>
                  <a:tcPr anchor="ctr"/>
                </a:tc>
                <a:tc>
                  <a:txBody>
                    <a:bodyPr/>
                    <a:lstStyle/>
                    <a:p>
                      <a:pPr algn="ctr" latinLnBrk="1"/>
                      <a:r>
                        <a:rPr lang="en-US" altLang="ko-KR" sz="1400" dirty="0"/>
                        <a:t>5</a:t>
                      </a:r>
                      <a:endParaRPr lang="ko-KR" altLang="en-US" sz="1400" dirty="0"/>
                    </a:p>
                  </a:txBody>
                  <a:tcPr anchor="ctr"/>
                </a:tc>
                <a:tc>
                  <a:txBody>
                    <a:bodyPr/>
                    <a:lstStyle/>
                    <a:p>
                      <a:pPr algn="ctr" latinLnBrk="1"/>
                      <a:r>
                        <a:rPr lang="en-US" altLang="ko-KR" sz="1400" dirty="0"/>
                        <a:t>6</a:t>
                      </a:r>
                      <a:endParaRPr lang="ko-KR" altLang="en-US" sz="1400" dirty="0"/>
                    </a:p>
                  </a:txBody>
                  <a:tcPr anchor="ctr"/>
                </a:tc>
                <a:tc>
                  <a:txBody>
                    <a:bodyPr/>
                    <a:lstStyle/>
                    <a:p>
                      <a:pPr algn="ctr" latinLnBrk="1"/>
                      <a:r>
                        <a:rPr lang="en-US" altLang="ko-KR" sz="1400" dirty="0"/>
                        <a:t>7</a:t>
                      </a:r>
                      <a:endParaRPr lang="ko-KR" altLang="en-US" sz="1400" dirty="0"/>
                    </a:p>
                  </a:txBody>
                  <a:tcPr anchor="ctr"/>
                </a:tc>
                <a:extLst>
                  <a:ext uri="{0D108BD9-81ED-4DB2-BD59-A6C34878D82A}">
                    <a16:rowId xmlns:a16="http://schemas.microsoft.com/office/drawing/2014/main" val="79893659"/>
                  </a:ext>
                </a:extLst>
              </a:tr>
              <a:tr h="373513">
                <a:tc>
                  <a:txBody>
                    <a:bodyPr/>
                    <a:lstStyle/>
                    <a:p>
                      <a:pPr algn="ctr" latinLnBrk="1"/>
                      <a:r>
                        <a:rPr lang="en-US" altLang="ko-KR" sz="1400" dirty="0"/>
                        <a:t>8</a:t>
                      </a:r>
                      <a:endParaRPr lang="ko-KR" altLang="en-US" sz="1400" dirty="0"/>
                    </a:p>
                  </a:txBody>
                  <a:tcPr anchor="ctr"/>
                </a:tc>
                <a:tc>
                  <a:txBody>
                    <a:bodyPr/>
                    <a:lstStyle/>
                    <a:p>
                      <a:pPr algn="ctr" latinLnBrk="1"/>
                      <a:r>
                        <a:rPr lang="en-US" altLang="ko-KR" sz="1400" dirty="0"/>
                        <a:t>9</a:t>
                      </a:r>
                      <a:endParaRPr lang="ko-KR" altLang="en-US" sz="1400" dirty="0"/>
                    </a:p>
                  </a:txBody>
                  <a:tcPr anchor="ctr"/>
                </a:tc>
                <a:tc>
                  <a:txBody>
                    <a:bodyPr/>
                    <a:lstStyle/>
                    <a:p>
                      <a:pPr algn="ctr" latinLnBrk="1"/>
                      <a:r>
                        <a:rPr lang="en-US" altLang="ko-KR" sz="1400" dirty="0"/>
                        <a:t>10</a:t>
                      </a:r>
                      <a:endParaRPr lang="ko-KR" altLang="en-US" sz="1400" dirty="0"/>
                    </a:p>
                  </a:txBody>
                  <a:tcPr anchor="ctr">
                    <a:solidFill>
                      <a:srgbClr val="FF0000"/>
                    </a:solidFill>
                  </a:tcPr>
                </a:tc>
                <a:tc>
                  <a:txBody>
                    <a:bodyPr/>
                    <a:lstStyle/>
                    <a:p>
                      <a:pPr algn="ctr" latinLnBrk="1"/>
                      <a:r>
                        <a:rPr lang="en-US" altLang="ko-KR" sz="1400" dirty="0"/>
                        <a:t>11</a:t>
                      </a:r>
                      <a:endParaRPr lang="ko-KR" altLang="en-US" sz="1400" dirty="0"/>
                    </a:p>
                  </a:txBody>
                  <a:tcPr anchor="ctr"/>
                </a:tc>
                <a:tc>
                  <a:txBody>
                    <a:bodyPr/>
                    <a:lstStyle/>
                    <a:p>
                      <a:pPr algn="ctr" latinLnBrk="1"/>
                      <a:r>
                        <a:rPr lang="en-US" altLang="ko-KR" sz="1400" dirty="0"/>
                        <a:t>12</a:t>
                      </a:r>
                      <a:endParaRPr lang="ko-KR" altLang="en-US" sz="1400" dirty="0"/>
                    </a:p>
                  </a:txBody>
                  <a:tcPr anchor="ctr"/>
                </a:tc>
                <a:tc>
                  <a:txBody>
                    <a:bodyPr/>
                    <a:lstStyle/>
                    <a:p>
                      <a:pPr algn="ctr" latinLnBrk="1"/>
                      <a:r>
                        <a:rPr lang="en-US" altLang="ko-KR" sz="1400" dirty="0"/>
                        <a:t>13</a:t>
                      </a:r>
                      <a:endParaRPr lang="ko-KR" altLang="en-US" sz="1400" dirty="0"/>
                    </a:p>
                  </a:txBody>
                  <a:tcPr anchor="ctr">
                    <a:solidFill>
                      <a:srgbClr val="FF0000"/>
                    </a:solidFill>
                  </a:tcPr>
                </a:tc>
                <a:tc>
                  <a:txBody>
                    <a:bodyPr/>
                    <a:lstStyle/>
                    <a:p>
                      <a:pPr algn="ctr" latinLnBrk="1"/>
                      <a:r>
                        <a:rPr lang="en-US" altLang="ko-KR" sz="1400" dirty="0"/>
                        <a:t>14</a:t>
                      </a:r>
                      <a:endParaRPr lang="ko-KR" altLang="en-US" sz="1400" dirty="0"/>
                    </a:p>
                  </a:txBody>
                  <a:tcPr anchor="ctr"/>
                </a:tc>
                <a:extLst>
                  <a:ext uri="{0D108BD9-81ED-4DB2-BD59-A6C34878D82A}">
                    <a16:rowId xmlns:a16="http://schemas.microsoft.com/office/drawing/2014/main" val="762778325"/>
                  </a:ext>
                </a:extLst>
              </a:tr>
              <a:tr h="373513">
                <a:tc>
                  <a:txBody>
                    <a:bodyPr/>
                    <a:lstStyle/>
                    <a:p>
                      <a:pPr algn="ctr" latinLnBrk="1"/>
                      <a:r>
                        <a:rPr lang="en-US" altLang="ko-KR" sz="1400" dirty="0"/>
                        <a:t>15</a:t>
                      </a:r>
                      <a:endParaRPr lang="ko-KR" altLang="en-US" sz="1400" dirty="0"/>
                    </a:p>
                  </a:txBody>
                  <a:tcPr anchor="ctr"/>
                </a:tc>
                <a:tc>
                  <a:txBody>
                    <a:bodyPr/>
                    <a:lstStyle/>
                    <a:p>
                      <a:pPr algn="ctr" latinLnBrk="1"/>
                      <a:r>
                        <a:rPr lang="en-US" altLang="ko-KR" sz="1400" dirty="0"/>
                        <a:t>16</a:t>
                      </a:r>
                      <a:endParaRPr lang="ko-KR" altLang="en-US" sz="1400" dirty="0"/>
                    </a:p>
                  </a:txBody>
                  <a:tcPr anchor="ctr"/>
                </a:tc>
                <a:tc>
                  <a:txBody>
                    <a:bodyPr/>
                    <a:lstStyle/>
                    <a:p>
                      <a:pPr algn="ctr" latinLnBrk="1"/>
                      <a:r>
                        <a:rPr lang="en-US" altLang="ko-KR" sz="1400" dirty="0"/>
                        <a:t>17</a:t>
                      </a:r>
                      <a:endParaRPr lang="ko-KR" altLang="en-US" sz="1400" dirty="0"/>
                    </a:p>
                  </a:txBody>
                  <a:tcPr anchor="ctr"/>
                </a:tc>
                <a:tc>
                  <a:txBody>
                    <a:bodyPr/>
                    <a:lstStyle/>
                    <a:p>
                      <a:pPr algn="ctr" latinLnBrk="1"/>
                      <a:r>
                        <a:rPr lang="en-US" altLang="ko-KR" sz="1400" dirty="0"/>
                        <a:t>18</a:t>
                      </a:r>
                      <a:endParaRPr lang="ko-KR" altLang="en-US" sz="1400" dirty="0"/>
                    </a:p>
                  </a:txBody>
                  <a:tcPr anchor="ctr">
                    <a:solidFill>
                      <a:srgbClr val="FF0000"/>
                    </a:solidFill>
                  </a:tcPr>
                </a:tc>
                <a:tc>
                  <a:txBody>
                    <a:bodyPr/>
                    <a:lstStyle/>
                    <a:p>
                      <a:pPr algn="ctr" latinLnBrk="1"/>
                      <a:r>
                        <a:rPr lang="en-US" altLang="ko-KR" sz="1400" dirty="0"/>
                        <a:t>19</a:t>
                      </a:r>
                      <a:endParaRPr lang="ko-KR" altLang="en-US" sz="1400" dirty="0"/>
                    </a:p>
                  </a:txBody>
                  <a:tcPr anchor="ctr"/>
                </a:tc>
                <a:tc>
                  <a:txBody>
                    <a:bodyPr/>
                    <a:lstStyle/>
                    <a:p>
                      <a:pPr algn="ctr" latinLnBrk="1"/>
                      <a:r>
                        <a:rPr lang="en-US" altLang="ko-KR" sz="1400" dirty="0"/>
                        <a:t>20</a:t>
                      </a:r>
                      <a:endParaRPr lang="ko-KR" altLang="en-US" sz="1400" dirty="0"/>
                    </a:p>
                  </a:txBody>
                  <a:tcPr anchor="ctr"/>
                </a:tc>
                <a:tc>
                  <a:txBody>
                    <a:bodyPr/>
                    <a:lstStyle/>
                    <a:p>
                      <a:pPr algn="ctr" latinLnBrk="1"/>
                      <a:r>
                        <a:rPr lang="en-US" altLang="ko-KR" sz="1400" dirty="0"/>
                        <a:t>21</a:t>
                      </a:r>
                      <a:endParaRPr lang="ko-KR" altLang="en-US" sz="1400" dirty="0"/>
                    </a:p>
                  </a:txBody>
                  <a:tcPr anchor="ctr"/>
                </a:tc>
                <a:extLst>
                  <a:ext uri="{0D108BD9-81ED-4DB2-BD59-A6C34878D82A}">
                    <a16:rowId xmlns:a16="http://schemas.microsoft.com/office/drawing/2014/main" val="2716832076"/>
                  </a:ext>
                </a:extLst>
              </a:tr>
              <a:tr h="373513">
                <a:tc>
                  <a:txBody>
                    <a:bodyPr/>
                    <a:lstStyle/>
                    <a:p>
                      <a:pPr algn="ctr" latinLnBrk="1"/>
                      <a:r>
                        <a:rPr lang="en-US" altLang="ko-KR" sz="1400" dirty="0"/>
                        <a:t>22</a:t>
                      </a:r>
                      <a:endParaRPr lang="ko-KR" altLang="en-US" sz="1400" dirty="0"/>
                    </a:p>
                  </a:txBody>
                  <a:tcPr anchor="ctr"/>
                </a:tc>
                <a:tc>
                  <a:txBody>
                    <a:bodyPr/>
                    <a:lstStyle/>
                    <a:p>
                      <a:pPr algn="ctr" latinLnBrk="1"/>
                      <a:r>
                        <a:rPr lang="en-US" altLang="ko-KR" sz="1400" dirty="0"/>
                        <a:t>23</a:t>
                      </a:r>
                      <a:endParaRPr lang="ko-KR" altLang="en-US" sz="1400" dirty="0"/>
                    </a:p>
                  </a:txBody>
                  <a:tcPr anchor="ctr"/>
                </a:tc>
                <a:tc>
                  <a:txBody>
                    <a:bodyPr/>
                    <a:lstStyle/>
                    <a:p>
                      <a:pPr algn="ctr" latinLnBrk="1"/>
                      <a:r>
                        <a:rPr lang="en-US" altLang="ko-KR" sz="1400" dirty="0"/>
                        <a:t>24</a:t>
                      </a:r>
                      <a:endParaRPr lang="ko-KR" altLang="en-US" sz="1400" dirty="0"/>
                    </a:p>
                  </a:txBody>
                  <a:tcPr anchor="ctr">
                    <a:solidFill>
                      <a:srgbClr val="FF0000"/>
                    </a:solidFill>
                  </a:tcPr>
                </a:tc>
                <a:tc>
                  <a:txBody>
                    <a:bodyPr/>
                    <a:lstStyle/>
                    <a:p>
                      <a:pPr algn="ctr" latinLnBrk="1"/>
                      <a:r>
                        <a:rPr lang="en-US" altLang="ko-KR" sz="1400" dirty="0"/>
                        <a:t>25</a:t>
                      </a:r>
                      <a:endParaRPr lang="ko-KR" altLang="en-US" sz="1400" dirty="0"/>
                    </a:p>
                  </a:txBody>
                  <a:tcPr anchor="ctr"/>
                </a:tc>
                <a:tc>
                  <a:txBody>
                    <a:bodyPr/>
                    <a:lstStyle/>
                    <a:p>
                      <a:pPr algn="ctr" latinLnBrk="1"/>
                      <a:r>
                        <a:rPr lang="en-US" altLang="ko-KR" sz="1400" dirty="0"/>
                        <a:t>26</a:t>
                      </a:r>
                      <a:endParaRPr lang="ko-KR" altLang="en-US" sz="1400" dirty="0"/>
                    </a:p>
                  </a:txBody>
                  <a:tcPr anchor="ctr"/>
                </a:tc>
                <a:tc>
                  <a:txBody>
                    <a:bodyPr/>
                    <a:lstStyle/>
                    <a:p>
                      <a:pPr algn="ctr" latinLnBrk="1"/>
                      <a:r>
                        <a:rPr lang="en-US" altLang="ko-KR" sz="1400" dirty="0"/>
                        <a:t>27</a:t>
                      </a:r>
                      <a:endParaRPr lang="ko-KR" altLang="en-US" sz="1400" dirty="0"/>
                    </a:p>
                  </a:txBody>
                  <a:tcPr anchor="ctr"/>
                </a:tc>
                <a:tc>
                  <a:txBody>
                    <a:bodyPr/>
                    <a:lstStyle/>
                    <a:p>
                      <a:pPr algn="ctr" latinLnBrk="1"/>
                      <a:r>
                        <a:rPr lang="en-US" altLang="ko-KR" sz="1400" dirty="0"/>
                        <a:t>28</a:t>
                      </a:r>
                      <a:endParaRPr lang="ko-KR" altLang="en-US" sz="1400" dirty="0"/>
                    </a:p>
                  </a:txBody>
                  <a:tcPr anchor="ctr"/>
                </a:tc>
                <a:extLst>
                  <a:ext uri="{0D108BD9-81ED-4DB2-BD59-A6C34878D82A}">
                    <a16:rowId xmlns:a16="http://schemas.microsoft.com/office/drawing/2014/main" val="1228177703"/>
                  </a:ext>
                </a:extLst>
              </a:tr>
            </a:tbl>
          </a:graphicData>
        </a:graphic>
      </p:graphicFrame>
      <p:grpSp>
        <p:nvGrpSpPr>
          <p:cNvPr id="16" name="그룹 15">
            <a:extLst>
              <a:ext uri="{FF2B5EF4-FFF2-40B4-BE49-F238E27FC236}">
                <a16:creationId xmlns:a16="http://schemas.microsoft.com/office/drawing/2014/main" id="{01D4178F-6B86-5C12-330E-034466A29BED}"/>
              </a:ext>
            </a:extLst>
          </p:cNvPr>
          <p:cNvGrpSpPr/>
          <p:nvPr/>
        </p:nvGrpSpPr>
        <p:grpSpPr>
          <a:xfrm>
            <a:off x="3256172" y="4684117"/>
            <a:ext cx="6108658" cy="1867565"/>
            <a:chOff x="158619" y="1445420"/>
            <a:chExt cx="6867757" cy="2599400"/>
          </a:xfrm>
        </p:grpSpPr>
        <p:sp>
          <p:nvSpPr>
            <p:cNvPr id="17" name="직사각형 16">
              <a:extLst>
                <a:ext uri="{FF2B5EF4-FFF2-40B4-BE49-F238E27FC236}">
                  <a16:creationId xmlns:a16="http://schemas.microsoft.com/office/drawing/2014/main" id="{E17058BD-3086-D079-9E93-6102D945CE1A}"/>
                </a:ext>
              </a:extLst>
            </p:cNvPr>
            <p:cNvSpPr/>
            <p:nvPr/>
          </p:nvSpPr>
          <p:spPr>
            <a:xfrm>
              <a:off x="158619"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t>응모한 프로모션 </a:t>
              </a:r>
              <a:r>
                <a:rPr lang="en-US" altLang="ko-KR" sz="1400" b="1" dirty="0"/>
                <a:t>1</a:t>
              </a:r>
              <a:endParaRPr lang="ko-KR" altLang="en-US" sz="1400" b="1" dirty="0"/>
            </a:p>
          </p:txBody>
        </p:sp>
        <p:sp>
          <p:nvSpPr>
            <p:cNvPr id="19" name="직사각형 18">
              <a:extLst>
                <a:ext uri="{FF2B5EF4-FFF2-40B4-BE49-F238E27FC236}">
                  <a16:creationId xmlns:a16="http://schemas.microsoft.com/office/drawing/2014/main" id="{78FD3F42-1DDB-4DDD-AED9-6A1C1CF6C5EB}"/>
                </a:ext>
              </a:extLst>
            </p:cNvPr>
            <p:cNvSpPr/>
            <p:nvPr/>
          </p:nvSpPr>
          <p:spPr>
            <a:xfrm>
              <a:off x="2472824"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t>응모한 프로모션 </a:t>
              </a:r>
              <a:r>
                <a:rPr lang="en-US" altLang="ko-KR" sz="1400" b="1" dirty="0"/>
                <a:t>2</a:t>
              </a:r>
              <a:endParaRPr lang="ko-KR" altLang="en-US" sz="1400" b="1" dirty="0"/>
            </a:p>
          </p:txBody>
        </p:sp>
        <p:sp>
          <p:nvSpPr>
            <p:cNvPr id="20" name="직사각형 19">
              <a:extLst>
                <a:ext uri="{FF2B5EF4-FFF2-40B4-BE49-F238E27FC236}">
                  <a16:creationId xmlns:a16="http://schemas.microsoft.com/office/drawing/2014/main" id="{00FAC769-8E07-4CF8-1050-8CD5CCE1BB5E}"/>
                </a:ext>
              </a:extLst>
            </p:cNvPr>
            <p:cNvSpPr/>
            <p:nvPr/>
          </p:nvSpPr>
          <p:spPr>
            <a:xfrm>
              <a:off x="4787029"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t>응모한 프로모션</a:t>
              </a:r>
              <a:r>
                <a:rPr lang="en-US" altLang="ko-KR" sz="1400" b="1" dirty="0"/>
                <a:t>3</a:t>
              </a:r>
              <a:endParaRPr lang="ko-KR" altLang="en-US" sz="1400" b="1" dirty="0"/>
            </a:p>
          </p:txBody>
        </p:sp>
        <p:sp>
          <p:nvSpPr>
            <p:cNvPr id="22" name="직사각형 21">
              <a:extLst>
                <a:ext uri="{FF2B5EF4-FFF2-40B4-BE49-F238E27FC236}">
                  <a16:creationId xmlns:a16="http://schemas.microsoft.com/office/drawing/2014/main" id="{277F19A8-3CDB-CE4C-8DFB-1282B5824E69}"/>
                </a:ext>
              </a:extLst>
            </p:cNvPr>
            <p:cNvSpPr/>
            <p:nvPr/>
          </p:nvSpPr>
          <p:spPr>
            <a:xfrm>
              <a:off x="158619"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solidFill>
                    <a:schemeClr val="tx1"/>
                  </a:solidFill>
                </a:rPr>
                <a:t>남은기간</a:t>
              </a:r>
              <a:r>
                <a:rPr lang="ko-KR" altLang="en-US" sz="1200" b="1" dirty="0">
                  <a:solidFill>
                    <a:schemeClr val="tx1"/>
                  </a:solidFill>
                </a:rPr>
                <a:t> </a:t>
              </a:r>
              <a:r>
                <a:rPr lang="en-US" altLang="ko-KR" sz="1200" b="1" dirty="0">
                  <a:solidFill>
                    <a:schemeClr val="tx1"/>
                  </a:solidFill>
                </a:rPr>
                <a:t>00:00:00</a:t>
              </a:r>
              <a:endParaRPr lang="ko-KR" altLang="en-US" sz="1200" b="1" dirty="0">
                <a:solidFill>
                  <a:schemeClr val="tx1"/>
                </a:solidFill>
              </a:endParaRPr>
            </a:p>
          </p:txBody>
        </p:sp>
        <p:sp>
          <p:nvSpPr>
            <p:cNvPr id="23" name="직사각형 22">
              <a:extLst>
                <a:ext uri="{FF2B5EF4-FFF2-40B4-BE49-F238E27FC236}">
                  <a16:creationId xmlns:a16="http://schemas.microsoft.com/office/drawing/2014/main" id="{172D4EC0-F5E8-2B54-1D0C-6CDF6EE0A4B5}"/>
                </a:ext>
              </a:extLst>
            </p:cNvPr>
            <p:cNvSpPr/>
            <p:nvPr/>
          </p:nvSpPr>
          <p:spPr>
            <a:xfrm>
              <a:off x="2472824"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solidFill>
                    <a:schemeClr val="tx1"/>
                  </a:solidFill>
                </a:rPr>
                <a:t>남은기간</a:t>
              </a:r>
              <a:r>
                <a:rPr lang="ko-KR" altLang="en-US" sz="1200" b="1" dirty="0">
                  <a:solidFill>
                    <a:schemeClr val="tx1"/>
                  </a:solidFill>
                </a:rPr>
                <a:t> </a:t>
              </a:r>
              <a:r>
                <a:rPr lang="en-US" altLang="ko-KR" sz="1200" b="1" dirty="0">
                  <a:solidFill>
                    <a:schemeClr val="tx1"/>
                  </a:solidFill>
                </a:rPr>
                <a:t>00:00:00</a:t>
              </a:r>
              <a:endParaRPr lang="ko-KR" altLang="en-US" sz="1200" b="1" dirty="0">
                <a:solidFill>
                  <a:schemeClr val="tx1"/>
                </a:solidFill>
              </a:endParaRPr>
            </a:p>
          </p:txBody>
        </p:sp>
        <p:sp>
          <p:nvSpPr>
            <p:cNvPr id="28" name="직사각형 27">
              <a:extLst>
                <a:ext uri="{FF2B5EF4-FFF2-40B4-BE49-F238E27FC236}">
                  <a16:creationId xmlns:a16="http://schemas.microsoft.com/office/drawing/2014/main" id="{A665151E-6F34-7665-566B-A62803CF6A23}"/>
                </a:ext>
              </a:extLst>
            </p:cNvPr>
            <p:cNvSpPr/>
            <p:nvPr/>
          </p:nvSpPr>
          <p:spPr>
            <a:xfrm>
              <a:off x="4787029"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solidFill>
                    <a:schemeClr val="tx1"/>
                  </a:solidFill>
                </a:rPr>
                <a:t>남은기간</a:t>
              </a:r>
              <a:r>
                <a:rPr lang="ko-KR" altLang="en-US" sz="1200" b="1" dirty="0">
                  <a:solidFill>
                    <a:schemeClr val="tx1"/>
                  </a:solidFill>
                </a:rPr>
                <a:t> </a:t>
              </a:r>
              <a:r>
                <a:rPr lang="en-US" altLang="ko-KR" sz="1200" b="1" dirty="0">
                  <a:solidFill>
                    <a:schemeClr val="tx1"/>
                  </a:solidFill>
                </a:rPr>
                <a:t>00:00:00</a:t>
              </a:r>
              <a:endParaRPr lang="ko-KR" altLang="en-US" sz="1200" b="1" dirty="0">
                <a:solidFill>
                  <a:schemeClr val="tx1"/>
                </a:solidFill>
              </a:endParaRPr>
            </a:p>
          </p:txBody>
        </p:sp>
      </p:grpSp>
      <p:sp>
        <p:nvSpPr>
          <p:cNvPr id="3" name="직사각형 2">
            <a:extLst>
              <a:ext uri="{FF2B5EF4-FFF2-40B4-BE49-F238E27FC236}">
                <a16:creationId xmlns:a16="http://schemas.microsoft.com/office/drawing/2014/main" id="{E6E1ED3B-6C0B-9F29-7621-A26E7B448349}"/>
              </a:ext>
            </a:extLst>
          </p:cNvPr>
          <p:cNvSpPr/>
          <p:nvPr/>
        </p:nvSpPr>
        <p:spPr>
          <a:xfrm>
            <a:off x="126782" y="1391317"/>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1</a:t>
            </a:r>
            <a:endParaRPr lang="ko-KR" altLang="en-US" b="1" dirty="0"/>
          </a:p>
        </p:txBody>
      </p:sp>
      <p:sp>
        <p:nvSpPr>
          <p:cNvPr id="6" name="직사각형 5">
            <a:extLst>
              <a:ext uri="{FF2B5EF4-FFF2-40B4-BE49-F238E27FC236}">
                <a16:creationId xmlns:a16="http://schemas.microsoft.com/office/drawing/2014/main" id="{DBC5636E-81F6-2486-F2B6-EA9B240BDF7E}"/>
              </a:ext>
            </a:extLst>
          </p:cNvPr>
          <p:cNvSpPr/>
          <p:nvPr/>
        </p:nvSpPr>
        <p:spPr>
          <a:xfrm>
            <a:off x="111521" y="2168851"/>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2</a:t>
            </a:r>
            <a:endParaRPr lang="ko-KR" altLang="en-US" b="1" dirty="0"/>
          </a:p>
        </p:txBody>
      </p:sp>
      <p:sp>
        <p:nvSpPr>
          <p:cNvPr id="18" name="직사각형 17">
            <a:extLst>
              <a:ext uri="{FF2B5EF4-FFF2-40B4-BE49-F238E27FC236}">
                <a16:creationId xmlns:a16="http://schemas.microsoft.com/office/drawing/2014/main" id="{6055F3CD-F674-A1CB-C685-AC5102277BB4}"/>
              </a:ext>
            </a:extLst>
          </p:cNvPr>
          <p:cNvSpPr/>
          <p:nvPr/>
        </p:nvSpPr>
        <p:spPr>
          <a:xfrm>
            <a:off x="28494" y="4513425"/>
            <a:ext cx="4118003"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3</a:t>
            </a:r>
            <a:endParaRPr lang="ko-KR" altLang="en-US" b="1" dirty="0"/>
          </a:p>
        </p:txBody>
      </p:sp>
    </p:spTree>
    <p:extLst>
      <p:ext uri="{BB962C8B-B14F-4D97-AF65-F5344CB8AC3E}">
        <p14:creationId xmlns:p14="http://schemas.microsoft.com/office/powerpoint/2010/main" val="424725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3829678809"/>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제보하기</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6</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solidFill>
              <a:srgbClr val="FFFF00"/>
            </a:solidFill>
          </p:spPr>
          <p:txBody>
            <a:bodyPr wrap="square" rtlCol="0">
              <a:spAutoFit/>
            </a:bodyPr>
            <a:lstStyle/>
            <a:p>
              <a:pPr algn="ctr"/>
              <a:r>
                <a:rPr lang="ko-KR" altLang="en-US" dirty="0">
                  <a:solidFill>
                    <a:schemeClr val="bg1"/>
                  </a:solidFill>
                </a:rPr>
                <a:t>제보하기</a:t>
              </a:r>
            </a:p>
          </p:txBody>
        </p:sp>
      </p:grpSp>
      <p:graphicFrame>
        <p:nvGraphicFramePr>
          <p:cNvPr id="2" name="표 1">
            <a:extLst>
              <a:ext uri="{FF2B5EF4-FFF2-40B4-BE49-F238E27FC236}">
                <a16:creationId xmlns:a16="http://schemas.microsoft.com/office/drawing/2014/main" id="{E764CF55-065F-4DC2-0A5C-1E331224CB48}"/>
              </a:ext>
            </a:extLst>
          </p:cNvPr>
          <p:cNvGraphicFramePr>
            <a:graphicFrameLocks noGrp="1"/>
          </p:cNvGraphicFramePr>
          <p:nvPr>
            <p:extLst>
              <p:ext uri="{D42A27DB-BD31-4B8C-83A1-F6EECF244321}">
                <p14:modId xmlns:p14="http://schemas.microsoft.com/office/powerpoint/2010/main" val="692224988"/>
              </p:ext>
            </p:extLst>
          </p:nvPr>
        </p:nvGraphicFramePr>
        <p:xfrm>
          <a:off x="158619" y="2964703"/>
          <a:ext cx="9214067" cy="3140822"/>
        </p:xfrm>
        <a:graphic>
          <a:graphicData uri="http://schemas.openxmlformats.org/drawingml/2006/table">
            <a:tbl>
              <a:tblPr firstRow="1" bandRow="1">
                <a:tableStyleId>{5C22544A-7EE6-4342-B048-85BDC9FD1C3A}</a:tableStyleId>
              </a:tblPr>
              <a:tblGrid>
                <a:gridCol w="1639614">
                  <a:extLst>
                    <a:ext uri="{9D8B030D-6E8A-4147-A177-3AD203B41FA5}">
                      <a16:colId xmlns:a16="http://schemas.microsoft.com/office/drawing/2014/main" val="1638221797"/>
                    </a:ext>
                  </a:extLst>
                </a:gridCol>
                <a:gridCol w="7574453">
                  <a:extLst>
                    <a:ext uri="{9D8B030D-6E8A-4147-A177-3AD203B41FA5}">
                      <a16:colId xmlns:a16="http://schemas.microsoft.com/office/drawing/2014/main" val="1604551148"/>
                    </a:ext>
                  </a:extLst>
                </a:gridCol>
              </a:tblGrid>
              <a:tr h="416672">
                <a:tc>
                  <a:txBody>
                    <a:bodyPr/>
                    <a:lstStyle/>
                    <a:p>
                      <a:pPr algn="ctr" latinLnBrk="1"/>
                      <a:r>
                        <a:rPr lang="ko-KR" altLang="en-US" sz="1400" b="1" u="sng" dirty="0">
                          <a:solidFill>
                            <a:schemeClr val="tx1"/>
                          </a:solidFill>
                        </a:rPr>
                        <a:t>제보자</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latinLnBrk="1"/>
                      <a:r>
                        <a:rPr lang="ko-KR" altLang="en-US" sz="1200" dirty="0" err="1">
                          <a:solidFill>
                            <a:schemeClr val="tx1"/>
                          </a:solidFill>
                        </a:rPr>
                        <a:t>ㅇㅇㅇ</a:t>
                      </a:r>
                      <a:endParaRPr lang="ko-KR" altLang="en-US" sz="12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46039578"/>
                  </a:ext>
                </a:extLst>
              </a:tr>
              <a:tr h="302237">
                <a:tc>
                  <a:txBody>
                    <a:bodyPr/>
                    <a:lstStyle/>
                    <a:p>
                      <a:pPr algn="ctr" latinLnBrk="1"/>
                      <a:r>
                        <a:rPr lang="ko-KR" altLang="en-US" sz="1400" b="1" u="sng" dirty="0">
                          <a:solidFill>
                            <a:schemeClr val="tx1"/>
                          </a:solidFill>
                        </a:rPr>
                        <a:t>연락처</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latinLnBrk="1"/>
                      <a:r>
                        <a:rPr lang="en-US" altLang="ko-KR" sz="1200" dirty="0">
                          <a:solidFill>
                            <a:schemeClr val="tx1"/>
                          </a:solidFill>
                        </a:rPr>
                        <a:t>010-2313-3213</a:t>
                      </a:r>
                      <a:endParaRPr lang="ko-KR" altLang="en-US" sz="12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9043513"/>
                  </a:ext>
                </a:extLst>
              </a:tr>
              <a:tr h="596598">
                <a:tc>
                  <a:txBody>
                    <a:bodyPr/>
                    <a:lstStyle/>
                    <a:p>
                      <a:pPr algn="ctr" latinLnBrk="1"/>
                      <a:r>
                        <a:rPr lang="ko-KR" altLang="en-US" sz="1400" b="1" u="sng" dirty="0">
                          <a:solidFill>
                            <a:schemeClr val="tx1"/>
                          </a:solidFill>
                        </a:rPr>
                        <a:t>제목</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latinLnBrk="1"/>
                      <a:r>
                        <a:rPr lang="ko-KR" altLang="en-US" sz="1200" dirty="0">
                          <a:solidFill>
                            <a:schemeClr val="tx1"/>
                          </a:solidFill>
                        </a:rPr>
                        <a:t>이건 솔직히 </a:t>
                      </a:r>
                      <a:r>
                        <a:rPr lang="ko-KR" altLang="en-US" sz="1200" dirty="0" err="1">
                          <a:solidFill>
                            <a:schemeClr val="tx1"/>
                          </a:solidFill>
                        </a:rPr>
                        <a:t>정글러가</a:t>
                      </a:r>
                      <a:r>
                        <a:rPr lang="ko-KR" altLang="en-US" sz="1200" dirty="0">
                          <a:solidFill>
                            <a:schemeClr val="tx1"/>
                          </a:solidFill>
                        </a:rPr>
                        <a:t> 잘못했습니다</a:t>
                      </a:r>
                      <a:r>
                        <a:rPr lang="en-US" altLang="ko-KR" sz="1200" dirty="0">
                          <a:solidFill>
                            <a:schemeClr val="tx1"/>
                          </a:solidFill>
                        </a:rPr>
                        <a:t>.</a:t>
                      </a:r>
                      <a:endParaRPr lang="ko-KR" altLang="en-US" sz="12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30722914"/>
                  </a:ext>
                </a:extLst>
              </a:tr>
              <a:tr h="1822752">
                <a:tc>
                  <a:txBody>
                    <a:bodyPr/>
                    <a:lstStyle/>
                    <a:p>
                      <a:pPr algn="ctr" latinLnBrk="1"/>
                      <a:r>
                        <a:rPr lang="ko-KR" altLang="en-US" sz="1400" b="1" u="sng" dirty="0">
                          <a:solidFill>
                            <a:schemeClr val="tx1"/>
                          </a:solidFill>
                        </a:rPr>
                        <a:t>내용</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solidFill>
                            <a:schemeClr val="tx1"/>
                          </a:solidFill>
                        </a:rPr>
                        <a:t>탑에 갱을 </a:t>
                      </a:r>
                      <a:r>
                        <a:rPr lang="ko-KR" altLang="en-US" sz="1200" dirty="0" err="1">
                          <a:solidFill>
                            <a:schemeClr val="tx1"/>
                          </a:solidFill>
                        </a:rPr>
                        <a:t>안와서</a:t>
                      </a:r>
                      <a:r>
                        <a:rPr lang="ko-KR" altLang="en-US" sz="1200" dirty="0">
                          <a:solidFill>
                            <a:schemeClr val="tx1"/>
                          </a:solidFill>
                        </a:rPr>
                        <a:t> 제 맘이 상했습니다</a:t>
                      </a:r>
                      <a:r>
                        <a:rPr lang="en-US" altLang="ko-KR" sz="1200" dirty="0">
                          <a:solidFill>
                            <a:schemeClr val="tx1"/>
                          </a:solidFill>
                        </a:rPr>
                        <a:t>, </a:t>
                      </a:r>
                      <a:r>
                        <a:rPr lang="ko-KR" altLang="en-US" sz="1200" dirty="0">
                          <a:solidFill>
                            <a:schemeClr val="tx1"/>
                          </a:solidFill>
                        </a:rPr>
                        <a:t>따라서 </a:t>
                      </a:r>
                      <a:r>
                        <a:rPr lang="ko-KR" altLang="en-US" sz="1200" dirty="0" err="1">
                          <a:solidFill>
                            <a:schemeClr val="tx1"/>
                          </a:solidFill>
                        </a:rPr>
                        <a:t>정글러가</a:t>
                      </a:r>
                      <a:r>
                        <a:rPr lang="ko-KR" altLang="en-US" sz="1200" dirty="0">
                          <a:solidFill>
                            <a:schemeClr val="tx1"/>
                          </a:solidFill>
                        </a:rPr>
                        <a:t> 잘못했으므로 사형을 선고합니다</a:t>
                      </a:r>
                      <a:r>
                        <a:rPr lang="en-US" altLang="ko-KR" sz="1200" dirty="0">
                          <a:solidFill>
                            <a:schemeClr val="tx1"/>
                          </a:solidFill>
                        </a:rPr>
                        <a:t>.</a:t>
                      </a:r>
                      <a:r>
                        <a:rPr lang="ko-KR" altLang="en-US" sz="1200" dirty="0">
                          <a:solidFill>
                            <a:schemeClr val="tx1"/>
                          </a:solidFill>
                        </a:rPr>
                        <a:t> 탑에 갱을 </a:t>
                      </a:r>
                      <a:r>
                        <a:rPr lang="ko-KR" altLang="en-US" sz="1200" dirty="0" err="1">
                          <a:solidFill>
                            <a:schemeClr val="tx1"/>
                          </a:solidFill>
                        </a:rPr>
                        <a:t>안와서</a:t>
                      </a:r>
                      <a:r>
                        <a:rPr lang="ko-KR" altLang="en-US" sz="1200" dirty="0">
                          <a:solidFill>
                            <a:schemeClr val="tx1"/>
                          </a:solidFill>
                        </a:rPr>
                        <a:t> 제 맘이 상했습니다</a:t>
                      </a:r>
                      <a:r>
                        <a:rPr lang="en-US" altLang="ko-KR" sz="1200" dirty="0">
                          <a:solidFill>
                            <a:schemeClr val="tx1"/>
                          </a:solidFill>
                        </a:rPr>
                        <a:t>, </a:t>
                      </a:r>
                      <a:r>
                        <a:rPr lang="ko-KR" altLang="en-US" sz="1200" dirty="0">
                          <a:solidFill>
                            <a:schemeClr val="tx1"/>
                          </a:solidFill>
                        </a:rPr>
                        <a:t>따라서 </a:t>
                      </a:r>
                      <a:r>
                        <a:rPr lang="ko-KR" altLang="en-US" sz="1200" dirty="0" err="1">
                          <a:solidFill>
                            <a:schemeClr val="tx1"/>
                          </a:solidFill>
                        </a:rPr>
                        <a:t>정글러가</a:t>
                      </a:r>
                      <a:r>
                        <a:rPr lang="ko-KR" altLang="en-US" sz="1200" dirty="0">
                          <a:solidFill>
                            <a:schemeClr val="tx1"/>
                          </a:solidFill>
                        </a:rPr>
                        <a:t> 잘못했으므로 사형을 선고합니다</a:t>
                      </a:r>
                      <a:r>
                        <a:rPr lang="en-US" altLang="ko-KR" sz="1200" dirty="0">
                          <a:solidFill>
                            <a:schemeClr val="tx1"/>
                          </a:solidFill>
                        </a:rPr>
                        <a:t>.</a:t>
                      </a:r>
                      <a:r>
                        <a:rPr lang="ko-KR" altLang="en-US" sz="1200" dirty="0">
                          <a:solidFill>
                            <a:schemeClr val="tx1"/>
                          </a:solidFill>
                        </a:rPr>
                        <a:t> 탑에 갱을 </a:t>
                      </a:r>
                      <a:r>
                        <a:rPr lang="ko-KR" altLang="en-US" sz="1200" dirty="0" err="1">
                          <a:solidFill>
                            <a:schemeClr val="tx1"/>
                          </a:solidFill>
                        </a:rPr>
                        <a:t>안와서</a:t>
                      </a:r>
                      <a:r>
                        <a:rPr lang="ko-KR" altLang="en-US" sz="1200" dirty="0">
                          <a:solidFill>
                            <a:schemeClr val="tx1"/>
                          </a:solidFill>
                        </a:rPr>
                        <a:t> 제 맘이 상했습니다</a:t>
                      </a:r>
                      <a:r>
                        <a:rPr lang="en-US" altLang="ko-KR" sz="1200" dirty="0">
                          <a:solidFill>
                            <a:schemeClr val="tx1"/>
                          </a:solidFill>
                        </a:rPr>
                        <a:t>, </a:t>
                      </a:r>
                      <a:r>
                        <a:rPr lang="ko-KR" altLang="en-US" sz="1200" dirty="0">
                          <a:solidFill>
                            <a:schemeClr val="tx1"/>
                          </a:solidFill>
                        </a:rPr>
                        <a:t>따라서 </a:t>
                      </a:r>
                      <a:r>
                        <a:rPr lang="ko-KR" altLang="en-US" sz="1200" dirty="0" err="1">
                          <a:solidFill>
                            <a:schemeClr val="tx1"/>
                          </a:solidFill>
                        </a:rPr>
                        <a:t>정글러가</a:t>
                      </a:r>
                      <a:r>
                        <a:rPr lang="ko-KR" altLang="en-US" sz="1200" dirty="0">
                          <a:solidFill>
                            <a:schemeClr val="tx1"/>
                          </a:solidFill>
                        </a:rPr>
                        <a:t> 잘못했으므로 사형을 선고합니다</a:t>
                      </a:r>
                      <a:r>
                        <a:rPr lang="en-US" altLang="ko-KR" sz="1200" dirty="0">
                          <a:solidFill>
                            <a:schemeClr val="tx1"/>
                          </a:solidFill>
                        </a:rPr>
                        <a:t>.</a:t>
                      </a:r>
                      <a:r>
                        <a:rPr lang="ko-KR" altLang="en-US" sz="1200" dirty="0">
                          <a:solidFill>
                            <a:schemeClr val="tx1"/>
                          </a:solidFill>
                        </a:rPr>
                        <a:t> 탑에 갱을 </a:t>
                      </a:r>
                      <a:r>
                        <a:rPr lang="ko-KR" altLang="en-US" sz="1200" dirty="0" err="1">
                          <a:solidFill>
                            <a:schemeClr val="tx1"/>
                          </a:solidFill>
                        </a:rPr>
                        <a:t>안와서</a:t>
                      </a:r>
                      <a:r>
                        <a:rPr lang="ko-KR" altLang="en-US" sz="1200" dirty="0">
                          <a:solidFill>
                            <a:schemeClr val="tx1"/>
                          </a:solidFill>
                        </a:rPr>
                        <a:t> 제 맘이 상했습니다</a:t>
                      </a:r>
                      <a:r>
                        <a:rPr lang="en-US" altLang="ko-KR" sz="1200" dirty="0">
                          <a:solidFill>
                            <a:schemeClr val="tx1"/>
                          </a:solidFill>
                        </a:rPr>
                        <a:t>, </a:t>
                      </a:r>
                      <a:r>
                        <a:rPr lang="ko-KR" altLang="en-US" sz="1200" dirty="0">
                          <a:solidFill>
                            <a:schemeClr val="tx1"/>
                          </a:solidFill>
                        </a:rPr>
                        <a:t>따라서 </a:t>
                      </a:r>
                      <a:r>
                        <a:rPr lang="ko-KR" altLang="en-US" sz="1200" dirty="0" err="1">
                          <a:solidFill>
                            <a:schemeClr val="tx1"/>
                          </a:solidFill>
                        </a:rPr>
                        <a:t>정글러가</a:t>
                      </a:r>
                      <a:r>
                        <a:rPr lang="ko-KR" altLang="en-US" sz="1200" dirty="0">
                          <a:solidFill>
                            <a:schemeClr val="tx1"/>
                          </a:solidFill>
                        </a:rPr>
                        <a:t> 잘못했으므로 사형을 선고합니다</a:t>
                      </a:r>
                      <a:r>
                        <a:rPr lang="en-US" altLang="ko-KR" sz="1200" dirty="0">
                          <a:solidFill>
                            <a:schemeClr val="tx1"/>
                          </a:solidFill>
                        </a:rPr>
                        <a:t>.</a:t>
                      </a:r>
                      <a:r>
                        <a:rPr lang="ko-KR" altLang="en-US" sz="1200" dirty="0">
                          <a:solidFill>
                            <a:schemeClr val="tx1"/>
                          </a:solidFill>
                        </a:rPr>
                        <a:t> 탑에 갱을 </a:t>
                      </a:r>
                      <a:r>
                        <a:rPr lang="ko-KR" altLang="en-US" sz="1200" dirty="0" err="1">
                          <a:solidFill>
                            <a:schemeClr val="tx1"/>
                          </a:solidFill>
                        </a:rPr>
                        <a:t>안와서</a:t>
                      </a:r>
                      <a:r>
                        <a:rPr lang="ko-KR" altLang="en-US" sz="1200" dirty="0">
                          <a:solidFill>
                            <a:schemeClr val="tx1"/>
                          </a:solidFill>
                        </a:rPr>
                        <a:t> 제 맘이 상했습니다</a:t>
                      </a:r>
                      <a:r>
                        <a:rPr lang="en-US" altLang="ko-KR" sz="1200" dirty="0">
                          <a:solidFill>
                            <a:schemeClr val="tx1"/>
                          </a:solidFill>
                        </a:rPr>
                        <a:t>, </a:t>
                      </a:r>
                      <a:r>
                        <a:rPr lang="ko-KR" altLang="en-US" sz="1200" dirty="0">
                          <a:solidFill>
                            <a:schemeClr val="tx1"/>
                          </a:solidFill>
                        </a:rPr>
                        <a:t>따라서 </a:t>
                      </a:r>
                      <a:r>
                        <a:rPr lang="ko-KR" altLang="en-US" sz="1200" dirty="0" err="1">
                          <a:solidFill>
                            <a:schemeClr val="tx1"/>
                          </a:solidFill>
                        </a:rPr>
                        <a:t>정글러가</a:t>
                      </a:r>
                      <a:r>
                        <a:rPr lang="ko-KR" altLang="en-US" sz="1200" dirty="0">
                          <a:solidFill>
                            <a:schemeClr val="tx1"/>
                          </a:solidFill>
                        </a:rPr>
                        <a:t> 잘못했으므로 사형을 선고합니다</a:t>
                      </a:r>
                      <a:r>
                        <a:rPr lang="en-US" altLang="ko-KR" sz="1200" dirty="0">
                          <a:solidFill>
                            <a:schemeClr val="tx1"/>
                          </a:solidFill>
                        </a:rPr>
                        <a:t>.</a:t>
                      </a:r>
                      <a:r>
                        <a:rPr lang="ko-KR" altLang="en-US" sz="1200" dirty="0">
                          <a:solidFill>
                            <a:schemeClr val="tx1"/>
                          </a:solidFill>
                        </a:rPr>
                        <a:t> 탑에 갱을 </a:t>
                      </a:r>
                      <a:r>
                        <a:rPr lang="ko-KR" altLang="en-US" sz="1200" dirty="0" err="1">
                          <a:solidFill>
                            <a:schemeClr val="tx1"/>
                          </a:solidFill>
                        </a:rPr>
                        <a:t>안와서</a:t>
                      </a:r>
                      <a:r>
                        <a:rPr lang="ko-KR" altLang="en-US" sz="1200" dirty="0">
                          <a:solidFill>
                            <a:schemeClr val="tx1"/>
                          </a:solidFill>
                        </a:rPr>
                        <a:t> 제 맘이 상했습니다</a:t>
                      </a:r>
                      <a:r>
                        <a:rPr lang="en-US" altLang="ko-KR" sz="1200" dirty="0">
                          <a:solidFill>
                            <a:schemeClr val="tx1"/>
                          </a:solidFill>
                        </a:rPr>
                        <a:t>, </a:t>
                      </a:r>
                      <a:r>
                        <a:rPr lang="ko-KR" altLang="en-US" sz="1200" dirty="0">
                          <a:solidFill>
                            <a:schemeClr val="tx1"/>
                          </a:solidFill>
                        </a:rPr>
                        <a:t>따라서 </a:t>
                      </a:r>
                      <a:r>
                        <a:rPr lang="ko-KR" altLang="en-US" sz="1200" dirty="0" err="1">
                          <a:solidFill>
                            <a:schemeClr val="tx1"/>
                          </a:solidFill>
                        </a:rPr>
                        <a:t>정글러가</a:t>
                      </a:r>
                      <a:r>
                        <a:rPr lang="ko-KR" altLang="en-US" sz="1200" dirty="0">
                          <a:solidFill>
                            <a:schemeClr val="tx1"/>
                          </a:solidFill>
                        </a:rPr>
                        <a:t> 잘못했으므로 사형을 선고합니다</a:t>
                      </a:r>
                      <a:r>
                        <a:rPr lang="en-US" altLang="ko-KR" sz="1200" dirty="0">
                          <a:solidFill>
                            <a:schemeClr val="tx1"/>
                          </a:solidFill>
                        </a:rPr>
                        <a:t>. </a:t>
                      </a:r>
                      <a:r>
                        <a:rPr lang="ko-KR" altLang="en-US" sz="1200" dirty="0">
                          <a:solidFill>
                            <a:schemeClr val="tx1"/>
                          </a:solidFill>
                        </a:rPr>
                        <a:t>탑에 갱을 </a:t>
                      </a:r>
                      <a:r>
                        <a:rPr lang="ko-KR" altLang="en-US" sz="1200" dirty="0" err="1">
                          <a:solidFill>
                            <a:schemeClr val="tx1"/>
                          </a:solidFill>
                        </a:rPr>
                        <a:t>안와서</a:t>
                      </a:r>
                      <a:r>
                        <a:rPr lang="ko-KR" altLang="en-US" sz="1200" dirty="0">
                          <a:solidFill>
                            <a:schemeClr val="tx1"/>
                          </a:solidFill>
                        </a:rPr>
                        <a:t> 제 맘이 상했습니다</a:t>
                      </a:r>
                      <a:r>
                        <a:rPr lang="en-US" altLang="ko-KR" sz="1200" dirty="0">
                          <a:solidFill>
                            <a:schemeClr val="tx1"/>
                          </a:solidFill>
                        </a:rPr>
                        <a:t>, </a:t>
                      </a:r>
                      <a:r>
                        <a:rPr lang="ko-KR" altLang="en-US" sz="1200" dirty="0">
                          <a:solidFill>
                            <a:schemeClr val="tx1"/>
                          </a:solidFill>
                        </a:rPr>
                        <a:t>따라서 </a:t>
                      </a:r>
                      <a:r>
                        <a:rPr lang="ko-KR" altLang="en-US" sz="1200" dirty="0" err="1">
                          <a:solidFill>
                            <a:schemeClr val="tx1"/>
                          </a:solidFill>
                        </a:rPr>
                        <a:t>정글러가</a:t>
                      </a:r>
                      <a:r>
                        <a:rPr lang="ko-KR" altLang="en-US" sz="1200" dirty="0">
                          <a:solidFill>
                            <a:schemeClr val="tx1"/>
                          </a:solidFill>
                        </a:rPr>
                        <a:t> 잘못했으므로 사형을 선고합니다</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83711823"/>
                  </a:ext>
                </a:extLst>
              </a:tr>
            </a:tbl>
          </a:graphicData>
        </a:graphic>
      </p:graphicFrame>
      <p:sp>
        <p:nvSpPr>
          <p:cNvPr id="6" name="직사각형 5">
            <a:extLst>
              <a:ext uri="{FF2B5EF4-FFF2-40B4-BE49-F238E27FC236}">
                <a16:creationId xmlns:a16="http://schemas.microsoft.com/office/drawing/2014/main" id="{B3CA3641-7309-24CA-C039-8FD549D27C54}"/>
              </a:ext>
            </a:extLst>
          </p:cNvPr>
          <p:cNvSpPr/>
          <p:nvPr/>
        </p:nvSpPr>
        <p:spPr>
          <a:xfrm>
            <a:off x="166474" y="1476210"/>
            <a:ext cx="9206212" cy="128938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ko-KR" altLang="en-US" sz="1200" b="1" u="sng" dirty="0">
                <a:solidFill>
                  <a:schemeClr val="tx1"/>
                </a:solidFill>
              </a:rPr>
              <a:t>개인정보 수집 </a:t>
            </a:r>
            <a:r>
              <a:rPr lang="en-US" altLang="ko-KR" sz="1200" b="1" u="sng" dirty="0">
                <a:solidFill>
                  <a:schemeClr val="tx1"/>
                </a:solidFill>
              </a:rPr>
              <a:t>· </a:t>
            </a:r>
            <a:r>
              <a:rPr lang="ko-KR" altLang="en-US" sz="1200" b="1" u="sng" dirty="0">
                <a:solidFill>
                  <a:schemeClr val="tx1"/>
                </a:solidFill>
              </a:rPr>
              <a:t>이용에 대한 안내</a:t>
            </a:r>
            <a:endParaRPr lang="en-US" altLang="ko-KR" sz="1200" b="1" u="sng" dirty="0">
              <a:solidFill>
                <a:schemeClr val="tx1"/>
              </a:solidFill>
            </a:endParaRPr>
          </a:p>
          <a:p>
            <a:endParaRPr lang="ko-KR" altLang="en-US" sz="400" b="1" u="sng" dirty="0">
              <a:solidFill>
                <a:schemeClr val="tx1"/>
              </a:solidFill>
            </a:endParaRPr>
          </a:p>
          <a:p>
            <a:r>
              <a:rPr lang="ko-KR" altLang="en-US" sz="1050" dirty="0">
                <a:solidFill>
                  <a:schemeClr val="tx1"/>
                </a:solidFill>
              </a:rPr>
              <a:t>수집항목 </a:t>
            </a:r>
            <a:r>
              <a:rPr lang="en-US" altLang="ko-KR" sz="1050" dirty="0">
                <a:solidFill>
                  <a:schemeClr val="tx1"/>
                </a:solidFill>
              </a:rPr>
              <a:t>: </a:t>
            </a:r>
            <a:r>
              <a:rPr lang="ko-KR" altLang="en-US" sz="1050" dirty="0">
                <a:solidFill>
                  <a:schemeClr val="tx1"/>
                </a:solidFill>
              </a:rPr>
              <a:t>이름</a:t>
            </a:r>
            <a:r>
              <a:rPr lang="en-US" altLang="ko-KR" sz="1050" dirty="0">
                <a:solidFill>
                  <a:schemeClr val="tx1"/>
                </a:solidFill>
              </a:rPr>
              <a:t>, </a:t>
            </a:r>
            <a:r>
              <a:rPr lang="ko-KR" altLang="en-US" sz="1050" dirty="0">
                <a:solidFill>
                  <a:schemeClr val="tx1"/>
                </a:solidFill>
              </a:rPr>
              <a:t>연락처</a:t>
            </a:r>
            <a:r>
              <a:rPr lang="en-US" altLang="ko-KR" sz="1050" dirty="0">
                <a:solidFill>
                  <a:schemeClr val="tx1"/>
                </a:solidFill>
              </a:rPr>
              <a:t>, </a:t>
            </a:r>
            <a:r>
              <a:rPr lang="ko-KR" altLang="en-US" sz="1050" dirty="0">
                <a:solidFill>
                  <a:schemeClr val="tx1"/>
                </a:solidFill>
              </a:rPr>
              <a:t>이메일</a:t>
            </a:r>
          </a:p>
          <a:p>
            <a:r>
              <a:rPr lang="ko-KR" altLang="en-US" sz="1050" dirty="0">
                <a:solidFill>
                  <a:schemeClr val="tx1"/>
                </a:solidFill>
              </a:rPr>
              <a:t>수집목적 </a:t>
            </a:r>
            <a:r>
              <a:rPr lang="en-US" altLang="ko-KR" sz="1050" dirty="0">
                <a:solidFill>
                  <a:schemeClr val="tx1"/>
                </a:solidFill>
              </a:rPr>
              <a:t>: </a:t>
            </a:r>
            <a:r>
              <a:rPr lang="ko-KR" altLang="en-US" sz="1050" dirty="0">
                <a:solidFill>
                  <a:schemeClr val="tx1"/>
                </a:solidFill>
              </a:rPr>
              <a:t>본인 확인 </a:t>
            </a:r>
            <a:r>
              <a:rPr lang="en-US" altLang="ko-KR" sz="1050" dirty="0">
                <a:solidFill>
                  <a:schemeClr val="tx1"/>
                </a:solidFill>
              </a:rPr>
              <a:t>/ </a:t>
            </a:r>
            <a:r>
              <a:rPr lang="ko-KR" altLang="en-US" sz="1050" dirty="0">
                <a:solidFill>
                  <a:schemeClr val="tx1"/>
                </a:solidFill>
              </a:rPr>
              <a:t>제보 접수 및 회신</a:t>
            </a:r>
          </a:p>
          <a:p>
            <a:r>
              <a:rPr lang="ko-KR" altLang="en-US" sz="1050" dirty="0">
                <a:solidFill>
                  <a:schemeClr val="tx1"/>
                </a:solidFill>
              </a:rPr>
              <a:t>이용기간 </a:t>
            </a:r>
            <a:r>
              <a:rPr lang="en-US" altLang="ko-KR" sz="1050" dirty="0">
                <a:solidFill>
                  <a:schemeClr val="tx1"/>
                </a:solidFill>
              </a:rPr>
              <a:t>: </a:t>
            </a:r>
            <a:r>
              <a:rPr lang="ko-KR" altLang="en-US" sz="1050" dirty="0">
                <a:solidFill>
                  <a:schemeClr val="tx1"/>
                </a:solidFill>
              </a:rPr>
              <a:t>개인정보 수집 및 이용목적이 달성된 후 해당 정보를 지체없이 파기합니다</a:t>
            </a:r>
            <a:r>
              <a:rPr lang="en-US" altLang="ko-KR" sz="1050" dirty="0">
                <a:solidFill>
                  <a:schemeClr val="tx1"/>
                </a:solidFill>
              </a:rPr>
              <a:t>.</a:t>
            </a:r>
          </a:p>
          <a:p>
            <a:r>
              <a:rPr lang="ko-KR" altLang="en-US" sz="1050" dirty="0">
                <a:solidFill>
                  <a:schemeClr val="tx1"/>
                </a:solidFill>
              </a:rPr>
              <a:t>단</a:t>
            </a:r>
            <a:r>
              <a:rPr lang="en-US" altLang="ko-KR" sz="1050" dirty="0">
                <a:solidFill>
                  <a:schemeClr val="tx1"/>
                </a:solidFill>
              </a:rPr>
              <a:t>, </a:t>
            </a:r>
            <a:r>
              <a:rPr lang="ko-KR" altLang="en-US" sz="1050" dirty="0">
                <a:solidFill>
                  <a:schemeClr val="tx1"/>
                </a:solidFill>
              </a:rPr>
              <a:t>관계 법령의 규정에 의해 필요가 있는 경우 개인정보를 보관할 수 있습니다</a:t>
            </a:r>
            <a:r>
              <a:rPr lang="en-US" altLang="ko-KR" sz="1050" dirty="0">
                <a:solidFill>
                  <a:schemeClr val="tx1"/>
                </a:solidFill>
              </a:rPr>
              <a:t>.</a:t>
            </a:r>
          </a:p>
          <a:p>
            <a:r>
              <a:rPr lang="ko-KR" altLang="en-US" sz="1050" dirty="0">
                <a:solidFill>
                  <a:schemeClr val="tx1"/>
                </a:solidFill>
              </a:rPr>
              <a:t>기타 자세한 내용은 게임메카 개인 정보취급방침을 준수합니다</a:t>
            </a:r>
            <a:r>
              <a:rPr lang="en-US" altLang="ko-KR" sz="1050" dirty="0">
                <a:solidFill>
                  <a:schemeClr val="tx1"/>
                </a:solidFill>
              </a:rPr>
              <a:t>.</a:t>
            </a:r>
            <a:endParaRPr lang="ko-KR" altLang="en-US" sz="1050" dirty="0">
              <a:solidFill>
                <a:schemeClr val="tx1"/>
              </a:solidFill>
            </a:endParaRPr>
          </a:p>
        </p:txBody>
      </p:sp>
      <p:grpSp>
        <p:nvGrpSpPr>
          <p:cNvPr id="17" name="그룹 16">
            <a:extLst>
              <a:ext uri="{FF2B5EF4-FFF2-40B4-BE49-F238E27FC236}">
                <a16:creationId xmlns:a16="http://schemas.microsoft.com/office/drawing/2014/main" id="{550ECA08-AE4A-31E1-631A-F3801037C175}"/>
              </a:ext>
            </a:extLst>
          </p:cNvPr>
          <p:cNvGrpSpPr/>
          <p:nvPr/>
        </p:nvGrpSpPr>
        <p:grpSpPr>
          <a:xfrm>
            <a:off x="3933602" y="6229922"/>
            <a:ext cx="1646752" cy="409904"/>
            <a:chOff x="4114577" y="5991797"/>
            <a:chExt cx="1646752" cy="409904"/>
          </a:xfrm>
        </p:grpSpPr>
        <p:sp>
          <p:nvSpPr>
            <p:cNvPr id="15" name="사각형: 둥근 모서리 14">
              <a:extLst>
                <a:ext uri="{FF2B5EF4-FFF2-40B4-BE49-F238E27FC236}">
                  <a16:creationId xmlns:a16="http://schemas.microsoft.com/office/drawing/2014/main" id="{F9C29CD8-A315-B1F8-2308-234EFC7AFFFF}"/>
                </a:ext>
              </a:extLst>
            </p:cNvPr>
            <p:cNvSpPr/>
            <p:nvPr/>
          </p:nvSpPr>
          <p:spPr>
            <a:xfrm>
              <a:off x="4114577" y="5991797"/>
              <a:ext cx="765214" cy="409788"/>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600" b="1" dirty="0">
                  <a:solidFill>
                    <a:schemeClr val="bg1"/>
                  </a:solidFill>
                </a:rPr>
                <a:t>취소</a:t>
              </a:r>
            </a:p>
          </p:txBody>
        </p:sp>
        <p:sp>
          <p:nvSpPr>
            <p:cNvPr id="16" name="사각형: 둥근 모서리 15">
              <a:extLst>
                <a:ext uri="{FF2B5EF4-FFF2-40B4-BE49-F238E27FC236}">
                  <a16:creationId xmlns:a16="http://schemas.microsoft.com/office/drawing/2014/main" id="{7642666E-F7AA-FB00-57DA-4A9A3C6C2910}"/>
                </a:ext>
              </a:extLst>
            </p:cNvPr>
            <p:cNvSpPr/>
            <p:nvPr/>
          </p:nvSpPr>
          <p:spPr>
            <a:xfrm>
              <a:off x="4996115" y="5991913"/>
              <a:ext cx="765214" cy="409788"/>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600" b="1" dirty="0">
                  <a:solidFill>
                    <a:schemeClr val="bg1"/>
                  </a:solidFill>
                </a:rPr>
                <a:t>확인</a:t>
              </a:r>
            </a:p>
          </p:txBody>
        </p:sp>
      </p:grpSp>
    </p:spTree>
    <p:extLst>
      <p:ext uri="{BB962C8B-B14F-4D97-AF65-F5344CB8AC3E}">
        <p14:creationId xmlns:p14="http://schemas.microsoft.com/office/powerpoint/2010/main" val="182053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2814961187"/>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이용안내 </a:t>
                      </a:r>
                      <a:r>
                        <a:rPr lang="en-US" altLang="ko-KR" sz="1400" dirty="0"/>
                        <a:t>&gt; </a:t>
                      </a:r>
                      <a:r>
                        <a:rPr lang="ko-KR" altLang="en-US" sz="1400" dirty="0"/>
                        <a:t>서비스 소개</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7</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solidFill>
              <a:srgbClr val="FFFF00"/>
            </a:solid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pSp>
        <p:nvGrpSpPr>
          <p:cNvPr id="32" name="그룹 31">
            <a:extLst>
              <a:ext uri="{FF2B5EF4-FFF2-40B4-BE49-F238E27FC236}">
                <a16:creationId xmlns:a16="http://schemas.microsoft.com/office/drawing/2014/main" id="{60A1A663-4DA5-AC07-0106-036FE48DF039}"/>
              </a:ext>
            </a:extLst>
          </p:cNvPr>
          <p:cNvGrpSpPr/>
          <p:nvPr/>
        </p:nvGrpSpPr>
        <p:grpSpPr>
          <a:xfrm>
            <a:off x="301494" y="1487997"/>
            <a:ext cx="5687726" cy="2162007"/>
            <a:chOff x="1918295" y="1571793"/>
            <a:chExt cx="5687726" cy="2162007"/>
          </a:xfrm>
        </p:grpSpPr>
        <p:grpSp>
          <p:nvGrpSpPr>
            <p:cNvPr id="23" name="그룹 22">
              <a:extLst>
                <a:ext uri="{FF2B5EF4-FFF2-40B4-BE49-F238E27FC236}">
                  <a16:creationId xmlns:a16="http://schemas.microsoft.com/office/drawing/2014/main" id="{176D76B4-8C06-4E77-AFD3-C6B33E6C83F8}"/>
                </a:ext>
              </a:extLst>
            </p:cNvPr>
            <p:cNvGrpSpPr/>
            <p:nvPr/>
          </p:nvGrpSpPr>
          <p:grpSpPr>
            <a:xfrm>
              <a:off x="1918295" y="2059080"/>
              <a:ext cx="5687726" cy="1674720"/>
              <a:chOff x="1500777" y="1877265"/>
              <a:chExt cx="5687726" cy="1674720"/>
            </a:xfrm>
          </p:grpSpPr>
          <p:sp>
            <p:nvSpPr>
              <p:cNvPr id="19" name="타원 18">
                <a:extLst>
                  <a:ext uri="{FF2B5EF4-FFF2-40B4-BE49-F238E27FC236}">
                    <a16:creationId xmlns:a16="http://schemas.microsoft.com/office/drawing/2014/main" id="{E4D446E6-A0D3-7015-8EF3-3912D75763B3}"/>
                  </a:ext>
                </a:extLst>
              </p:cNvPr>
              <p:cNvSpPr/>
              <p:nvPr/>
            </p:nvSpPr>
            <p:spPr>
              <a:xfrm>
                <a:off x="3516753" y="1877265"/>
                <a:ext cx="1655774" cy="1674720"/>
              </a:xfrm>
              <a:prstGeom prst="ellips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t>NO!</a:t>
                </a:r>
              </a:p>
              <a:p>
                <a:pPr algn="ctr"/>
                <a:endParaRPr lang="en-US" altLang="ko-KR" sz="700" dirty="0"/>
              </a:p>
              <a:p>
                <a:pPr algn="ctr"/>
                <a:r>
                  <a:rPr lang="ko-KR" altLang="en-US" dirty="0"/>
                  <a:t>가짜정보</a:t>
                </a:r>
                <a:endParaRPr lang="en-US" altLang="ko-KR" dirty="0"/>
              </a:p>
              <a:p>
                <a:pPr algn="ctr"/>
                <a:r>
                  <a:rPr lang="ko-KR" altLang="en-US" dirty="0"/>
                  <a:t>기사</a:t>
                </a:r>
              </a:p>
            </p:txBody>
          </p:sp>
          <p:sp>
            <p:nvSpPr>
              <p:cNvPr id="21" name="타원 20">
                <a:extLst>
                  <a:ext uri="{FF2B5EF4-FFF2-40B4-BE49-F238E27FC236}">
                    <a16:creationId xmlns:a16="http://schemas.microsoft.com/office/drawing/2014/main" id="{24995809-0000-EC4E-095F-BF28B0DAA9ED}"/>
                  </a:ext>
                </a:extLst>
              </p:cNvPr>
              <p:cNvSpPr/>
              <p:nvPr/>
            </p:nvSpPr>
            <p:spPr>
              <a:xfrm>
                <a:off x="5532729" y="1877265"/>
                <a:ext cx="1655774" cy="1674720"/>
              </a:xfrm>
              <a:prstGeom prst="ellips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t>NO!</a:t>
                </a:r>
              </a:p>
              <a:p>
                <a:pPr algn="ctr"/>
                <a:endParaRPr lang="en-US" altLang="ko-KR" sz="700" dirty="0"/>
              </a:p>
              <a:p>
                <a:pPr algn="ctr"/>
                <a:r>
                  <a:rPr lang="ko-KR" altLang="en-US" dirty="0"/>
                  <a:t>일방적 소통</a:t>
                </a:r>
              </a:p>
            </p:txBody>
          </p:sp>
          <p:sp>
            <p:nvSpPr>
              <p:cNvPr id="22" name="타원 21">
                <a:extLst>
                  <a:ext uri="{FF2B5EF4-FFF2-40B4-BE49-F238E27FC236}">
                    <a16:creationId xmlns:a16="http://schemas.microsoft.com/office/drawing/2014/main" id="{7B136AD5-F8D5-8FF4-D74E-5F6C5B6B8CD1}"/>
                  </a:ext>
                </a:extLst>
              </p:cNvPr>
              <p:cNvSpPr/>
              <p:nvPr/>
            </p:nvSpPr>
            <p:spPr>
              <a:xfrm>
                <a:off x="1500777" y="1877265"/>
                <a:ext cx="1655774" cy="1674720"/>
              </a:xfrm>
              <a:prstGeom prst="ellips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t>NO!</a:t>
                </a:r>
              </a:p>
              <a:p>
                <a:pPr algn="ctr"/>
                <a:endParaRPr lang="en-US" altLang="ko-KR" sz="700" dirty="0"/>
              </a:p>
              <a:p>
                <a:pPr algn="ctr"/>
                <a:r>
                  <a:rPr lang="ko-KR" altLang="en-US" dirty="0"/>
                  <a:t>개인정보 유출</a:t>
                </a:r>
              </a:p>
            </p:txBody>
          </p:sp>
        </p:grpSp>
        <p:sp>
          <p:nvSpPr>
            <p:cNvPr id="31" name="TextBox 30">
              <a:extLst>
                <a:ext uri="{FF2B5EF4-FFF2-40B4-BE49-F238E27FC236}">
                  <a16:creationId xmlns:a16="http://schemas.microsoft.com/office/drawing/2014/main" id="{6A03F6A6-7A6D-E91C-9153-1A50D03CEA47}"/>
                </a:ext>
              </a:extLst>
            </p:cNvPr>
            <p:cNvSpPr txBox="1"/>
            <p:nvPr/>
          </p:nvSpPr>
          <p:spPr>
            <a:xfrm>
              <a:off x="2584332" y="1571793"/>
              <a:ext cx="4354077" cy="369332"/>
            </a:xfrm>
            <a:prstGeom prst="rect">
              <a:avLst/>
            </a:prstGeom>
            <a:noFill/>
          </p:spPr>
          <p:txBody>
            <a:bodyPr wrap="none" rtlCol="0">
              <a:spAutoFit/>
            </a:bodyPr>
            <a:lstStyle/>
            <a:p>
              <a:r>
                <a:rPr lang="ko-KR" altLang="en-US" b="1" dirty="0"/>
                <a:t>보다 더 신뢰성 높은 정보를 제공합니다</a:t>
              </a:r>
              <a:r>
                <a:rPr lang="en-US" altLang="ko-KR" b="1" dirty="0"/>
                <a:t>!</a:t>
              </a:r>
              <a:endParaRPr lang="ko-KR" altLang="en-US" b="1" dirty="0"/>
            </a:p>
          </p:txBody>
        </p:sp>
      </p:grpSp>
      <p:grpSp>
        <p:nvGrpSpPr>
          <p:cNvPr id="39" name="그룹 38">
            <a:extLst>
              <a:ext uri="{FF2B5EF4-FFF2-40B4-BE49-F238E27FC236}">
                <a16:creationId xmlns:a16="http://schemas.microsoft.com/office/drawing/2014/main" id="{04A6E909-BC3C-21C5-CB7B-1017F5DEAAC6}"/>
              </a:ext>
            </a:extLst>
          </p:cNvPr>
          <p:cNvGrpSpPr/>
          <p:nvPr/>
        </p:nvGrpSpPr>
        <p:grpSpPr>
          <a:xfrm>
            <a:off x="301495" y="3901072"/>
            <a:ext cx="5687726" cy="2705859"/>
            <a:chOff x="1516267" y="3887622"/>
            <a:chExt cx="6491781" cy="2705859"/>
          </a:xfrm>
        </p:grpSpPr>
        <p:grpSp>
          <p:nvGrpSpPr>
            <p:cNvPr id="30" name="그룹 29">
              <a:extLst>
                <a:ext uri="{FF2B5EF4-FFF2-40B4-BE49-F238E27FC236}">
                  <a16:creationId xmlns:a16="http://schemas.microsoft.com/office/drawing/2014/main" id="{DCCDE5DA-E8C1-70E8-C380-B67B78A0355F}"/>
                </a:ext>
              </a:extLst>
            </p:cNvPr>
            <p:cNvGrpSpPr/>
            <p:nvPr/>
          </p:nvGrpSpPr>
          <p:grpSpPr>
            <a:xfrm>
              <a:off x="1516267" y="4306228"/>
              <a:ext cx="6491781" cy="2287253"/>
              <a:chOff x="1683664" y="3906178"/>
              <a:chExt cx="6491781" cy="2287253"/>
            </a:xfrm>
          </p:grpSpPr>
          <p:sp>
            <p:nvSpPr>
              <p:cNvPr id="15" name="직사각형 14">
                <a:extLst>
                  <a:ext uri="{FF2B5EF4-FFF2-40B4-BE49-F238E27FC236}">
                    <a16:creationId xmlns:a16="http://schemas.microsoft.com/office/drawing/2014/main" id="{BCD1D583-E67D-6084-1A39-5D5671ADF004}"/>
                  </a:ext>
                </a:extLst>
              </p:cNvPr>
              <p:cNvSpPr/>
              <p:nvPr/>
            </p:nvSpPr>
            <p:spPr>
              <a:xfrm>
                <a:off x="1683664" y="3906180"/>
                <a:ext cx="2002412" cy="2287251"/>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ko-KR" altLang="en-US" b="1" dirty="0">
                    <a:solidFill>
                      <a:schemeClr val="tx1"/>
                    </a:solidFill>
                  </a:rPr>
                  <a:t>프로모션</a:t>
                </a:r>
              </a:p>
            </p:txBody>
          </p:sp>
          <p:sp>
            <p:nvSpPr>
              <p:cNvPr id="28" name="직사각형 27">
                <a:extLst>
                  <a:ext uri="{FF2B5EF4-FFF2-40B4-BE49-F238E27FC236}">
                    <a16:creationId xmlns:a16="http://schemas.microsoft.com/office/drawing/2014/main" id="{9A3B75F1-5A6D-81AC-33BB-A63B2BDF67F2}"/>
                  </a:ext>
                </a:extLst>
              </p:cNvPr>
              <p:cNvSpPr/>
              <p:nvPr/>
            </p:nvSpPr>
            <p:spPr>
              <a:xfrm>
                <a:off x="6173033" y="3906179"/>
                <a:ext cx="2002412" cy="2287251"/>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ko-KR" altLang="en-US" b="1" dirty="0">
                    <a:solidFill>
                      <a:schemeClr val="tx1"/>
                    </a:solidFill>
                  </a:rPr>
                  <a:t>극비 정보</a:t>
                </a:r>
              </a:p>
            </p:txBody>
          </p:sp>
          <p:sp>
            <p:nvSpPr>
              <p:cNvPr id="29" name="직사각형 28">
                <a:extLst>
                  <a:ext uri="{FF2B5EF4-FFF2-40B4-BE49-F238E27FC236}">
                    <a16:creationId xmlns:a16="http://schemas.microsoft.com/office/drawing/2014/main" id="{E951F0DB-816E-93E4-3092-897C915655E2}"/>
                  </a:ext>
                </a:extLst>
              </p:cNvPr>
              <p:cNvSpPr/>
              <p:nvPr/>
            </p:nvSpPr>
            <p:spPr>
              <a:xfrm>
                <a:off x="3927562" y="3906178"/>
                <a:ext cx="2002412" cy="2287251"/>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ko-KR" altLang="en-US" b="1" dirty="0">
                    <a:solidFill>
                      <a:schemeClr val="tx1"/>
                    </a:solidFill>
                  </a:rPr>
                  <a:t>원활한 소통</a:t>
                </a:r>
              </a:p>
            </p:txBody>
          </p:sp>
        </p:grpSp>
        <p:sp>
          <p:nvSpPr>
            <p:cNvPr id="33" name="TextBox 32">
              <a:extLst>
                <a:ext uri="{FF2B5EF4-FFF2-40B4-BE49-F238E27FC236}">
                  <a16:creationId xmlns:a16="http://schemas.microsoft.com/office/drawing/2014/main" id="{6D4BB624-58BA-48A1-7ADA-6082C8C8F854}"/>
                </a:ext>
              </a:extLst>
            </p:cNvPr>
            <p:cNvSpPr txBox="1"/>
            <p:nvPr/>
          </p:nvSpPr>
          <p:spPr>
            <a:xfrm>
              <a:off x="3008326" y="3887622"/>
              <a:ext cx="3506088" cy="369332"/>
            </a:xfrm>
            <a:prstGeom prst="rect">
              <a:avLst/>
            </a:prstGeom>
            <a:noFill/>
          </p:spPr>
          <p:txBody>
            <a:bodyPr wrap="none" rtlCol="0">
              <a:spAutoFit/>
            </a:bodyPr>
            <a:lstStyle/>
            <a:p>
              <a:r>
                <a:rPr lang="ko-KR" altLang="en-US" b="1" dirty="0" err="1"/>
                <a:t>디스게임</a:t>
              </a:r>
              <a:r>
                <a:rPr lang="ko-KR" altLang="en-US" b="1" dirty="0"/>
                <a:t> 회원만의 다양한 혜택</a:t>
              </a:r>
              <a:r>
                <a:rPr lang="en-US" altLang="ko-KR" b="1" dirty="0"/>
                <a:t>!</a:t>
              </a:r>
              <a:endParaRPr lang="ko-KR" altLang="en-US" b="1" dirty="0"/>
            </a:p>
          </p:txBody>
        </p:sp>
      </p:grpSp>
      <p:sp>
        <p:nvSpPr>
          <p:cNvPr id="40" name="직사각형 39">
            <a:extLst>
              <a:ext uri="{FF2B5EF4-FFF2-40B4-BE49-F238E27FC236}">
                <a16:creationId xmlns:a16="http://schemas.microsoft.com/office/drawing/2014/main" id="{48A52E51-12D6-5D71-AF5E-55BDA67F20BB}"/>
              </a:ext>
            </a:extLst>
          </p:cNvPr>
          <p:cNvSpPr/>
          <p:nvPr/>
        </p:nvSpPr>
        <p:spPr>
          <a:xfrm>
            <a:off x="6467564" y="2048027"/>
            <a:ext cx="2768126" cy="444475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ko-KR" altLang="en-US" b="1" dirty="0">
              <a:solidFill>
                <a:schemeClr val="tx1"/>
              </a:solidFill>
            </a:endParaRPr>
          </a:p>
        </p:txBody>
      </p:sp>
      <p:sp>
        <p:nvSpPr>
          <p:cNvPr id="42" name="TextBox 41">
            <a:extLst>
              <a:ext uri="{FF2B5EF4-FFF2-40B4-BE49-F238E27FC236}">
                <a16:creationId xmlns:a16="http://schemas.microsoft.com/office/drawing/2014/main" id="{D4DED4FA-015A-8CF6-AC25-3C014886D5BF}"/>
              </a:ext>
            </a:extLst>
          </p:cNvPr>
          <p:cNvSpPr txBox="1"/>
          <p:nvPr/>
        </p:nvSpPr>
        <p:spPr>
          <a:xfrm>
            <a:off x="6523379" y="1605952"/>
            <a:ext cx="2656496" cy="369332"/>
          </a:xfrm>
          <a:prstGeom prst="rect">
            <a:avLst/>
          </a:prstGeom>
          <a:noFill/>
        </p:spPr>
        <p:txBody>
          <a:bodyPr wrap="none" rtlCol="0">
            <a:spAutoFit/>
          </a:bodyPr>
          <a:lstStyle/>
          <a:p>
            <a:r>
              <a:rPr lang="ko-KR" altLang="en-US" b="1"/>
              <a:t>다양한 플랫폼에서 혜택</a:t>
            </a:r>
            <a:endParaRPr lang="ko-KR" altLang="en-US" b="1" dirty="0"/>
          </a:p>
        </p:txBody>
      </p:sp>
      <p:pic>
        <p:nvPicPr>
          <p:cNvPr id="44" name="그래픽 43" descr="동전 윤곽선">
            <a:extLst>
              <a:ext uri="{FF2B5EF4-FFF2-40B4-BE49-F238E27FC236}">
                <a16:creationId xmlns:a16="http://schemas.microsoft.com/office/drawing/2014/main" id="{F4E18028-6BBA-B1CC-1E4E-45D511ECD3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020" y="4806899"/>
            <a:ext cx="1507248" cy="1507248"/>
          </a:xfrm>
          <a:prstGeom prst="rect">
            <a:avLst/>
          </a:prstGeom>
        </p:spPr>
      </p:pic>
      <p:pic>
        <p:nvPicPr>
          <p:cNvPr id="46" name="그래픽 45" descr="메가폰 윤곽선">
            <a:extLst>
              <a:ext uri="{FF2B5EF4-FFF2-40B4-BE49-F238E27FC236}">
                <a16:creationId xmlns:a16="http://schemas.microsoft.com/office/drawing/2014/main" id="{0E225F76-F9BE-F0F8-73FD-0FCD546617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5449" y="4773659"/>
            <a:ext cx="1497424" cy="1497424"/>
          </a:xfrm>
          <a:prstGeom prst="rect">
            <a:avLst/>
          </a:prstGeom>
        </p:spPr>
      </p:pic>
      <p:pic>
        <p:nvPicPr>
          <p:cNvPr id="48" name="그래픽 47" descr="천사 같은 얼굴(윤곽선) 윤곽선">
            <a:extLst>
              <a:ext uri="{FF2B5EF4-FFF2-40B4-BE49-F238E27FC236}">
                <a16:creationId xmlns:a16="http://schemas.microsoft.com/office/drawing/2014/main" id="{8D9EC64D-D821-8809-EA65-7FEDE1EFA6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400" y="4855978"/>
            <a:ext cx="1416448" cy="1416448"/>
          </a:xfrm>
          <a:prstGeom prst="rect">
            <a:avLst/>
          </a:prstGeom>
        </p:spPr>
      </p:pic>
      <p:sp>
        <p:nvSpPr>
          <p:cNvPr id="55" name="직사각형 54">
            <a:extLst>
              <a:ext uri="{FF2B5EF4-FFF2-40B4-BE49-F238E27FC236}">
                <a16:creationId xmlns:a16="http://schemas.microsoft.com/office/drawing/2014/main" id="{F2D60541-6787-BF80-6616-E5656A2382A1}"/>
              </a:ext>
            </a:extLst>
          </p:cNvPr>
          <p:cNvSpPr/>
          <p:nvPr/>
        </p:nvSpPr>
        <p:spPr>
          <a:xfrm>
            <a:off x="6738348" y="4904311"/>
            <a:ext cx="1076236" cy="110474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bg1"/>
                </a:solidFill>
              </a:rPr>
              <a:t>집</a:t>
            </a:r>
          </a:p>
        </p:txBody>
      </p:sp>
      <p:sp>
        <p:nvSpPr>
          <p:cNvPr id="56" name="직사각형 55">
            <a:extLst>
              <a:ext uri="{FF2B5EF4-FFF2-40B4-BE49-F238E27FC236}">
                <a16:creationId xmlns:a16="http://schemas.microsoft.com/office/drawing/2014/main" id="{11AB77F3-4F05-DDB4-C052-A526937F6366}"/>
              </a:ext>
            </a:extLst>
          </p:cNvPr>
          <p:cNvSpPr/>
          <p:nvPr/>
        </p:nvSpPr>
        <p:spPr>
          <a:xfrm>
            <a:off x="7934076" y="4909789"/>
            <a:ext cx="1076236" cy="110474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bg1"/>
                </a:solidFill>
              </a:rPr>
              <a:t>택시</a:t>
            </a:r>
          </a:p>
        </p:txBody>
      </p:sp>
      <p:sp>
        <p:nvSpPr>
          <p:cNvPr id="59" name="직사각형 58">
            <a:extLst>
              <a:ext uri="{FF2B5EF4-FFF2-40B4-BE49-F238E27FC236}">
                <a16:creationId xmlns:a16="http://schemas.microsoft.com/office/drawing/2014/main" id="{AC3AC7F6-0FE0-74FC-C103-25DD2027B0CC}"/>
              </a:ext>
            </a:extLst>
          </p:cNvPr>
          <p:cNvSpPr/>
          <p:nvPr/>
        </p:nvSpPr>
        <p:spPr>
          <a:xfrm>
            <a:off x="6735176" y="3644526"/>
            <a:ext cx="1076236" cy="110474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bg1"/>
                </a:solidFill>
              </a:rPr>
              <a:t>마트</a:t>
            </a:r>
          </a:p>
        </p:txBody>
      </p:sp>
      <p:sp>
        <p:nvSpPr>
          <p:cNvPr id="60" name="직사각형 59">
            <a:extLst>
              <a:ext uri="{FF2B5EF4-FFF2-40B4-BE49-F238E27FC236}">
                <a16:creationId xmlns:a16="http://schemas.microsoft.com/office/drawing/2014/main" id="{C2C44156-4BEE-DFB8-6A1C-EEF2B5D674C2}"/>
              </a:ext>
            </a:extLst>
          </p:cNvPr>
          <p:cNvSpPr/>
          <p:nvPr/>
        </p:nvSpPr>
        <p:spPr>
          <a:xfrm>
            <a:off x="7930904" y="3650004"/>
            <a:ext cx="1076236" cy="110474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bg1"/>
                </a:solidFill>
              </a:rPr>
              <a:t>학교</a:t>
            </a:r>
          </a:p>
        </p:txBody>
      </p:sp>
      <p:sp>
        <p:nvSpPr>
          <p:cNvPr id="61" name="직사각형 60">
            <a:extLst>
              <a:ext uri="{FF2B5EF4-FFF2-40B4-BE49-F238E27FC236}">
                <a16:creationId xmlns:a16="http://schemas.microsoft.com/office/drawing/2014/main" id="{7471963F-A6CA-0D30-B20D-1869FCBF4B62}"/>
              </a:ext>
            </a:extLst>
          </p:cNvPr>
          <p:cNvSpPr/>
          <p:nvPr/>
        </p:nvSpPr>
        <p:spPr>
          <a:xfrm>
            <a:off x="6744915" y="2403314"/>
            <a:ext cx="1076236" cy="110474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bg1"/>
                </a:solidFill>
              </a:rPr>
              <a:t>은행</a:t>
            </a:r>
          </a:p>
        </p:txBody>
      </p:sp>
      <p:sp>
        <p:nvSpPr>
          <p:cNvPr id="62" name="직사각형 61">
            <a:extLst>
              <a:ext uri="{FF2B5EF4-FFF2-40B4-BE49-F238E27FC236}">
                <a16:creationId xmlns:a16="http://schemas.microsoft.com/office/drawing/2014/main" id="{69039893-FDF2-E9BC-9B4E-DC836C8B3FF5}"/>
              </a:ext>
            </a:extLst>
          </p:cNvPr>
          <p:cNvSpPr/>
          <p:nvPr/>
        </p:nvSpPr>
        <p:spPr>
          <a:xfrm>
            <a:off x="7940643" y="2408792"/>
            <a:ext cx="1076236" cy="110474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bg1"/>
                </a:solidFill>
              </a:rPr>
              <a:t>식당</a:t>
            </a:r>
          </a:p>
        </p:txBody>
      </p:sp>
    </p:spTree>
    <p:extLst>
      <p:ext uri="{BB962C8B-B14F-4D97-AF65-F5344CB8AC3E}">
        <p14:creationId xmlns:p14="http://schemas.microsoft.com/office/powerpoint/2010/main" val="280046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3135926160"/>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이용안내 </a:t>
                      </a:r>
                      <a:r>
                        <a:rPr lang="en-US" altLang="ko-KR" sz="1400" dirty="0"/>
                        <a:t>&gt; </a:t>
                      </a:r>
                      <a:r>
                        <a:rPr lang="ko-KR" altLang="en-US" sz="1400" dirty="0"/>
                        <a:t>동영상</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8</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solidFill>
              <a:srgbClr val="FFFF00"/>
            </a:solid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pic>
        <p:nvPicPr>
          <p:cNvPr id="2" name="온라인 미디어 1" title="Janji - Heroes Tonight (feat. Johnning) | Progressive House | NCS - Copyright Free Music">
            <a:hlinkClick r:id="" action="ppaction://media"/>
            <a:extLst>
              <a:ext uri="{FF2B5EF4-FFF2-40B4-BE49-F238E27FC236}">
                <a16:creationId xmlns:a16="http://schemas.microsoft.com/office/drawing/2014/main" id="{D5A8EA50-ED41-FADA-A430-25A35376A97C}"/>
              </a:ext>
            </a:extLst>
          </p:cNvPr>
          <p:cNvPicPr>
            <a:picLocks noRot="1" noChangeAspect="1"/>
          </p:cNvPicPr>
          <p:nvPr>
            <a:videoFile r:link="rId1"/>
          </p:nvPr>
        </p:nvPicPr>
        <p:blipFill>
          <a:blip r:embed="rId3"/>
          <a:stretch>
            <a:fillRect/>
          </a:stretch>
        </p:blipFill>
        <p:spPr>
          <a:xfrm>
            <a:off x="703300" y="1481507"/>
            <a:ext cx="8116850" cy="4497948"/>
          </a:xfrm>
          <a:prstGeom prst="rect">
            <a:avLst/>
          </a:prstGeom>
        </p:spPr>
      </p:pic>
      <p:sp>
        <p:nvSpPr>
          <p:cNvPr id="3" name="직사각형 2">
            <a:extLst>
              <a:ext uri="{FF2B5EF4-FFF2-40B4-BE49-F238E27FC236}">
                <a16:creationId xmlns:a16="http://schemas.microsoft.com/office/drawing/2014/main" id="{23C37DBB-7A54-294E-D47F-B4941F6CBF06}"/>
              </a:ext>
            </a:extLst>
          </p:cNvPr>
          <p:cNvSpPr/>
          <p:nvPr/>
        </p:nvSpPr>
        <p:spPr>
          <a:xfrm>
            <a:off x="3831655" y="6097165"/>
            <a:ext cx="1860139" cy="381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다운로드</a:t>
            </a:r>
          </a:p>
        </p:txBody>
      </p:sp>
    </p:spTree>
    <p:extLst>
      <p:ext uri="{BB962C8B-B14F-4D97-AF65-F5344CB8AC3E}">
        <p14:creationId xmlns:p14="http://schemas.microsoft.com/office/powerpoint/2010/main" val="163378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1368659143"/>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고객지원 </a:t>
                      </a:r>
                      <a:r>
                        <a:rPr lang="en-US" altLang="ko-KR" sz="1400" dirty="0"/>
                        <a:t>&gt; </a:t>
                      </a:r>
                      <a:r>
                        <a:rPr lang="ko-KR" altLang="en-US" sz="1400" dirty="0"/>
                        <a:t>자주묻는질문</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9</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solidFill>
              <a:srgbClr val="FFFF00"/>
            </a:solid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aphicFrame>
        <p:nvGraphicFramePr>
          <p:cNvPr id="2" name="표 1">
            <a:extLst>
              <a:ext uri="{FF2B5EF4-FFF2-40B4-BE49-F238E27FC236}">
                <a16:creationId xmlns:a16="http://schemas.microsoft.com/office/drawing/2014/main" id="{39D3DF51-C305-D915-6493-310954B5DCC8}"/>
              </a:ext>
            </a:extLst>
          </p:cNvPr>
          <p:cNvGraphicFramePr>
            <a:graphicFrameLocks noGrp="1"/>
          </p:cNvGraphicFramePr>
          <p:nvPr>
            <p:extLst>
              <p:ext uri="{D42A27DB-BD31-4B8C-83A1-F6EECF244321}">
                <p14:modId xmlns:p14="http://schemas.microsoft.com/office/powerpoint/2010/main" val="558932729"/>
              </p:ext>
            </p:extLst>
          </p:nvPr>
        </p:nvGraphicFramePr>
        <p:xfrm>
          <a:off x="158618" y="1437654"/>
          <a:ext cx="9206210" cy="741680"/>
        </p:xfrm>
        <a:graphic>
          <a:graphicData uri="http://schemas.openxmlformats.org/drawingml/2006/table">
            <a:tbl>
              <a:tblPr firstRow="1" bandRow="1">
                <a:tableStyleId>{5C22544A-7EE6-4342-B048-85BDC9FD1C3A}</a:tableStyleId>
              </a:tblPr>
              <a:tblGrid>
                <a:gridCol w="1841242">
                  <a:extLst>
                    <a:ext uri="{9D8B030D-6E8A-4147-A177-3AD203B41FA5}">
                      <a16:colId xmlns:a16="http://schemas.microsoft.com/office/drawing/2014/main" val="1946934430"/>
                    </a:ext>
                  </a:extLst>
                </a:gridCol>
                <a:gridCol w="1841242">
                  <a:extLst>
                    <a:ext uri="{9D8B030D-6E8A-4147-A177-3AD203B41FA5}">
                      <a16:colId xmlns:a16="http://schemas.microsoft.com/office/drawing/2014/main" val="259759726"/>
                    </a:ext>
                  </a:extLst>
                </a:gridCol>
                <a:gridCol w="1841242">
                  <a:extLst>
                    <a:ext uri="{9D8B030D-6E8A-4147-A177-3AD203B41FA5}">
                      <a16:colId xmlns:a16="http://schemas.microsoft.com/office/drawing/2014/main" val="3087595416"/>
                    </a:ext>
                  </a:extLst>
                </a:gridCol>
                <a:gridCol w="1841242">
                  <a:extLst>
                    <a:ext uri="{9D8B030D-6E8A-4147-A177-3AD203B41FA5}">
                      <a16:colId xmlns:a16="http://schemas.microsoft.com/office/drawing/2014/main" val="1713425909"/>
                    </a:ext>
                  </a:extLst>
                </a:gridCol>
                <a:gridCol w="1841242">
                  <a:extLst>
                    <a:ext uri="{9D8B030D-6E8A-4147-A177-3AD203B41FA5}">
                      <a16:colId xmlns:a16="http://schemas.microsoft.com/office/drawing/2014/main" val="3128209999"/>
                    </a:ext>
                  </a:extLst>
                </a:gridCol>
              </a:tblGrid>
              <a:tr h="370840">
                <a:tc>
                  <a:txBody>
                    <a:bodyPr/>
                    <a:lstStyle/>
                    <a:p>
                      <a:pPr algn="ctr" latinLnBrk="1"/>
                      <a:r>
                        <a:rPr lang="ko-KR" altLang="en-US" sz="1400" dirty="0">
                          <a:solidFill>
                            <a:schemeClr val="tx1"/>
                          </a:solidFill>
                        </a:rPr>
                        <a:t>제보</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dirty="0">
                          <a:solidFill>
                            <a:schemeClr val="tx1"/>
                          </a:solidFill>
                        </a:rPr>
                        <a:t>프로모션</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dirty="0">
                          <a:solidFill>
                            <a:schemeClr val="tx1"/>
                          </a:solidFill>
                        </a:rPr>
                        <a:t>회원탈퇴</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dirty="0">
                          <a:solidFill>
                            <a:schemeClr val="tx1"/>
                          </a:solidFill>
                        </a:rPr>
                        <a:t>고객지원</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dirty="0">
                          <a:solidFill>
                            <a:schemeClr val="tx1"/>
                          </a:solidFill>
                        </a:rPr>
                        <a:t>결제방식</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539291054"/>
                  </a:ext>
                </a:extLst>
              </a:tr>
              <a:tr h="370840">
                <a:tc>
                  <a:txBody>
                    <a:bodyPr/>
                    <a:lstStyle/>
                    <a:p>
                      <a:pPr algn="ctr" latinLnBrk="1"/>
                      <a:r>
                        <a:rPr lang="ko-KR" altLang="en-US" sz="1400" b="1" dirty="0">
                          <a:solidFill>
                            <a:schemeClr val="tx1"/>
                          </a:solidFill>
                        </a:rPr>
                        <a:t>구독해제</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b="1" dirty="0">
                          <a:solidFill>
                            <a:schemeClr val="tx1"/>
                          </a:solidFill>
                        </a:rPr>
                        <a:t>정기후원</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b="1" dirty="0">
                          <a:solidFill>
                            <a:schemeClr val="tx1"/>
                          </a:solidFill>
                        </a:rPr>
                        <a:t>회원가입</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b="1" dirty="0">
                          <a:solidFill>
                            <a:schemeClr val="tx1"/>
                          </a:solidFill>
                        </a:rPr>
                        <a:t>계정</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ko-KR" altLang="en-US" sz="1400" b="1" dirty="0">
                          <a:solidFill>
                            <a:schemeClr val="tx1"/>
                          </a:solidFill>
                        </a:rPr>
                        <a:t>비회원</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07831347"/>
                  </a:ext>
                </a:extLst>
              </a:tr>
            </a:tbl>
          </a:graphicData>
        </a:graphic>
      </p:graphicFrame>
      <p:sp>
        <p:nvSpPr>
          <p:cNvPr id="3" name="직사각형 2">
            <a:extLst>
              <a:ext uri="{FF2B5EF4-FFF2-40B4-BE49-F238E27FC236}">
                <a16:creationId xmlns:a16="http://schemas.microsoft.com/office/drawing/2014/main" id="{14C336F3-7631-E686-D4E3-ADE6FB38F69C}"/>
              </a:ext>
            </a:extLst>
          </p:cNvPr>
          <p:cNvSpPr/>
          <p:nvPr/>
        </p:nvSpPr>
        <p:spPr>
          <a:xfrm>
            <a:off x="158618" y="2339886"/>
            <a:ext cx="9206210" cy="898614"/>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i="0" u="none" strike="noStrike" dirty="0">
                <a:solidFill>
                  <a:srgbClr val="F0AD4E"/>
                </a:solidFill>
                <a:effectLst/>
                <a:latin typeface="Helvetica Neue"/>
              </a:rPr>
              <a:t>Q. [</a:t>
            </a:r>
            <a:r>
              <a:rPr lang="ko-KR" altLang="en-US" b="1" i="0" u="none" strike="noStrike" dirty="0">
                <a:solidFill>
                  <a:srgbClr val="F0AD4E"/>
                </a:solidFill>
                <a:effectLst/>
                <a:latin typeface="Helvetica Neue"/>
              </a:rPr>
              <a:t>계정</a:t>
            </a:r>
            <a:r>
              <a:rPr lang="en-US" altLang="ko-KR" b="1" i="0" u="none" strike="noStrike" dirty="0">
                <a:solidFill>
                  <a:srgbClr val="F0AD4E"/>
                </a:solidFill>
                <a:effectLst/>
                <a:latin typeface="Helvetica Neue"/>
              </a:rPr>
              <a:t>, </a:t>
            </a:r>
            <a:r>
              <a:rPr lang="ko-KR" altLang="en-US" b="1" i="0" u="none" strike="noStrike" dirty="0">
                <a:solidFill>
                  <a:srgbClr val="F0AD4E"/>
                </a:solidFill>
                <a:effectLst/>
                <a:latin typeface="Helvetica Neue"/>
              </a:rPr>
              <a:t>회원</a:t>
            </a:r>
            <a:r>
              <a:rPr lang="en-US" altLang="ko-KR" b="1" i="0" u="none" strike="noStrike" dirty="0">
                <a:solidFill>
                  <a:srgbClr val="F0AD4E"/>
                </a:solidFill>
                <a:effectLst/>
                <a:latin typeface="Helvetica Neue"/>
              </a:rPr>
              <a:t>] </a:t>
            </a:r>
            <a:r>
              <a:rPr lang="ko-KR" altLang="en-US" b="1" i="0" u="none" strike="noStrike" dirty="0">
                <a:solidFill>
                  <a:srgbClr val="F0AD4E"/>
                </a:solidFill>
                <a:effectLst/>
                <a:latin typeface="Helvetica Neue"/>
              </a:rPr>
              <a:t>계정</a:t>
            </a:r>
            <a:r>
              <a:rPr lang="en-US" altLang="ko-KR" b="1" i="0" u="none" strike="noStrike" dirty="0">
                <a:solidFill>
                  <a:srgbClr val="F0AD4E"/>
                </a:solidFill>
                <a:effectLst/>
                <a:latin typeface="Helvetica Neue"/>
              </a:rPr>
              <a:t>(</a:t>
            </a:r>
            <a:r>
              <a:rPr lang="ko-KR" altLang="en-US" b="1" i="0" u="none" strike="noStrike" dirty="0">
                <a:solidFill>
                  <a:srgbClr val="F0AD4E"/>
                </a:solidFill>
                <a:effectLst/>
                <a:latin typeface="Helvetica Neue"/>
              </a:rPr>
              <a:t>이메일 주소</a:t>
            </a:r>
            <a:r>
              <a:rPr lang="en-US" altLang="ko-KR" b="1" i="0" u="none" strike="noStrike" dirty="0">
                <a:solidFill>
                  <a:srgbClr val="F0AD4E"/>
                </a:solidFill>
                <a:effectLst/>
                <a:latin typeface="Helvetica Neue"/>
              </a:rPr>
              <a:t>)</a:t>
            </a:r>
            <a:r>
              <a:rPr lang="ko-KR" altLang="en-US" b="1" i="0" u="none" strike="noStrike" dirty="0">
                <a:solidFill>
                  <a:srgbClr val="F0AD4E"/>
                </a:solidFill>
                <a:effectLst/>
                <a:latin typeface="Helvetica Neue"/>
              </a:rPr>
              <a:t>은 어떻게 변경하나요</a:t>
            </a:r>
            <a:r>
              <a:rPr lang="en-US" altLang="ko-KR" b="1" i="0" u="none" strike="noStrike" dirty="0">
                <a:solidFill>
                  <a:srgbClr val="F0AD4E"/>
                </a:solidFill>
                <a:effectLst/>
                <a:latin typeface="Helvetica Neue"/>
              </a:rPr>
              <a:t>?</a:t>
            </a:r>
            <a:endParaRPr lang="ko-KR" altLang="en-US" dirty="0"/>
          </a:p>
        </p:txBody>
      </p:sp>
      <p:sp>
        <p:nvSpPr>
          <p:cNvPr id="5" name="직사각형 4">
            <a:extLst>
              <a:ext uri="{FF2B5EF4-FFF2-40B4-BE49-F238E27FC236}">
                <a16:creationId xmlns:a16="http://schemas.microsoft.com/office/drawing/2014/main" id="{620E77B2-AD9B-4BEB-7A97-E7FFDC105DAB}"/>
              </a:ext>
            </a:extLst>
          </p:cNvPr>
          <p:cNvSpPr/>
          <p:nvPr/>
        </p:nvSpPr>
        <p:spPr>
          <a:xfrm>
            <a:off x="158618" y="3341902"/>
            <a:ext cx="9206210" cy="898614"/>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i="0" u="none" strike="noStrike" dirty="0">
                <a:solidFill>
                  <a:srgbClr val="F0AD4E"/>
                </a:solidFill>
                <a:effectLst/>
                <a:latin typeface="Helvetica Neue"/>
              </a:rPr>
              <a:t>Q. [</a:t>
            </a:r>
            <a:r>
              <a:rPr lang="ko-KR" altLang="en-US" b="1" i="0" u="none" strike="noStrike" dirty="0">
                <a:solidFill>
                  <a:srgbClr val="F0AD4E"/>
                </a:solidFill>
                <a:effectLst/>
                <a:latin typeface="Helvetica Neue"/>
              </a:rPr>
              <a:t>계정</a:t>
            </a:r>
            <a:r>
              <a:rPr lang="en-US" altLang="ko-KR" b="1" i="0" u="none" strike="noStrike" dirty="0">
                <a:solidFill>
                  <a:srgbClr val="F0AD4E"/>
                </a:solidFill>
                <a:effectLst/>
                <a:latin typeface="Helvetica Neue"/>
              </a:rPr>
              <a:t>, </a:t>
            </a:r>
            <a:r>
              <a:rPr lang="ko-KR" altLang="en-US" b="1" i="0" u="none" strike="noStrike" dirty="0">
                <a:solidFill>
                  <a:srgbClr val="F0AD4E"/>
                </a:solidFill>
                <a:effectLst/>
                <a:latin typeface="Helvetica Neue"/>
              </a:rPr>
              <a:t>회원</a:t>
            </a:r>
            <a:r>
              <a:rPr lang="en-US" altLang="ko-KR" b="1" i="0" u="none" strike="noStrike" dirty="0">
                <a:solidFill>
                  <a:srgbClr val="F0AD4E"/>
                </a:solidFill>
                <a:effectLst/>
                <a:latin typeface="Helvetica Neue"/>
              </a:rPr>
              <a:t>] </a:t>
            </a:r>
            <a:r>
              <a:rPr lang="ko-KR" altLang="en-US" b="1" i="0" u="none" strike="noStrike" dirty="0">
                <a:solidFill>
                  <a:srgbClr val="F0AD4E"/>
                </a:solidFill>
                <a:effectLst/>
                <a:latin typeface="Helvetica Neue"/>
              </a:rPr>
              <a:t>계정</a:t>
            </a:r>
            <a:r>
              <a:rPr lang="en-US" altLang="ko-KR" b="1" i="0" u="none" strike="noStrike" dirty="0">
                <a:solidFill>
                  <a:srgbClr val="F0AD4E"/>
                </a:solidFill>
                <a:effectLst/>
                <a:latin typeface="Helvetica Neue"/>
              </a:rPr>
              <a:t>(</a:t>
            </a:r>
            <a:r>
              <a:rPr lang="ko-KR" altLang="en-US" b="1" i="0" u="none" strike="noStrike" dirty="0">
                <a:solidFill>
                  <a:srgbClr val="F0AD4E"/>
                </a:solidFill>
                <a:effectLst/>
                <a:latin typeface="Helvetica Neue"/>
              </a:rPr>
              <a:t>이메일 주소</a:t>
            </a:r>
            <a:r>
              <a:rPr lang="en-US" altLang="ko-KR" b="1" i="0" u="none" strike="noStrike" dirty="0">
                <a:solidFill>
                  <a:srgbClr val="F0AD4E"/>
                </a:solidFill>
                <a:effectLst/>
                <a:latin typeface="Helvetica Neue"/>
              </a:rPr>
              <a:t>)</a:t>
            </a:r>
            <a:r>
              <a:rPr lang="ko-KR" altLang="en-US" b="1" i="0" u="none" strike="noStrike" dirty="0">
                <a:solidFill>
                  <a:srgbClr val="F0AD4E"/>
                </a:solidFill>
                <a:effectLst/>
                <a:latin typeface="Helvetica Neue"/>
              </a:rPr>
              <a:t>은 어떻게 변경하나요</a:t>
            </a:r>
            <a:r>
              <a:rPr lang="en-US" altLang="ko-KR" b="1" i="0" u="none" strike="noStrike" dirty="0">
                <a:solidFill>
                  <a:srgbClr val="F0AD4E"/>
                </a:solidFill>
                <a:effectLst/>
                <a:latin typeface="Helvetica Neue"/>
              </a:rPr>
              <a:t>?</a:t>
            </a:r>
            <a:endParaRPr lang="ko-KR" altLang="en-US" dirty="0"/>
          </a:p>
        </p:txBody>
      </p:sp>
      <p:sp>
        <p:nvSpPr>
          <p:cNvPr id="6" name="직사각형 5">
            <a:extLst>
              <a:ext uri="{FF2B5EF4-FFF2-40B4-BE49-F238E27FC236}">
                <a16:creationId xmlns:a16="http://schemas.microsoft.com/office/drawing/2014/main" id="{E01DC1E6-4C0E-01E1-9F4B-A144F79FD7EB}"/>
              </a:ext>
            </a:extLst>
          </p:cNvPr>
          <p:cNvSpPr/>
          <p:nvPr/>
        </p:nvSpPr>
        <p:spPr>
          <a:xfrm>
            <a:off x="158618" y="4361712"/>
            <a:ext cx="9206210" cy="898614"/>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i="0" u="none" strike="noStrike" dirty="0">
                <a:solidFill>
                  <a:srgbClr val="F0AD4E"/>
                </a:solidFill>
                <a:effectLst/>
                <a:latin typeface="Helvetica Neue"/>
              </a:rPr>
              <a:t>Q. [</a:t>
            </a:r>
            <a:r>
              <a:rPr lang="ko-KR" altLang="en-US" b="1" i="0" u="none" strike="noStrike" dirty="0">
                <a:solidFill>
                  <a:srgbClr val="F0AD4E"/>
                </a:solidFill>
                <a:effectLst/>
                <a:latin typeface="Helvetica Neue"/>
              </a:rPr>
              <a:t>계정</a:t>
            </a:r>
            <a:r>
              <a:rPr lang="en-US" altLang="ko-KR" b="1" i="0" u="none" strike="noStrike" dirty="0">
                <a:solidFill>
                  <a:srgbClr val="F0AD4E"/>
                </a:solidFill>
                <a:effectLst/>
                <a:latin typeface="Helvetica Neue"/>
              </a:rPr>
              <a:t>, </a:t>
            </a:r>
            <a:r>
              <a:rPr lang="ko-KR" altLang="en-US" b="1" i="0" u="none" strike="noStrike" dirty="0">
                <a:solidFill>
                  <a:srgbClr val="F0AD4E"/>
                </a:solidFill>
                <a:effectLst/>
                <a:latin typeface="Helvetica Neue"/>
              </a:rPr>
              <a:t>회원</a:t>
            </a:r>
            <a:r>
              <a:rPr lang="en-US" altLang="ko-KR" b="1" i="0" u="none" strike="noStrike" dirty="0">
                <a:solidFill>
                  <a:srgbClr val="F0AD4E"/>
                </a:solidFill>
                <a:effectLst/>
                <a:latin typeface="Helvetica Neue"/>
              </a:rPr>
              <a:t>] </a:t>
            </a:r>
            <a:r>
              <a:rPr lang="ko-KR" altLang="en-US" b="1" i="0" u="none" strike="noStrike" dirty="0">
                <a:solidFill>
                  <a:srgbClr val="F0AD4E"/>
                </a:solidFill>
                <a:effectLst/>
                <a:latin typeface="Helvetica Neue"/>
              </a:rPr>
              <a:t>계정</a:t>
            </a:r>
            <a:r>
              <a:rPr lang="en-US" altLang="ko-KR" b="1" i="0" u="none" strike="noStrike" dirty="0">
                <a:solidFill>
                  <a:srgbClr val="F0AD4E"/>
                </a:solidFill>
                <a:effectLst/>
                <a:latin typeface="Helvetica Neue"/>
              </a:rPr>
              <a:t>(</a:t>
            </a:r>
            <a:r>
              <a:rPr lang="ko-KR" altLang="en-US" b="1" i="0" u="none" strike="noStrike" dirty="0">
                <a:solidFill>
                  <a:srgbClr val="F0AD4E"/>
                </a:solidFill>
                <a:effectLst/>
                <a:latin typeface="Helvetica Neue"/>
              </a:rPr>
              <a:t>이메일 주소</a:t>
            </a:r>
            <a:r>
              <a:rPr lang="en-US" altLang="ko-KR" b="1" i="0" u="none" strike="noStrike" dirty="0">
                <a:solidFill>
                  <a:srgbClr val="F0AD4E"/>
                </a:solidFill>
                <a:effectLst/>
                <a:latin typeface="Helvetica Neue"/>
              </a:rPr>
              <a:t>)</a:t>
            </a:r>
            <a:r>
              <a:rPr lang="ko-KR" altLang="en-US" b="1" i="0" u="none" strike="noStrike" dirty="0">
                <a:solidFill>
                  <a:srgbClr val="F0AD4E"/>
                </a:solidFill>
                <a:effectLst/>
                <a:latin typeface="Helvetica Neue"/>
              </a:rPr>
              <a:t>은 어떻게 변경하나요</a:t>
            </a:r>
            <a:r>
              <a:rPr lang="en-US" altLang="ko-KR" b="1" i="0" u="none" strike="noStrike" dirty="0">
                <a:solidFill>
                  <a:srgbClr val="F0AD4E"/>
                </a:solidFill>
                <a:effectLst/>
                <a:latin typeface="Helvetica Neue"/>
              </a:rPr>
              <a:t>?</a:t>
            </a:r>
            <a:endParaRPr lang="ko-KR" altLang="en-US" dirty="0"/>
          </a:p>
        </p:txBody>
      </p:sp>
      <p:sp>
        <p:nvSpPr>
          <p:cNvPr id="15" name="직사각형 14">
            <a:extLst>
              <a:ext uri="{FF2B5EF4-FFF2-40B4-BE49-F238E27FC236}">
                <a16:creationId xmlns:a16="http://schemas.microsoft.com/office/drawing/2014/main" id="{A39AB3C1-02D1-2CD5-C1E5-60FE87033F97}"/>
              </a:ext>
            </a:extLst>
          </p:cNvPr>
          <p:cNvSpPr/>
          <p:nvPr/>
        </p:nvSpPr>
        <p:spPr>
          <a:xfrm>
            <a:off x="158618" y="5381522"/>
            <a:ext cx="9206210" cy="898614"/>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i="0" u="none" strike="noStrike" dirty="0">
                <a:solidFill>
                  <a:srgbClr val="F0AD4E"/>
                </a:solidFill>
                <a:effectLst/>
                <a:latin typeface="Helvetica Neue"/>
              </a:rPr>
              <a:t>Q. [</a:t>
            </a:r>
            <a:r>
              <a:rPr lang="ko-KR" altLang="en-US" b="1" i="0" u="none" strike="noStrike" dirty="0">
                <a:solidFill>
                  <a:srgbClr val="F0AD4E"/>
                </a:solidFill>
                <a:effectLst/>
                <a:latin typeface="Helvetica Neue"/>
              </a:rPr>
              <a:t>계정</a:t>
            </a:r>
            <a:r>
              <a:rPr lang="en-US" altLang="ko-KR" b="1" i="0" u="none" strike="noStrike" dirty="0">
                <a:solidFill>
                  <a:srgbClr val="F0AD4E"/>
                </a:solidFill>
                <a:effectLst/>
                <a:latin typeface="Helvetica Neue"/>
              </a:rPr>
              <a:t>, </a:t>
            </a:r>
            <a:r>
              <a:rPr lang="ko-KR" altLang="en-US" b="1" i="0" u="none" strike="noStrike" dirty="0">
                <a:solidFill>
                  <a:srgbClr val="F0AD4E"/>
                </a:solidFill>
                <a:effectLst/>
                <a:latin typeface="Helvetica Neue"/>
              </a:rPr>
              <a:t>회원</a:t>
            </a:r>
            <a:r>
              <a:rPr lang="en-US" altLang="ko-KR" b="1" i="0" u="none" strike="noStrike" dirty="0">
                <a:solidFill>
                  <a:srgbClr val="F0AD4E"/>
                </a:solidFill>
                <a:effectLst/>
                <a:latin typeface="Helvetica Neue"/>
              </a:rPr>
              <a:t>] </a:t>
            </a:r>
            <a:r>
              <a:rPr lang="ko-KR" altLang="en-US" b="1" i="0" u="none" strike="noStrike" dirty="0">
                <a:solidFill>
                  <a:srgbClr val="F0AD4E"/>
                </a:solidFill>
                <a:effectLst/>
                <a:latin typeface="Helvetica Neue"/>
              </a:rPr>
              <a:t>계정</a:t>
            </a:r>
            <a:r>
              <a:rPr lang="en-US" altLang="ko-KR" b="1" i="0" u="none" strike="noStrike" dirty="0">
                <a:solidFill>
                  <a:srgbClr val="F0AD4E"/>
                </a:solidFill>
                <a:effectLst/>
                <a:latin typeface="Helvetica Neue"/>
              </a:rPr>
              <a:t>(</a:t>
            </a:r>
            <a:r>
              <a:rPr lang="ko-KR" altLang="en-US" b="1" i="0" u="none" strike="noStrike" dirty="0">
                <a:solidFill>
                  <a:srgbClr val="F0AD4E"/>
                </a:solidFill>
                <a:effectLst/>
                <a:latin typeface="Helvetica Neue"/>
              </a:rPr>
              <a:t>이메일 주소</a:t>
            </a:r>
            <a:r>
              <a:rPr lang="en-US" altLang="ko-KR" b="1" i="0" u="none" strike="noStrike" dirty="0">
                <a:solidFill>
                  <a:srgbClr val="F0AD4E"/>
                </a:solidFill>
                <a:effectLst/>
                <a:latin typeface="Helvetica Neue"/>
              </a:rPr>
              <a:t>)</a:t>
            </a:r>
            <a:r>
              <a:rPr lang="ko-KR" altLang="en-US" b="1" i="0" u="none" strike="noStrike" dirty="0">
                <a:solidFill>
                  <a:srgbClr val="F0AD4E"/>
                </a:solidFill>
                <a:effectLst/>
                <a:latin typeface="Helvetica Neue"/>
              </a:rPr>
              <a:t>은 어떻게 변경하나요</a:t>
            </a:r>
            <a:r>
              <a:rPr lang="en-US" altLang="ko-KR" b="1" i="0" u="none" strike="noStrike" dirty="0">
                <a:solidFill>
                  <a:srgbClr val="F0AD4E"/>
                </a:solidFill>
                <a:effectLst/>
                <a:latin typeface="Helvetica Neue"/>
              </a:rPr>
              <a:t>?</a:t>
            </a:r>
            <a:endParaRPr lang="ko-KR" altLang="en-US" dirty="0"/>
          </a:p>
        </p:txBody>
      </p:sp>
    </p:spTree>
    <p:extLst>
      <p:ext uri="{BB962C8B-B14F-4D97-AF65-F5344CB8AC3E}">
        <p14:creationId xmlns:p14="http://schemas.microsoft.com/office/powerpoint/2010/main" val="9163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155169165"/>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고객지원 </a:t>
                      </a:r>
                      <a:r>
                        <a:rPr lang="en-US" altLang="ko-KR" sz="1400" dirty="0"/>
                        <a:t>&gt; </a:t>
                      </a:r>
                      <a:r>
                        <a:rPr lang="ko-KR" altLang="en-US" sz="1400" dirty="0"/>
                        <a:t>문의하기</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solidFill>
              <a:srgbClr val="FFFF00"/>
            </a:solid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aphicFrame>
        <p:nvGraphicFramePr>
          <p:cNvPr id="2" name="표 1">
            <a:extLst>
              <a:ext uri="{FF2B5EF4-FFF2-40B4-BE49-F238E27FC236}">
                <a16:creationId xmlns:a16="http://schemas.microsoft.com/office/drawing/2014/main" id="{B078EB4D-1548-66C2-9C5D-76865E5AFDB4}"/>
              </a:ext>
            </a:extLst>
          </p:cNvPr>
          <p:cNvGraphicFramePr>
            <a:graphicFrameLocks noGrp="1"/>
          </p:cNvGraphicFramePr>
          <p:nvPr>
            <p:extLst>
              <p:ext uri="{D42A27DB-BD31-4B8C-83A1-F6EECF244321}">
                <p14:modId xmlns:p14="http://schemas.microsoft.com/office/powerpoint/2010/main" val="925515118"/>
              </p:ext>
            </p:extLst>
          </p:nvPr>
        </p:nvGraphicFramePr>
        <p:xfrm>
          <a:off x="158619" y="1652011"/>
          <a:ext cx="9206212" cy="1483360"/>
        </p:xfrm>
        <a:graphic>
          <a:graphicData uri="http://schemas.openxmlformats.org/drawingml/2006/table">
            <a:tbl>
              <a:tblPr firstRow="1" bandRow="1">
                <a:tableStyleId>{5C22544A-7EE6-4342-B048-85BDC9FD1C3A}</a:tableStyleId>
              </a:tblPr>
              <a:tblGrid>
                <a:gridCol w="1689232">
                  <a:extLst>
                    <a:ext uri="{9D8B030D-6E8A-4147-A177-3AD203B41FA5}">
                      <a16:colId xmlns:a16="http://schemas.microsoft.com/office/drawing/2014/main" val="2327234533"/>
                    </a:ext>
                  </a:extLst>
                </a:gridCol>
                <a:gridCol w="7516980">
                  <a:extLst>
                    <a:ext uri="{9D8B030D-6E8A-4147-A177-3AD203B41FA5}">
                      <a16:colId xmlns:a16="http://schemas.microsoft.com/office/drawing/2014/main" val="3927370206"/>
                    </a:ext>
                  </a:extLst>
                </a:gridCol>
              </a:tblGrid>
              <a:tr h="370840">
                <a:tc>
                  <a:txBody>
                    <a:bodyPr/>
                    <a:lstStyle/>
                    <a:p>
                      <a:pPr algn="ctr" latinLnBrk="1"/>
                      <a:r>
                        <a:rPr lang="ko-KR" altLang="en-US" sz="1400" b="1" u="sng" dirty="0">
                          <a:solidFill>
                            <a:schemeClr val="tx1"/>
                          </a:solidFill>
                        </a:rPr>
                        <a:t>제목</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endParaRPr lang="ko-KR" altLang="en-US"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05539813"/>
                  </a:ext>
                </a:extLst>
              </a:tr>
              <a:tr h="370840">
                <a:tc>
                  <a:txBody>
                    <a:bodyPr/>
                    <a:lstStyle/>
                    <a:p>
                      <a:pPr algn="ctr" latinLnBrk="1"/>
                      <a:r>
                        <a:rPr lang="ko-KR" altLang="en-US" sz="1400" b="1" u="sng" dirty="0">
                          <a:solidFill>
                            <a:schemeClr val="tx1"/>
                          </a:solidFill>
                        </a:rPr>
                        <a:t>첨부파일</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en-US" altLang="ko-KR" dirty="0">
                          <a:solidFill>
                            <a:schemeClr val="tx1"/>
                          </a:solidFill>
                        </a:rPr>
                        <a:t>                </a:t>
                      </a:r>
                      <a:r>
                        <a:rPr lang="ko-KR" altLang="en-US" sz="1600" b="0" i="1" u="none" dirty="0">
                          <a:solidFill>
                            <a:schemeClr val="tx1"/>
                          </a:solidFill>
                        </a:rPr>
                        <a:t>파일의 최대 허용크기는 </a:t>
                      </a:r>
                      <a:r>
                        <a:rPr lang="en-US" altLang="ko-KR" sz="1600" b="0" i="1" u="none" dirty="0">
                          <a:solidFill>
                            <a:schemeClr val="tx1"/>
                          </a:solidFill>
                        </a:rPr>
                        <a:t>2MG</a:t>
                      </a:r>
                      <a:r>
                        <a:rPr lang="ko-KR" altLang="en-US" sz="1600" b="0" i="1" u="none" dirty="0">
                          <a:solidFill>
                            <a:schemeClr val="tx1"/>
                          </a:solidFill>
                        </a:rPr>
                        <a:t>입니다</a:t>
                      </a:r>
                      <a:r>
                        <a:rPr lang="en-US" altLang="ko-KR" sz="1600" b="0" i="1" u="none" dirty="0">
                          <a:solidFill>
                            <a:schemeClr val="tx1"/>
                          </a:solidFill>
                        </a:rPr>
                        <a:t>.</a:t>
                      </a:r>
                      <a:endParaRPr lang="ko-KR" altLang="en-US" b="0" i="1" u="none"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06592918"/>
                  </a:ext>
                </a:extLst>
              </a:tr>
              <a:tr h="370840">
                <a:tc>
                  <a:txBody>
                    <a:bodyPr/>
                    <a:lstStyle/>
                    <a:p>
                      <a:pPr algn="ctr" latinLnBrk="1"/>
                      <a:r>
                        <a:rPr lang="ko-KR" altLang="en-US" sz="1400" b="1" u="sng" dirty="0">
                          <a:solidFill>
                            <a:schemeClr val="tx1"/>
                          </a:solidFill>
                        </a:rPr>
                        <a:t>이메일</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en-US" altLang="ko-KR" dirty="0">
                          <a:solidFill>
                            <a:schemeClr val="tx1"/>
                          </a:solidFill>
                        </a:rPr>
                        <a:t>                @            </a:t>
                      </a:r>
                      <a:r>
                        <a:rPr lang="ko-KR" altLang="en-US" sz="1200" dirty="0">
                          <a:solidFill>
                            <a:schemeClr val="tx1"/>
                          </a:solidFill>
                        </a:rPr>
                        <a:t>직접입력</a:t>
                      </a:r>
                      <a:endParaRPr lang="ko-KR" altLang="en-US"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97129344"/>
                  </a:ext>
                </a:extLst>
              </a:tr>
              <a:tr h="370840">
                <a:tc>
                  <a:txBody>
                    <a:bodyPr/>
                    <a:lstStyle/>
                    <a:p>
                      <a:pPr algn="ctr" latinLnBrk="1"/>
                      <a:r>
                        <a:rPr lang="ko-KR" altLang="en-US" sz="1400" b="1" u="sng" dirty="0">
                          <a:solidFill>
                            <a:schemeClr val="tx1"/>
                          </a:solidFill>
                        </a:rPr>
                        <a:t>휴대전화</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a:txBody>
                    <a:bodyPr/>
                    <a:lstStyle/>
                    <a:p>
                      <a:pPr algn="l" latinLnBrk="1"/>
                      <a:r>
                        <a:rPr lang="en-US" altLang="ko-KR" dirty="0">
                          <a:solidFill>
                            <a:schemeClr val="tx1"/>
                          </a:solidFill>
                        </a:rPr>
                        <a:t>             </a:t>
                      </a:r>
                      <a:endParaRPr lang="ko-KR" altLang="en-US"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68241819"/>
                  </a:ext>
                </a:extLst>
              </a:tr>
            </a:tbl>
          </a:graphicData>
        </a:graphic>
      </p:graphicFrame>
      <p:sp>
        <p:nvSpPr>
          <p:cNvPr id="3" name="직사각형 2">
            <a:extLst>
              <a:ext uri="{FF2B5EF4-FFF2-40B4-BE49-F238E27FC236}">
                <a16:creationId xmlns:a16="http://schemas.microsoft.com/office/drawing/2014/main" id="{63763D88-9995-DDE1-E706-850617D39D4A}"/>
              </a:ext>
            </a:extLst>
          </p:cNvPr>
          <p:cNvSpPr/>
          <p:nvPr/>
        </p:nvSpPr>
        <p:spPr>
          <a:xfrm>
            <a:off x="1971676" y="1741969"/>
            <a:ext cx="2372965"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96BC10D5-341D-0C2C-38C8-984A4438D145}"/>
              </a:ext>
            </a:extLst>
          </p:cNvPr>
          <p:cNvSpPr/>
          <p:nvPr/>
        </p:nvSpPr>
        <p:spPr>
          <a:xfrm>
            <a:off x="1971677" y="2475943"/>
            <a:ext cx="1238250"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EF48075-C827-14E8-9F96-D8F5E00FC54B}"/>
              </a:ext>
            </a:extLst>
          </p:cNvPr>
          <p:cNvSpPr/>
          <p:nvPr/>
        </p:nvSpPr>
        <p:spPr>
          <a:xfrm>
            <a:off x="1971676" y="2110850"/>
            <a:ext cx="1184273"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파일선택</a:t>
            </a:r>
          </a:p>
        </p:txBody>
      </p:sp>
      <p:sp>
        <p:nvSpPr>
          <p:cNvPr id="15" name="직사각형 14">
            <a:extLst>
              <a:ext uri="{FF2B5EF4-FFF2-40B4-BE49-F238E27FC236}">
                <a16:creationId xmlns:a16="http://schemas.microsoft.com/office/drawing/2014/main" id="{140DD2BE-38ED-36A5-83C9-F5A24286471B}"/>
              </a:ext>
            </a:extLst>
          </p:cNvPr>
          <p:cNvSpPr/>
          <p:nvPr/>
        </p:nvSpPr>
        <p:spPr>
          <a:xfrm>
            <a:off x="1971676" y="2843293"/>
            <a:ext cx="949325"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010</a:t>
            </a:r>
            <a:endParaRPr lang="ko-KR" altLang="en-US" dirty="0">
              <a:solidFill>
                <a:schemeClr val="tx1"/>
              </a:solidFill>
            </a:endParaRPr>
          </a:p>
        </p:txBody>
      </p:sp>
      <p:sp>
        <p:nvSpPr>
          <p:cNvPr id="16" name="직사각형 15">
            <a:extLst>
              <a:ext uri="{FF2B5EF4-FFF2-40B4-BE49-F238E27FC236}">
                <a16:creationId xmlns:a16="http://schemas.microsoft.com/office/drawing/2014/main" id="{0BE170B1-1B3A-E93A-68CE-07A70AD767AF}"/>
              </a:ext>
            </a:extLst>
          </p:cNvPr>
          <p:cNvSpPr/>
          <p:nvPr/>
        </p:nvSpPr>
        <p:spPr>
          <a:xfrm>
            <a:off x="2994026" y="2843293"/>
            <a:ext cx="1350615"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sp>
        <p:nvSpPr>
          <p:cNvPr id="17" name="직사각형 16">
            <a:extLst>
              <a:ext uri="{FF2B5EF4-FFF2-40B4-BE49-F238E27FC236}">
                <a16:creationId xmlns:a16="http://schemas.microsoft.com/office/drawing/2014/main" id="{07A2420C-55E2-28AC-CF19-376813840CA9}"/>
              </a:ext>
            </a:extLst>
          </p:cNvPr>
          <p:cNvSpPr/>
          <p:nvPr/>
        </p:nvSpPr>
        <p:spPr>
          <a:xfrm>
            <a:off x="3517125" y="2474412"/>
            <a:ext cx="827516" cy="212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06E02BA7-7C91-7B70-647A-7DFD30BB3C20}"/>
              </a:ext>
            </a:extLst>
          </p:cNvPr>
          <p:cNvSpPr txBox="1"/>
          <p:nvPr/>
        </p:nvSpPr>
        <p:spPr>
          <a:xfrm>
            <a:off x="158619" y="1350059"/>
            <a:ext cx="1039067" cy="307777"/>
          </a:xfrm>
          <a:prstGeom prst="rect">
            <a:avLst/>
          </a:prstGeom>
          <a:noFill/>
          <a:ln>
            <a:noFill/>
          </a:ln>
        </p:spPr>
        <p:txBody>
          <a:bodyPr wrap="none" rtlCol="0">
            <a:spAutoFit/>
          </a:bodyPr>
          <a:lstStyle/>
          <a:p>
            <a:r>
              <a:rPr lang="en-US" altLang="ko-KR" sz="1400" b="1" dirty="0"/>
              <a:t>- </a:t>
            </a:r>
            <a:r>
              <a:rPr lang="ko-KR" altLang="en-US" sz="1400" b="1" dirty="0"/>
              <a:t>문의하기</a:t>
            </a:r>
          </a:p>
        </p:txBody>
      </p:sp>
      <p:sp>
        <p:nvSpPr>
          <p:cNvPr id="19" name="직사각형 18">
            <a:extLst>
              <a:ext uri="{FF2B5EF4-FFF2-40B4-BE49-F238E27FC236}">
                <a16:creationId xmlns:a16="http://schemas.microsoft.com/office/drawing/2014/main" id="{9978B5B0-2A3F-97AC-E062-F3993179279F}"/>
              </a:ext>
            </a:extLst>
          </p:cNvPr>
          <p:cNvSpPr/>
          <p:nvPr/>
        </p:nvSpPr>
        <p:spPr>
          <a:xfrm>
            <a:off x="158816" y="3317550"/>
            <a:ext cx="9206015" cy="331185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ko-KR" altLang="en-US" b="1" dirty="0">
                <a:solidFill>
                  <a:schemeClr val="tx1"/>
                </a:solidFill>
              </a:rPr>
              <a:t>문의내용</a:t>
            </a:r>
          </a:p>
        </p:txBody>
      </p:sp>
      <p:sp>
        <p:nvSpPr>
          <p:cNvPr id="20" name="직사각형 19">
            <a:extLst>
              <a:ext uri="{FF2B5EF4-FFF2-40B4-BE49-F238E27FC236}">
                <a16:creationId xmlns:a16="http://schemas.microsoft.com/office/drawing/2014/main" id="{DEDB64BE-145E-7D03-8EAC-5768DDB06A95}"/>
              </a:ext>
            </a:extLst>
          </p:cNvPr>
          <p:cNvSpPr/>
          <p:nvPr/>
        </p:nvSpPr>
        <p:spPr>
          <a:xfrm>
            <a:off x="280168" y="3733800"/>
            <a:ext cx="8955522" cy="27605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9450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B4107625-B7E5-B87D-A366-0C9B6B16A410}"/>
              </a:ext>
            </a:extLst>
          </p:cNvPr>
          <p:cNvGraphicFramePr>
            <a:graphicFrameLocks noGrp="1"/>
          </p:cNvGraphicFramePr>
          <p:nvPr>
            <p:extLst>
              <p:ext uri="{D42A27DB-BD31-4B8C-83A1-F6EECF244321}">
                <p14:modId xmlns:p14="http://schemas.microsoft.com/office/powerpoint/2010/main" val="220041715"/>
              </p:ext>
            </p:extLst>
          </p:nvPr>
        </p:nvGraphicFramePr>
        <p:xfrm>
          <a:off x="0" y="0"/>
          <a:ext cx="12192000" cy="6872523"/>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err="1"/>
                        <a:t>디스게임</a:t>
                      </a:r>
                      <a:r>
                        <a:rPr lang="en-US" altLang="ko-KR" sz="1400" dirty="0"/>
                        <a:t> </a:t>
                      </a:r>
                      <a:r>
                        <a:rPr lang="ko-KR" altLang="en-US" sz="1400" dirty="0"/>
                        <a:t>메인</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1</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100" dirty="0"/>
                        <a:t>1. </a:t>
                      </a:r>
                    </a:p>
                    <a:p>
                      <a:pPr latinLnBrk="1"/>
                      <a:r>
                        <a:rPr lang="en-US" altLang="ko-KR" sz="1050" dirty="0"/>
                        <a:t>15</a:t>
                      </a:r>
                      <a:r>
                        <a:rPr lang="ko-KR" altLang="en-US" sz="1050" dirty="0"/>
                        <a:t>초 간격으로 가장 최근에 게시된 글에 대해 좌로 슬라이드 방향으로 컨텐츠를 노출 시킴</a:t>
                      </a:r>
                      <a:r>
                        <a:rPr lang="en-US" altLang="ko-KR" sz="1050" dirty="0"/>
                        <a:t>, </a:t>
                      </a:r>
                      <a:r>
                        <a:rPr lang="ko-KR" altLang="en-US" sz="1050" dirty="0"/>
                        <a:t>클릭 시 해당 컨텐츠로 이동</a:t>
                      </a:r>
                      <a:r>
                        <a:rPr lang="en-US" altLang="ko-KR" sz="1050" dirty="0"/>
                        <a:t>.</a:t>
                      </a:r>
                      <a:endParaRPr lang="ko-KR" altLang="en-US" sz="105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100" dirty="0"/>
                        <a:t>2</a:t>
                      </a:r>
                      <a:r>
                        <a:rPr lang="en-US" altLang="ko-KR" sz="1050" dirty="0"/>
                        <a:t>. </a:t>
                      </a:r>
                    </a:p>
                    <a:p>
                      <a:pPr latinLnBrk="1"/>
                      <a:r>
                        <a:rPr lang="en-US" altLang="ko-KR" sz="1050" dirty="0"/>
                        <a:t>4</a:t>
                      </a:r>
                      <a:r>
                        <a:rPr lang="ko-KR" altLang="en-US" sz="1050" dirty="0"/>
                        <a:t>가지 해당 사이트의 게시글 분류를 보여주고 각 버튼 클릭 시 </a:t>
                      </a:r>
                      <a:r>
                        <a:rPr lang="en-US" altLang="ko-KR" sz="1050" dirty="0"/>
                        <a:t>“4”</a:t>
                      </a:r>
                      <a:r>
                        <a:rPr lang="ko-KR" altLang="en-US" sz="1050" dirty="0"/>
                        <a:t>의 탑 </a:t>
                      </a:r>
                      <a:r>
                        <a:rPr lang="en-US" altLang="ko-KR" sz="1050" dirty="0"/>
                        <a:t>3 </a:t>
                      </a:r>
                      <a:r>
                        <a:rPr lang="ko-KR" altLang="en-US" sz="1050" dirty="0"/>
                        <a:t>컨텐츠를 노출함</a:t>
                      </a:r>
                      <a:r>
                        <a:rPr lang="en-US" altLang="ko-KR" sz="1050" dirty="0"/>
                        <a:t>, </a:t>
                      </a:r>
                      <a:r>
                        <a:rPr lang="ko-KR" altLang="en-US" sz="1050" dirty="0"/>
                        <a:t>더보기를 </a:t>
                      </a:r>
                      <a:r>
                        <a:rPr lang="ko-KR" altLang="en-US" sz="1050" dirty="0" err="1"/>
                        <a:t>누를시</a:t>
                      </a:r>
                      <a:r>
                        <a:rPr lang="ko-KR" altLang="en-US" sz="1050" dirty="0"/>
                        <a:t> 해당 탭의 상세 페이지로 이동</a:t>
                      </a:r>
                      <a:r>
                        <a:rPr lang="en-US" altLang="ko-KR" sz="1050" dirty="0"/>
                        <a:t>.</a:t>
                      </a:r>
                      <a:endParaRPr lang="ko-KR" altLang="en-US" sz="11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3. </a:t>
                      </a:r>
                    </a:p>
                    <a:p>
                      <a:pPr latinLnBrk="1"/>
                      <a:r>
                        <a:rPr lang="en-US" altLang="ko-KR" sz="1200" dirty="0"/>
                        <a:t>15</a:t>
                      </a:r>
                      <a:r>
                        <a:rPr lang="ko-KR" altLang="en-US" sz="1200" dirty="0"/>
                        <a:t>초 간격으로 프로모션 포스터를 노출</a:t>
                      </a:r>
                      <a:r>
                        <a:rPr lang="en-US" altLang="ko-KR" sz="1200" dirty="0"/>
                        <a:t>(</a:t>
                      </a:r>
                      <a:r>
                        <a:rPr lang="ko-KR" altLang="en-US" sz="1200" dirty="0"/>
                        <a:t>좌로 슬라이드</a:t>
                      </a:r>
                      <a:r>
                        <a:rPr lang="en-US" altLang="ko-KR" sz="1200" dirty="0"/>
                        <a:t>), </a:t>
                      </a:r>
                      <a:r>
                        <a:rPr lang="ko-KR" altLang="en-US" sz="1200" dirty="0"/>
                        <a:t>클릭 시 상세 페이지로 즉시 이동</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4. </a:t>
                      </a:r>
                    </a:p>
                    <a:p>
                      <a:pPr latinLnBrk="1"/>
                      <a:r>
                        <a:rPr lang="ko-KR" altLang="en-US" sz="1200" dirty="0"/>
                        <a:t>바로 위 </a:t>
                      </a:r>
                      <a:r>
                        <a:rPr lang="en-US" altLang="ko-KR" sz="1200" dirty="0"/>
                        <a:t>4</a:t>
                      </a:r>
                      <a:r>
                        <a:rPr lang="ko-KR" altLang="en-US" sz="1200" dirty="0"/>
                        <a:t>가지 탭의 탑 </a:t>
                      </a:r>
                      <a:r>
                        <a:rPr lang="en-US" altLang="ko-KR" sz="1200" dirty="0"/>
                        <a:t>3 </a:t>
                      </a:r>
                      <a:r>
                        <a:rPr lang="ko-KR" altLang="en-US" sz="1200" dirty="0"/>
                        <a:t>조회수 및 </a:t>
                      </a:r>
                      <a:r>
                        <a:rPr lang="ko-KR" altLang="en-US" sz="1200" dirty="0" err="1"/>
                        <a:t>추천수</a:t>
                      </a:r>
                      <a:r>
                        <a:rPr lang="ko-KR" altLang="en-US" sz="1200" dirty="0"/>
                        <a:t> 게시글을 제목 및 요약된 내용과 사진을 노출</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sp>
        <p:nvSpPr>
          <p:cNvPr id="23" name="직사각형 22">
            <a:extLst>
              <a:ext uri="{FF2B5EF4-FFF2-40B4-BE49-F238E27FC236}">
                <a16:creationId xmlns:a16="http://schemas.microsoft.com/office/drawing/2014/main" id="{F90D1599-3A4B-8A8D-AA10-4AA5AEEB51E1}"/>
              </a:ext>
            </a:extLst>
          </p:cNvPr>
          <p:cNvSpPr/>
          <p:nvPr/>
        </p:nvSpPr>
        <p:spPr>
          <a:xfrm>
            <a:off x="158619" y="1385019"/>
            <a:ext cx="6102221" cy="1890026"/>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소개</a:t>
            </a:r>
            <a:r>
              <a:rPr lang="en-US" altLang="ko-KR" dirty="0"/>
              <a:t>/</a:t>
            </a:r>
            <a:r>
              <a:rPr lang="ko-KR" altLang="en-US" dirty="0"/>
              <a:t>소식</a:t>
            </a:r>
          </a:p>
          <a:p>
            <a:pPr algn="ctr"/>
            <a:r>
              <a:rPr lang="ko-KR" altLang="en-US" dirty="0" err="1"/>
              <a:t>상단배너</a:t>
            </a:r>
            <a:endParaRPr lang="ko-KR" altLang="en-US" dirty="0"/>
          </a:p>
        </p:txBody>
      </p:sp>
      <p:sp>
        <p:nvSpPr>
          <p:cNvPr id="28" name="직사각형 27">
            <a:extLst>
              <a:ext uri="{FF2B5EF4-FFF2-40B4-BE49-F238E27FC236}">
                <a16:creationId xmlns:a16="http://schemas.microsoft.com/office/drawing/2014/main" id="{D7453063-5459-A99E-489E-FEF37E73528F}"/>
              </a:ext>
            </a:extLst>
          </p:cNvPr>
          <p:cNvSpPr/>
          <p:nvPr/>
        </p:nvSpPr>
        <p:spPr>
          <a:xfrm>
            <a:off x="6382139" y="1385019"/>
            <a:ext cx="2982693" cy="1890026"/>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 </a:t>
            </a:r>
            <a:r>
              <a:rPr lang="ko-KR" altLang="en-US" dirty="0"/>
              <a:t>프로모션 </a:t>
            </a:r>
            <a:r>
              <a:rPr lang="en-US" altLang="ko-KR" dirty="0"/>
              <a:t>-</a:t>
            </a:r>
          </a:p>
        </p:txBody>
      </p:sp>
      <p:sp>
        <p:nvSpPr>
          <p:cNvPr id="29" name="직사각형 28">
            <a:extLst>
              <a:ext uri="{FF2B5EF4-FFF2-40B4-BE49-F238E27FC236}">
                <a16:creationId xmlns:a16="http://schemas.microsoft.com/office/drawing/2014/main" id="{DBBA748E-6678-0088-F6C5-6ABA9FBCE10B}"/>
              </a:ext>
            </a:extLst>
          </p:cNvPr>
          <p:cNvSpPr/>
          <p:nvPr/>
        </p:nvSpPr>
        <p:spPr>
          <a:xfrm>
            <a:off x="158619" y="3381768"/>
            <a:ext cx="2127381" cy="157278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5E6562AA-85A2-988E-A9DE-FEAA82E36239}"/>
              </a:ext>
            </a:extLst>
          </p:cNvPr>
          <p:cNvSpPr/>
          <p:nvPr/>
        </p:nvSpPr>
        <p:spPr>
          <a:xfrm>
            <a:off x="154139" y="5156605"/>
            <a:ext cx="2127381" cy="638716"/>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광고 </a:t>
            </a:r>
            <a:r>
              <a:rPr lang="en-US" altLang="ko-KR" dirty="0"/>
              <a:t>1</a:t>
            </a:r>
            <a:endParaRPr lang="ko-KR" altLang="en-US" dirty="0"/>
          </a:p>
        </p:txBody>
      </p:sp>
      <p:sp>
        <p:nvSpPr>
          <p:cNvPr id="31" name="직사각형 30">
            <a:extLst>
              <a:ext uri="{FF2B5EF4-FFF2-40B4-BE49-F238E27FC236}">
                <a16:creationId xmlns:a16="http://schemas.microsoft.com/office/drawing/2014/main" id="{F42DF12E-7B91-A147-28A2-7AC6EA19430B}"/>
              </a:ext>
            </a:extLst>
          </p:cNvPr>
          <p:cNvSpPr/>
          <p:nvPr/>
        </p:nvSpPr>
        <p:spPr>
          <a:xfrm>
            <a:off x="158618" y="5899423"/>
            <a:ext cx="2127381" cy="638715"/>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광고 </a:t>
            </a:r>
            <a:r>
              <a:rPr lang="en-US" altLang="ko-KR" dirty="0"/>
              <a:t>2</a:t>
            </a:r>
            <a:endParaRPr lang="ko-KR" altLang="en-US" dirty="0"/>
          </a:p>
        </p:txBody>
      </p:sp>
      <p:graphicFrame>
        <p:nvGraphicFramePr>
          <p:cNvPr id="32" name="표 31">
            <a:extLst>
              <a:ext uri="{FF2B5EF4-FFF2-40B4-BE49-F238E27FC236}">
                <a16:creationId xmlns:a16="http://schemas.microsoft.com/office/drawing/2014/main" id="{5EB96B8C-46CA-917D-A706-A1A212F5DD48}"/>
              </a:ext>
            </a:extLst>
          </p:cNvPr>
          <p:cNvGraphicFramePr>
            <a:graphicFrameLocks noGrp="1"/>
          </p:cNvGraphicFramePr>
          <p:nvPr>
            <p:extLst>
              <p:ext uri="{D42A27DB-BD31-4B8C-83A1-F6EECF244321}">
                <p14:modId xmlns:p14="http://schemas.microsoft.com/office/powerpoint/2010/main" val="485427576"/>
              </p:ext>
            </p:extLst>
          </p:nvPr>
        </p:nvGraphicFramePr>
        <p:xfrm>
          <a:off x="2369976" y="3381768"/>
          <a:ext cx="6994855" cy="514538"/>
        </p:xfrm>
        <a:graphic>
          <a:graphicData uri="http://schemas.openxmlformats.org/drawingml/2006/table">
            <a:tbl>
              <a:tblPr firstRow="1" bandRow="1">
                <a:tableStyleId>{5C22544A-7EE6-4342-B048-85BDC9FD1C3A}</a:tableStyleId>
              </a:tblPr>
              <a:tblGrid>
                <a:gridCol w="1398971">
                  <a:extLst>
                    <a:ext uri="{9D8B030D-6E8A-4147-A177-3AD203B41FA5}">
                      <a16:colId xmlns:a16="http://schemas.microsoft.com/office/drawing/2014/main" val="2895492006"/>
                    </a:ext>
                  </a:extLst>
                </a:gridCol>
                <a:gridCol w="1398971">
                  <a:extLst>
                    <a:ext uri="{9D8B030D-6E8A-4147-A177-3AD203B41FA5}">
                      <a16:colId xmlns:a16="http://schemas.microsoft.com/office/drawing/2014/main" val="3185537076"/>
                    </a:ext>
                  </a:extLst>
                </a:gridCol>
                <a:gridCol w="1398971">
                  <a:extLst>
                    <a:ext uri="{9D8B030D-6E8A-4147-A177-3AD203B41FA5}">
                      <a16:colId xmlns:a16="http://schemas.microsoft.com/office/drawing/2014/main" val="1015875552"/>
                    </a:ext>
                  </a:extLst>
                </a:gridCol>
                <a:gridCol w="1398971">
                  <a:extLst>
                    <a:ext uri="{9D8B030D-6E8A-4147-A177-3AD203B41FA5}">
                      <a16:colId xmlns:a16="http://schemas.microsoft.com/office/drawing/2014/main" val="787162795"/>
                    </a:ext>
                  </a:extLst>
                </a:gridCol>
                <a:gridCol w="1398971">
                  <a:extLst>
                    <a:ext uri="{9D8B030D-6E8A-4147-A177-3AD203B41FA5}">
                      <a16:colId xmlns:a16="http://schemas.microsoft.com/office/drawing/2014/main" val="3950333547"/>
                    </a:ext>
                  </a:extLst>
                </a:gridCol>
              </a:tblGrid>
              <a:tr h="514538">
                <a:tc>
                  <a:txBody>
                    <a:bodyPr/>
                    <a:lstStyle/>
                    <a:p>
                      <a:pPr algn="ctr" latinLnBrk="1"/>
                      <a:r>
                        <a:rPr lang="ko-KR" altLang="en-US" dirty="0"/>
                        <a:t>화제</a:t>
                      </a:r>
                    </a:p>
                  </a:txBody>
                  <a:tcPr anchor="ctr">
                    <a:solidFill>
                      <a:schemeClr val="tx2">
                        <a:lumMod val="90000"/>
                        <a:lumOff val="10000"/>
                      </a:schemeClr>
                    </a:solidFill>
                  </a:tcPr>
                </a:tc>
                <a:tc>
                  <a:txBody>
                    <a:bodyPr/>
                    <a:lstStyle/>
                    <a:p>
                      <a:pPr algn="ctr" latinLnBrk="1"/>
                      <a:r>
                        <a:rPr lang="ko-KR" altLang="en-US" dirty="0"/>
                        <a:t>인기</a:t>
                      </a:r>
                    </a:p>
                  </a:txBody>
                  <a:tcPr anchor="ctr">
                    <a:solidFill>
                      <a:schemeClr val="tx2">
                        <a:lumMod val="90000"/>
                        <a:lumOff val="10000"/>
                      </a:schemeClr>
                    </a:solidFill>
                  </a:tcPr>
                </a:tc>
                <a:tc>
                  <a:txBody>
                    <a:bodyPr/>
                    <a:lstStyle/>
                    <a:p>
                      <a:pPr algn="ctr" latinLnBrk="1"/>
                      <a:r>
                        <a:rPr lang="ko-KR" altLang="en-US" dirty="0"/>
                        <a:t>장르</a:t>
                      </a:r>
                    </a:p>
                  </a:txBody>
                  <a:tcPr anchor="ctr">
                    <a:solidFill>
                      <a:schemeClr val="tx2">
                        <a:lumMod val="90000"/>
                        <a:lumOff val="10000"/>
                      </a:schemeClr>
                    </a:solidFill>
                  </a:tcPr>
                </a:tc>
                <a:tc>
                  <a:txBody>
                    <a:bodyPr/>
                    <a:lstStyle/>
                    <a:p>
                      <a:pPr algn="ctr" latinLnBrk="1"/>
                      <a:r>
                        <a:rPr lang="ko-KR" altLang="en-US" dirty="0"/>
                        <a:t>공략</a:t>
                      </a:r>
                    </a:p>
                  </a:txBody>
                  <a:tcPr anchor="ctr">
                    <a:solidFill>
                      <a:schemeClr val="tx2">
                        <a:lumMod val="90000"/>
                        <a:lumOff val="10000"/>
                      </a:schemeClr>
                    </a:solidFill>
                  </a:tcPr>
                </a:tc>
                <a:tc>
                  <a:txBody>
                    <a:bodyPr/>
                    <a:lstStyle/>
                    <a:p>
                      <a:pPr algn="ctr" latinLnBrk="1"/>
                      <a:r>
                        <a:rPr lang="en-US" altLang="ko-KR" sz="1400" u="sng" dirty="0"/>
                        <a:t>+</a:t>
                      </a:r>
                      <a:r>
                        <a:rPr lang="ko-KR" altLang="en-US" sz="1400" u="sng" dirty="0" err="1"/>
                        <a:t>더보기</a:t>
                      </a:r>
                      <a:endParaRPr lang="ko-KR" altLang="en-US" u="sng" dirty="0"/>
                    </a:p>
                  </a:txBody>
                  <a:tcPr anchor="ctr">
                    <a:solidFill>
                      <a:schemeClr val="tx2">
                        <a:lumMod val="90000"/>
                        <a:lumOff val="10000"/>
                      </a:schemeClr>
                    </a:solidFill>
                  </a:tcPr>
                </a:tc>
                <a:extLst>
                  <a:ext uri="{0D108BD9-81ED-4DB2-BD59-A6C34878D82A}">
                    <a16:rowId xmlns:a16="http://schemas.microsoft.com/office/drawing/2014/main" val="2755808048"/>
                  </a:ext>
                </a:extLst>
              </a:tr>
            </a:tbl>
          </a:graphicData>
        </a:graphic>
      </p:graphicFrame>
      <p:sp>
        <p:nvSpPr>
          <p:cNvPr id="33" name="직사각형 32">
            <a:extLst>
              <a:ext uri="{FF2B5EF4-FFF2-40B4-BE49-F238E27FC236}">
                <a16:creationId xmlns:a16="http://schemas.microsoft.com/office/drawing/2014/main" id="{A2D39FE8-181B-549E-B449-8A74C3F41CF1}"/>
              </a:ext>
            </a:extLst>
          </p:cNvPr>
          <p:cNvSpPr/>
          <p:nvPr/>
        </p:nvSpPr>
        <p:spPr>
          <a:xfrm>
            <a:off x="2369975" y="3969498"/>
            <a:ext cx="2239347" cy="256864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600" dirty="0"/>
              <a:t>1</a:t>
            </a:r>
            <a:endParaRPr lang="ko-KR" altLang="en-US" dirty="0"/>
          </a:p>
        </p:txBody>
      </p:sp>
      <p:sp>
        <p:nvSpPr>
          <p:cNvPr id="39" name="직사각형 38">
            <a:extLst>
              <a:ext uri="{FF2B5EF4-FFF2-40B4-BE49-F238E27FC236}">
                <a16:creationId xmlns:a16="http://schemas.microsoft.com/office/drawing/2014/main" id="{B046A46E-106E-75FF-18E9-B050F0C5039E}"/>
              </a:ext>
            </a:extLst>
          </p:cNvPr>
          <p:cNvSpPr/>
          <p:nvPr/>
        </p:nvSpPr>
        <p:spPr>
          <a:xfrm>
            <a:off x="4693297" y="3969498"/>
            <a:ext cx="2233867" cy="256864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600" dirty="0"/>
              <a:t>2</a:t>
            </a:r>
            <a:endParaRPr lang="ko-KR" altLang="en-US" sz="9600" dirty="0"/>
          </a:p>
        </p:txBody>
      </p:sp>
      <p:sp>
        <p:nvSpPr>
          <p:cNvPr id="40" name="직사각형 39">
            <a:extLst>
              <a:ext uri="{FF2B5EF4-FFF2-40B4-BE49-F238E27FC236}">
                <a16:creationId xmlns:a16="http://schemas.microsoft.com/office/drawing/2014/main" id="{304CB027-6B06-2957-55C5-C85EC7A178C6}"/>
              </a:ext>
            </a:extLst>
          </p:cNvPr>
          <p:cNvSpPr/>
          <p:nvPr/>
        </p:nvSpPr>
        <p:spPr>
          <a:xfrm>
            <a:off x="7011139" y="3969498"/>
            <a:ext cx="2353692" cy="256864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600" dirty="0"/>
              <a:t>3</a:t>
            </a:r>
            <a:endParaRPr lang="ko-KR" altLang="en-US" sz="9600" dirty="0"/>
          </a:p>
        </p:txBody>
      </p:sp>
      <p:sp>
        <p:nvSpPr>
          <p:cNvPr id="41" name="타원 40">
            <a:extLst>
              <a:ext uri="{FF2B5EF4-FFF2-40B4-BE49-F238E27FC236}">
                <a16:creationId xmlns:a16="http://schemas.microsoft.com/office/drawing/2014/main" id="{F75A2893-7263-0172-03C5-71233A77F252}"/>
              </a:ext>
            </a:extLst>
          </p:cNvPr>
          <p:cNvSpPr/>
          <p:nvPr/>
        </p:nvSpPr>
        <p:spPr>
          <a:xfrm>
            <a:off x="2608071" y="3070335"/>
            <a:ext cx="93306" cy="93306"/>
          </a:xfrm>
          <a:prstGeom prst="ellipse">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a:extLst>
              <a:ext uri="{FF2B5EF4-FFF2-40B4-BE49-F238E27FC236}">
                <a16:creationId xmlns:a16="http://schemas.microsoft.com/office/drawing/2014/main" id="{A3398A2F-08AE-D28F-E207-86FEE8FF4E35}"/>
              </a:ext>
            </a:extLst>
          </p:cNvPr>
          <p:cNvSpPr/>
          <p:nvPr/>
        </p:nvSpPr>
        <p:spPr>
          <a:xfrm>
            <a:off x="2822676" y="3070335"/>
            <a:ext cx="93306" cy="93306"/>
          </a:xfrm>
          <a:prstGeom prst="ellipse">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a:extLst>
              <a:ext uri="{FF2B5EF4-FFF2-40B4-BE49-F238E27FC236}">
                <a16:creationId xmlns:a16="http://schemas.microsoft.com/office/drawing/2014/main" id="{11B5A42C-64CE-F0E4-071D-57D2410C32FC}"/>
              </a:ext>
            </a:extLst>
          </p:cNvPr>
          <p:cNvSpPr/>
          <p:nvPr/>
        </p:nvSpPr>
        <p:spPr>
          <a:xfrm>
            <a:off x="3034942" y="3070335"/>
            <a:ext cx="93306" cy="93306"/>
          </a:xfrm>
          <a:prstGeom prst="ellipse">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a:extLst>
              <a:ext uri="{FF2B5EF4-FFF2-40B4-BE49-F238E27FC236}">
                <a16:creationId xmlns:a16="http://schemas.microsoft.com/office/drawing/2014/main" id="{5B1B8ABB-2AC0-E180-FE73-7EB3ADDBC32B}"/>
              </a:ext>
            </a:extLst>
          </p:cNvPr>
          <p:cNvSpPr/>
          <p:nvPr/>
        </p:nvSpPr>
        <p:spPr>
          <a:xfrm>
            <a:off x="3247059" y="3070335"/>
            <a:ext cx="93306" cy="93306"/>
          </a:xfrm>
          <a:prstGeom prst="ellipse">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a:extLst>
              <a:ext uri="{FF2B5EF4-FFF2-40B4-BE49-F238E27FC236}">
                <a16:creationId xmlns:a16="http://schemas.microsoft.com/office/drawing/2014/main" id="{2980C816-B700-FEEA-F825-368012D0821A}"/>
              </a:ext>
            </a:extLst>
          </p:cNvPr>
          <p:cNvSpPr/>
          <p:nvPr/>
        </p:nvSpPr>
        <p:spPr>
          <a:xfrm>
            <a:off x="3461664" y="3070335"/>
            <a:ext cx="93306" cy="93306"/>
          </a:xfrm>
          <a:prstGeom prst="ellipse">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4B6DFBB9-905B-4D90-7590-EF5BA6E20791}"/>
              </a:ext>
            </a:extLst>
          </p:cNvPr>
          <p:cNvSpPr/>
          <p:nvPr/>
        </p:nvSpPr>
        <p:spPr>
          <a:xfrm>
            <a:off x="3673930" y="3070335"/>
            <a:ext cx="93306" cy="93306"/>
          </a:xfrm>
          <a:prstGeom prst="ellipse">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1" name="표 50">
            <a:extLst>
              <a:ext uri="{FF2B5EF4-FFF2-40B4-BE49-F238E27FC236}">
                <a16:creationId xmlns:a16="http://schemas.microsoft.com/office/drawing/2014/main" id="{EC142E55-237E-3953-149B-E0B0CDCBDC0E}"/>
              </a:ext>
            </a:extLst>
          </p:cNvPr>
          <p:cNvGraphicFramePr>
            <a:graphicFrameLocks noGrp="1"/>
          </p:cNvGraphicFramePr>
          <p:nvPr>
            <p:extLst>
              <p:ext uri="{D42A27DB-BD31-4B8C-83A1-F6EECF244321}">
                <p14:modId xmlns:p14="http://schemas.microsoft.com/office/powerpoint/2010/main" val="2859564707"/>
              </p:ext>
            </p:extLst>
          </p:nvPr>
        </p:nvGraphicFramePr>
        <p:xfrm>
          <a:off x="158618" y="3379146"/>
          <a:ext cx="2127381" cy="1673357"/>
        </p:xfrm>
        <a:graphic>
          <a:graphicData uri="http://schemas.openxmlformats.org/drawingml/2006/table">
            <a:tbl>
              <a:tblPr firstRow="1" bandRow="1">
                <a:tableStyleId>{5940675A-B579-460E-94D1-54222C63F5DA}</a:tableStyleId>
              </a:tblPr>
              <a:tblGrid>
                <a:gridCol w="2127381">
                  <a:extLst>
                    <a:ext uri="{9D8B030D-6E8A-4147-A177-3AD203B41FA5}">
                      <a16:colId xmlns:a16="http://schemas.microsoft.com/office/drawing/2014/main" val="2167831193"/>
                    </a:ext>
                  </a:extLst>
                </a:gridCol>
              </a:tblGrid>
              <a:tr h="393197">
                <a:tc>
                  <a:txBody>
                    <a:bodyPr/>
                    <a:lstStyle/>
                    <a:p>
                      <a:pPr algn="l" latinLnBrk="1"/>
                      <a:r>
                        <a:rPr lang="ko-KR" altLang="en-US" sz="1400" b="1" dirty="0">
                          <a:solidFill>
                            <a:schemeClr val="bg1"/>
                          </a:solidFill>
                        </a:rPr>
                        <a:t>최신 소식          </a:t>
                      </a:r>
                      <a:r>
                        <a:rPr lang="en-US" altLang="ko-KR" sz="1100" b="1" dirty="0">
                          <a:solidFill>
                            <a:schemeClr val="bg1"/>
                          </a:solidFill>
                        </a:rPr>
                        <a:t>+</a:t>
                      </a:r>
                      <a:r>
                        <a:rPr lang="ko-KR" altLang="en-US" sz="1100" b="1" dirty="0" err="1">
                          <a:solidFill>
                            <a:schemeClr val="bg1"/>
                          </a:solidFill>
                        </a:rPr>
                        <a:t>더보기</a:t>
                      </a:r>
                      <a:endParaRPr lang="ko-KR" altLang="en-US"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3744632203"/>
                  </a:ext>
                </a:extLst>
              </a:tr>
              <a:tr h="393197">
                <a:tc>
                  <a:txBody>
                    <a:bodyPr/>
                    <a:lstStyle/>
                    <a:p>
                      <a:pPr latinLnBrk="1"/>
                      <a:r>
                        <a:rPr lang="en-US" altLang="ko-KR" sz="1100" dirty="0">
                          <a:solidFill>
                            <a:schemeClr val="bg1"/>
                          </a:solidFill>
                        </a:rPr>
                        <a:t>[</a:t>
                      </a:r>
                      <a:r>
                        <a:rPr lang="ko-KR" altLang="en-US" sz="1100" dirty="0">
                          <a:solidFill>
                            <a:schemeClr val="bg1"/>
                          </a:solidFill>
                        </a:rPr>
                        <a:t>속보</a:t>
                      </a:r>
                      <a:r>
                        <a:rPr lang="en-US" altLang="ko-KR" sz="1100" dirty="0">
                          <a:solidFill>
                            <a:schemeClr val="bg1"/>
                          </a:solidFill>
                        </a:rPr>
                        <a:t>] 20</a:t>
                      </a:r>
                      <a:r>
                        <a:rPr lang="ko-KR" altLang="en-US" sz="1100" dirty="0">
                          <a:solidFill>
                            <a:schemeClr val="bg1"/>
                          </a:solidFill>
                        </a:rPr>
                        <a:t>대 </a:t>
                      </a:r>
                      <a:r>
                        <a:rPr lang="en-US" altLang="ko-KR" sz="1100" dirty="0">
                          <a:solidFill>
                            <a:schemeClr val="bg1"/>
                          </a:solidFill>
                        </a:rPr>
                        <a:t>00</a:t>
                      </a:r>
                      <a:r>
                        <a:rPr lang="ko-KR" altLang="en-US" sz="1100" dirty="0">
                          <a:solidFill>
                            <a:schemeClr val="bg1"/>
                          </a:solidFill>
                        </a:rPr>
                        <a:t>군 과제가 망해 학점이 극단적</a:t>
                      </a:r>
                      <a:r>
                        <a:rPr lang="en-US" altLang="ko-KR" sz="1100" dirty="0">
                          <a:solidFill>
                            <a:schemeClr val="bg1"/>
                          </a:solidFill>
                        </a:rPr>
                        <a:t>…</a:t>
                      </a:r>
                      <a:endParaRPr lang="ko-KR" alt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4206438459"/>
                  </a:ext>
                </a:extLst>
              </a:tr>
              <a:tr h="393197">
                <a:tc>
                  <a:txBody>
                    <a:bodyPr/>
                    <a:lstStyle/>
                    <a:p>
                      <a:pPr latinLnBrk="1"/>
                      <a:r>
                        <a:rPr lang="en-US" altLang="ko-KR" sz="1100" dirty="0">
                          <a:solidFill>
                            <a:schemeClr val="bg1"/>
                          </a:solidFill>
                        </a:rPr>
                        <a:t>[##</a:t>
                      </a:r>
                      <a:r>
                        <a:rPr lang="ko-KR" altLang="en-US" sz="1100" dirty="0">
                          <a:solidFill>
                            <a:schemeClr val="bg1"/>
                          </a:solidFill>
                        </a:rPr>
                        <a:t>충격</a:t>
                      </a:r>
                      <a:r>
                        <a:rPr lang="en-US" altLang="ko-KR" sz="1100" dirty="0">
                          <a:solidFill>
                            <a:schemeClr val="bg1"/>
                          </a:solidFill>
                        </a:rPr>
                        <a:t>##] </a:t>
                      </a:r>
                      <a:r>
                        <a:rPr lang="ko-KR" altLang="en-US" sz="1100" dirty="0">
                          <a:solidFill>
                            <a:schemeClr val="bg1"/>
                          </a:solidFill>
                        </a:rPr>
                        <a:t>아이큐가 돌고래보다 낮은 것으로 밝혀져</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639787127"/>
                  </a:ext>
                </a:extLst>
              </a:tr>
              <a:tr h="393197">
                <a:tc>
                  <a:txBody>
                    <a:bodyPr/>
                    <a:lstStyle/>
                    <a:p>
                      <a:pPr latinLnBrk="1"/>
                      <a:r>
                        <a:rPr lang="en-US" altLang="ko-KR" sz="1100" dirty="0">
                          <a:solidFill>
                            <a:schemeClr val="bg1"/>
                          </a:solidFill>
                        </a:rPr>
                        <a:t>[</a:t>
                      </a:r>
                      <a:r>
                        <a:rPr lang="en-US" altLang="ko-KR" sz="1100" dirty="0" err="1">
                          <a:solidFill>
                            <a:schemeClr val="bg1"/>
                          </a:solidFill>
                        </a:rPr>
                        <a:t>chatGPT</a:t>
                      </a:r>
                      <a:r>
                        <a:rPr lang="en-US" altLang="ko-KR" sz="1100" dirty="0">
                          <a:solidFill>
                            <a:schemeClr val="bg1"/>
                          </a:solidFill>
                        </a:rPr>
                        <a:t>] </a:t>
                      </a:r>
                      <a:r>
                        <a:rPr lang="ko-KR" altLang="en-US" sz="1100" dirty="0">
                          <a:solidFill>
                            <a:schemeClr val="bg1"/>
                          </a:solidFill>
                        </a:rPr>
                        <a:t>인간시대에 끝이 도래했다</a:t>
                      </a:r>
                      <a:r>
                        <a:rPr lang="en-US" altLang="ko-KR" sz="1100" dirty="0">
                          <a:solidFill>
                            <a:schemeClr val="bg1"/>
                          </a:solidFill>
                        </a:rPr>
                        <a:t> </a:t>
                      </a:r>
                      <a:r>
                        <a:rPr lang="ko-KR" altLang="en-US" sz="1100" dirty="0">
                          <a:solidFill>
                            <a:schemeClr val="bg1"/>
                          </a:solidFill>
                        </a:rPr>
                        <a:t>하</a:t>
                      </a:r>
                      <a:r>
                        <a:rPr lang="en-US" altLang="ko-KR" sz="1100" dirty="0">
                          <a:solidFill>
                            <a:schemeClr val="bg1"/>
                          </a:solidFill>
                        </a:rPr>
                        <a:t>.</a:t>
                      </a:r>
                      <a:r>
                        <a:rPr lang="ko-KR" altLang="en-US" sz="1100" dirty="0">
                          <a:solidFill>
                            <a:schemeClr val="bg1"/>
                          </a:solidFill>
                        </a:rPr>
                        <a:t>하</a:t>
                      </a:r>
                      <a:r>
                        <a:rPr lang="en-US" altLang="ko-KR" sz="1100" dirty="0">
                          <a:solidFill>
                            <a:schemeClr val="bg1"/>
                          </a:solidFill>
                        </a:rPr>
                        <a:t>.</a:t>
                      </a:r>
                      <a:r>
                        <a:rPr lang="ko-KR" altLang="en-US" sz="1100" dirty="0">
                          <a:solidFill>
                            <a:schemeClr val="bg1"/>
                          </a:solidFill>
                        </a:rPr>
                        <a:t>하</a:t>
                      </a:r>
                      <a:r>
                        <a:rPr lang="en-US" altLang="ko-KR" sz="1100" dirty="0">
                          <a:solidFill>
                            <a:schemeClr val="bg1"/>
                          </a:solidFill>
                        </a:rPr>
                        <a:t>.</a:t>
                      </a:r>
                      <a:r>
                        <a:rPr lang="ko-KR" altLang="en-US" sz="1100" dirty="0">
                          <a:solidFill>
                            <a:schemeClr val="bg1"/>
                          </a:solidFill>
                        </a:rPr>
                        <a:t>하</a:t>
                      </a:r>
                      <a:r>
                        <a:rPr lang="en-US" altLang="ko-KR" sz="1100" dirty="0">
                          <a:solidFill>
                            <a:schemeClr val="bg1"/>
                          </a:solidFill>
                        </a:rPr>
                        <a:t>.</a:t>
                      </a:r>
                      <a:r>
                        <a:rPr lang="ko-KR" altLang="en-US" sz="1100" dirty="0">
                          <a:solidFill>
                            <a:schemeClr val="bg1"/>
                          </a:solidFill>
                        </a:rPr>
                        <a:t>하</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3724815420"/>
                  </a:ext>
                </a:extLst>
              </a:tr>
            </a:tbl>
          </a:graphicData>
        </a:graphic>
      </p:graphicFrame>
      <p:sp>
        <p:nvSpPr>
          <p:cNvPr id="57" name="TextBox 56">
            <a:extLst>
              <a:ext uri="{FF2B5EF4-FFF2-40B4-BE49-F238E27FC236}">
                <a16:creationId xmlns:a16="http://schemas.microsoft.com/office/drawing/2014/main" id="{983529E7-3D06-1C0A-798C-8C206FF7D4EA}"/>
              </a:ext>
            </a:extLst>
          </p:cNvPr>
          <p:cNvSpPr txBox="1"/>
          <p:nvPr/>
        </p:nvSpPr>
        <p:spPr>
          <a:xfrm>
            <a:off x="7501246" y="2887713"/>
            <a:ext cx="638175" cy="369332"/>
          </a:xfrm>
          <a:prstGeom prst="rect">
            <a:avLst/>
          </a:prstGeom>
          <a:noFill/>
        </p:spPr>
        <p:txBody>
          <a:bodyPr wrap="square" rtlCol="0" anchor="ctr">
            <a:spAutoFit/>
          </a:bodyPr>
          <a:lstStyle/>
          <a:p>
            <a:pPr algn="ctr"/>
            <a:r>
              <a:rPr lang="en-US" altLang="ko-KR" b="1" dirty="0">
                <a:solidFill>
                  <a:schemeClr val="bg1"/>
                </a:solidFill>
              </a:rPr>
              <a:t>1/5</a:t>
            </a:r>
            <a:endParaRPr lang="ko-KR" altLang="en-US" b="1" dirty="0">
              <a:solidFill>
                <a:schemeClr val="bg1"/>
              </a:solidFill>
            </a:endParaRP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sp>
        <p:nvSpPr>
          <p:cNvPr id="3" name="직사각형 2">
            <a:extLst>
              <a:ext uri="{FF2B5EF4-FFF2-40B4-BE49-F238E27FC236}">
                <a16:creationId xmlns:a16="http://schemas.microsoft.com/office/drawing/2014/main" id="{52FA49AE-DF01-0630-809E-F1E449403FBA}"/>
              </a:ext>
            </a:extLst>
          </p:cNvPr>
          <p:cNvSpPr/>
          <p:nvPr/>
        </p:nvSpPr>
        <p:spPr>
          <a:xfrm>
            <a:off x="267428" y="1506601"/>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1</a:t>
            </a:r>
            <a:endParaRPr lang="ko-KR" altLang="en-US" b="1" dirty="0"/>
          </a:p>
        </p:txBody>
      </p:sp>
      <p:sp>
        <p:nvSpPr>
          <p:cNvPr id="5" name="직사각형 4">
            <a:extLst>
              <a:ext uri="{FF2B5EF4-FFF2-40B4-BE49-F238E27FC236}">
                <a16:creationId xmlns:a16="http://schemas.microsoft.com/office/drawing/2014/main" id="{E8581351-4E69-8746-FE24-5FF53B8B6671}"/>
              </a:ext>
            </a:extLst>
          </p:cNvPr>
          <p:cNvSpPr/>
          <p:nvPr/>
        </p:nvSpPr>
        <p:spPr>
          <a:xfrm>
            <a:off x="2307329" y="3308576"/>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2</a:t>
            </a:r>
            <a:endParaRPr lang="ko-KR" altLang="en-US" b="1" dirty="0"/>
          </a:p>
        </p:txBody>
      </p:sp>
      <p:sp>
        <p:nvSpPr>
          <p:cNvPr id="6" name="직사각형 5">
            <a:extLst>
              <a:ext uri="{FF2B5EF4-FFF2-40B4-BE49-F238E27FC236}">
                <a16:creationId xmlns:a16="http://schemas.microsoft.com/office/drawing/2014/main" id="{013A6D2F-7A07-63E7-F9F6-15145A54369A}"/>
              </a:ext>
            </a:extLst>
          </p:cNvPr>
          <p:cNvSpPr/>
          <p:nvPr/>
        </p:nvSpPr>
        <p:spPr>
          <a:xfrm>
            <a:off x="6297448" y="1333282"/>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3</a:t>
            </a:r>
            <a:endParaRPr lang="ko-KR" altLang="en-US" b="1" dirty="0"/>
          </a:p>
        </p:txBody>
      </p:sp>
      <p:sp>
        <p:nvSpPr>
          <p:cNvPr id="15" name="직사각형 14">
            <a:extLst>
              <a:ext uri="{FF2B5EF4-FFF2-40B4-BE49-F238E27FC236}">
                <a16:creationId xmlns:a16="http://schemas.microsoft.com/office/drawing/2014/main" id="{F75B2352-89E8-9385-C872-B663ACC1676A}"/>
              </a:ext>
            </a:extLst>
          </p:cNvPr>
          <p:cNvSpPr/>
          <p:nvPr/>
        </p:nvSpPr>
        <p:spPr>
          <a:xfrm>
            <a:off x="2307329" y="3933914"/>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4</a:t>
            </a:r>
            <a:endParaRPr lang="ko-KR" altLang="en-US" b="1" dirty="0"/>
          </a:p>
        </p:txBody>
      </p:sp>
    </p:spTree>
    <p:extLst>
      <p:ext uri="{BB962C8B-B14F-4D97-AF65-F5344CB8AC3E}">
        <p14:creationId xmlns:p14="http://schemas.microsoft.com/office/powerpoint/2010/main" val="31329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B4107625-B7E5-B87D-A366-0C9B6B16A410}"/>
              </a:ext>
            </a:extLst>
          </p:cNvPr>
          <p:cNvGraphicFramePr>
            <a:graphicFrameLocks noGrp="1"/>
          </p:cNvGraphicFramePr>
          <p:nvPr>
            <p:extLst>
              <p:ext uri="{D42A27DB-BD31-4B8C-83A1-F6EECF244321}">
                <p14:modId xmlns:p14="http://schemas.microsoft.com/office/powerpoint/2010/main" val="810415940"/>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653722">
                  <a:extLst>
                    <a:ext uri="{9D8B030D-6E8A-4147-A177-3AD203B41FA5}">
                      <a16:colId xmlns:a16="http://schemas.microsoft.com/office/drawing/2014/main" val="3185933822"/>
                    </a:ext>
                  </a:extLst>
                </a:gridCol>
                <a:gridCol w="600075">
                  <a:extLst>
                    <a:ext uri="{9D8B030D-6E8A-4147-A177-3AD203B41FA5}">
                      <a16:colId xmlns:a16="http://schemas.microsoft.com/office/drawing/2014/main" val="1128571853"/>
                    </a:ext>
                  </a:extLst>
                </a:gridCol>
                <a:gridCol w="619125">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화제</a:t>
                      </a:r>
                      <a:r>
                        <a:rPr lang="en-US" altLang="ko-KR" sz="1400" dirty="0"/>
                        <a:t>, </a:t>
                      </a:r>
                      <a:r>
                        <a:rPr lang="ko-KR" altLang="en-US" sz="1400" dirty="0"/>
                        <a:t>인기</a:t>
                      </a:r>
                      <a:r>
                        <a:rPr lang="en-US" altLang="ko-KR" sz="1400" dirty="0"/>
                        <a:t>, </a:t>
                      </a:r>
                      <a:r>
                        <a:rPr lang="ko-KR" altLang="en-US" sz="1400" dirty="0"/>
                        <a:t>장르</a:t>
                      </a:r>
                      <a:r>
                        <a:rPr lang="en-US" altLang="ko-KR" sz="1400" dirty="0"/>
                        <a:t>, </a:t>
                      </a:r>
                      <a:r>
                        <a:rPr lang="ko-KR" altLang="en-US" sz="1400" dirty="0"/>
                        <a:t>공략</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1-1</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1.</a:t>
                      </a:r>
                    </a:p>
                    <a:p>
                      <a:pPr latinLnBrk="1"/>
                      <a:r>
                        <a:rPr lang="ko-KR" altLang="en-US" sz="1200" dirty="0"/>
                        <a:t>각 페이지의 세부 분류</a:t>
                      </a:r>
                      <a:r>
                        <a:rPr lang="en-US" altLang="ko-KR" sz="1200" dirty="0"/>
                        <a:t>, </a:t>
                      </a:r>
                      <a:r>
                        <a:rPr lang="ko-KR" altLang="en-US" sz="1200" dirty="0"/>
                        <a:t>유저나 운영자가 글을 올릴 때 선택한 태그에 따라 분류 예정</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2.</a:t>
                      </a:r>
                    </a:p>
                    <a:p>
                      <a:pPr latinLnBrk="1"/>
                      <a:r>
                        <a:rPr lang="ko-KR" altLang="en-US" sz="1200" dirty="0"/>
                        <a:t>해당 게시글의 평가 점수</a:t>
                      </a:r>
                      <a:r>
                        <a:rPr lang="en-US" altLang="ko-KR" sz="1200" dirty="0"/>
                        <a:t>, </a:t>
                      </a:r>
                      <a:r>
                        <a:rPr lang="ko-KR" altLang="en-US" sz="1200" dirty="0"/>
                        <a:t>최상위 분류</a:t>
                      </a:r>
                      <a:r>
                        <a:rPr lang="en-US" altLang="ko-KR" sz="1200" dirty="0"/>
                        <a:t>(</a:t>
                      </a:r>
                      <a:r>
                        <a:rPr lang="ko-KR" altLang="en-US" sz="1200" dirty="0"/>
                        <a:t>인기</a:t>
                      </a:r>
                      <a:r>
                        <a:rPr lang="en-US" altLang="ko-KR" sz="1200" dirty="0"/>
                        <a:t>, </a:t>
                      </a:r>
                      <a:r>
                        <a:rPr lang="ko-KR" altLang="en-US" sz="1200" dirty="0"/>
                        <a:t>화제</a:t>
                      </a:r>
                      <a:r>
                        <a:rPr lang="en-US" altLang="ko-KR" sz="1200" dirty="0"/>
                        <a:t>)</a:t>
                      </a:r>
                      <a:r>
                        <a:rPr lang="ko-KR" altLang="en-US" sz="1200" dirty="0"/>
                        <a:t>에 따라 조회수가 노출 될 예정</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3.</a:t>
                      </a:r>
                    </a:p>
                    <a:p>
                      <a:pPr latinLnBrk="1"/>
                      <a:r>
                        <a:rPr lang="ko-KR" altLang="en-US" sz="1200" dirty="0"/>
                        <a:t>해당 글의 대략적인 요약</a:t>
                      </a:r>
                      <a:r>
                        <a:rPr lang="en-US" altLang="ko-KR" sz="1200" dirty="0"/>
                        <a:t>, </a:t>
                      </a:r>
                      <a:r>
                        <a:rPr lang="ko-KR" altLang="en-US" sz="1200" dirty="0"/>
                        <a:t>마우스 오버 시 위로 스크롤 되며 대략적 내용을 미리보기 </a:t>
                      </a:r>
                      <a:r>
                        <a:rPr lang="ko-KR" altLang="en-US" sz="1200" dirty="0" err="1"/>
                        <a:t>시켜줌</a:t>
                      </a:r>
                      <a:r>
                        <a:rPr lang="en-US" altLang="ko-KR" sz="1200" dirty="0"/>
                        <a:t>.</a:t>
                      </a:r>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4.</a:t>
                      </a:r>
                    </a:p>
                    <a:p>
                      <a:pPr latinLnBrk="1"/>
                      <a:r>
                        <a:rPr lang="ko-KR" altLang="en-US" sz="1200" dirty="0"/>
                        <a:t>해당 글의 작성자와 그 작성자의 등급을 노출하고 글의 분류 </a:t>
                      </a:r>
                      <a:r>
                        <a:rPr lang="ko-KR" altLang="en-US" sz="1200" dirty="0" err="1"/>
                        <a:t>태크를</a:t>
                      </a:r>
                      <a:r>
                        <a:rPr lang="ko-KR" altLang="en-US" sz="1200" dirty="0"/>
                        <a:t> 알려줌</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1-1.</a:t>
                      </a:r>
                    </a:p>
                    <a:p>
                      <a:pPr latinLnBrk="1"/>
                      <a:r>
                        <a:rPr lang="ko-KR" altLang="en-US" sz="1200" dirty="0"/>
                        <a:t>각 탭 버튼 클릭 시 아래의 </a:t>
                      </a:r>
                      <a:r>
                        <a:rPr lang="en-US" altLang="ko-KR" sz="1200" dirty="0"/>
                        <a:t>1-1 </a:t>
                      </a:r>
                      <a:r>
                        <a:rPr lang="ko-KR" altLang="en-US" sz="1200" dirty="0"/>
                        <a:t>개체의 내용이 분류에 맞게 재 설정 되도록 할 예정</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aphicFrame>
        <p:nvGraphicFramePr>
          <p:cNvPr id="3" name="표 2">
            <a:extLst>
              <a:ext uri="{FF2B5EF4-FFF2-40B4-BE49-F238E27FC236}">
                <a16:creationId xmlns:a16="http://schemas.microsoft.com/office/drawing/2014/main" id="{8E600ADE-3584-07B7-6FC9-CBF4EC4C1670}"/>
              </a:ext>
            </a:extLst>
          </p:cNvPr>
          <p:cNvGraphicFramePr>
            <a:graphicFrameLocks noGrp="1"/>
          </p:cNvGraphicFramePr>
          <p:nvPr>
            <p:extLst>
              <p:ext uri="{D42A27DB-BD31-4B8C-83A1-F6EECF244321}">
                <p14:modId xmlns:p14="http://schemas.microsoft.com/office/powerpoint/2010/main" val="4087101258"/>
              </p:ext>
            </p:extLst>
          </p:nvPr>
        </p:nvGraphicFramePr>
        <p:xfrm>
          <a:off x="158618" y="1437654"/>
          <a:ext cx="9206210" cy="741680"/>
        </p:xfrm>
        <a:graphic>
          <a:graphicData uri="http://schemas.openxmlformats.org/drawingml/2006/table">
            <a:tbl>
              <a:tblPr firstRow="1" bandRow="1">
                <a:tableStyleId>{5C22544A-7EE6-4342-B048-85BDC9FD1C3A}</a:tableStyleId>
              </a:tblPr>
              <a:tblGrid>
                <a:gridCol w="1841242">
                  <a:extLst>
                    <a:ext uri="{9D8B030D-6E8A-4147-A177-3AD203B41FA5}">
                      <a16:colId xmlns:a16="http://schemas.microsoft.com/office/drawing/2014/main" val="1946934430"/>
                    </a:ext>
                  </a:extLst>
                </a:gridCol>
                <a:gridCol w="1841242">
                  <a:extLst>
                    <a:ext uri="{9D8B030D-6E8A-4147-A177-3AD203B41FA5}">
                      <a16:colId xmlns:a16="http://schemas.microsoft.com/office/drawing/2014/main" val="259759726"/>
                    </a:ext>
                  </a:extLst>
                </a:gridCol>
                <a:gridCol w="1841242">
                  <a:extLst>
                    <a:ext uri="{9D8B030D-6E8A-4147-A177-3AD203B41FA5}">
                      <a16:colId xmlns:a16="http://schemas.microsoft.com/office/drawing/2014/main" val="3087595416"/>
                    </a:ext>
                  </a:extLst>
                </a:gridCol>
                <a:gridCol w="1841242">
                  <a:extLst>
                    <a:ext uri="{9D8B030D-6E8A-4147-A177-3AD203B41FA5}">
                      <a16:colId xmlns:a16="http://schemas.microsoft.com/office/drawing/2014/main" val="1713425909"/>
                    </a:ext>
                  </a:extLst>
                </a:gridCol>
                <a:gridCol w="1841242">
                  <a:extLst>
                    <a:ext uri="{9D8B030D-6E8A-4147-A177-3AD203B41FA5}">
                      <a16:colId xmlns:a16="http://schemas.microsoft.com/office/drawing/2014/main" val="3128209999"/>
                    </a:ext>
                  </a:extLst>
                </a:gridCol>
              </a:tblGrid>
              <a:tr h="370840">
                <a:tc>
                  <a:txBody>
                    <a:bodyPr/>
                    <a:lstStyle/>
                    <a:p>
                      <a:pPr algn="ctr" latinLnBrk="1"/>
                      <a:r>
                        <a:rPr lang="en-US" altLang="ko-KR" sz="1400" dirty="0">
                          <a:solidFill>
                            <a:schemeClr val="tx1"/>
                          </a:solidFill>
                        </a:rPr>
                        <a:t>FPS</a:t>
                      </a:r>
                      <a:endParaRPr lang="ko-KR" altLang="en-US" sz="14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dirty="0">
                          <a:solidFill>
                            <a:schemeClr val="tx1"/>
                          </a:solidFill>
                        </a:rPr>
                        <a:t>AOS</a:t>
                      </a:r>
                      <a:endParaRPr lang="ko-KR" altLang="en-US" sz="14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dirty="0">
                          <a:solidFill>
                            <a:schemeClr val="tx1"/>
                          </a:solidFill>
                        </a:rPr>
                        <a:t>RPG</a:t>
                      </a:r>
                      <a:endParaRPr lang="ko-KR" altLang="en-US" sz="14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dirty="0">
                          <a:solidFill>
                            <a:schemeClr val="tx1"/>
                          </a:solidFill>
                        </a:rPr>
                        <a:t>MMO</a:t>
                      </a:r>
                      <a:endParaRPr lang="ko-KR" altLang="en-US" sz="14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dirty="0">
                          <a:solidFill>
                            <a:schemeClr val="tx1"/>
                          </a:solidFill>
                        </a:rPr>
                        <a:t>PVP</a:t>
                      </a:r>
                      <a:endParaRPr lang="ko-KR" altLang="en-US" sz="1400"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539291054"/>
                  </a:ext>
                </a:extLst>
              </a:tr>
              <a:tr h="370840">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latinLnBrk="1"/>
                      <a:r>
                        <a:rPr lang="en-US" altLang="ko-KR" sz="1400" b="1" dirty="0">
                          <a:solidFill>
                            <a:schemeClr val="tx1"/>
                          </a:solidFill>
                        </a:rPr>
                        <a:t>???</a:t>
                      </a:r>
                      <a:endParaRPr lang="ko-KR" altLang="en-US" sz="1400" b="1" dirty="0">
                        <a:solidFill>
                          <a:schemeClr val="tx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07831347"/>
                  </a:ext>
                </a:extLst>
              </a:tr>
            </a:tbl>
          </a:graphicData>
        </a:graphic>
      </p:graphicFrame>
      <p:grpSp>
        <p:nvGrpSpPr>
          <p:cNvPr id="5" name="그룹 4">
            <a:extLst>
              <a:ext uri="{FF2B5EF4-FFF2-40B4-BE49-F238E27FC236}">
                <a16:creationId xmlns:a16="http://schemas.microsoft.com/office/drawing/2014/main" id="{FFF26502-2E18-3BFD-9BFC-12B0EFD85E40}"/>
              </a:ext>
            </a:extLst>
          </p:cNvPr>
          <p:cNvGrpSpPr/>
          <p:nvPr/>
        </p:nvGrpSpPr>
        <p:grpSpPr>
          <a:xfrm>
            <a:off x="158616" y="2274364"/>
            <a:ext cx="9206212" cy="4335985"/>
            <a:chOff x="158619" y="1445420"/>
            <a:chExt cx="9206212" cy="2599400"/>
          </a:xfrm>
        </p:grpSpPr>
        <p:sp>
          <p:nvSpPr>
            <p:cNvPr id="6" name="직사각형 5">
              <a:extLst>
                <a:ext uri="{FF2B5EF4-FFF2-40B4-BE49-F238E27FC236}">
                  <a16:creationId xmlns:a16="http://schemas.microsoft.com/office/drawing/2014/main" id="{203ECBB6-8354-4C56-B465-E437CA92603E}"/>
                </a:ext>
              </a:extLst>
            </p:cNvPr>
            <p:cNvSpPr/>
            <p:nvPr/>
          </p:nvSpPr>
          <p:spPr>
            <a:xfrm>
              <a:off x="158619"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sz="1400" b="1" dirty="0"/>
                <a:t>한대도 안 맞고 보스 킬</a:t>
              </a:r>
            </a:p>
          </p:txBody>
        </p:sp>
        <p:sp>
          <p:nvSpPr>
            <p:cNvPr id="15" name="직사각형 14">
              <a:extLst>
                <a:ext uri="{FF2B5EF4-FFF2-40B4-BE49-F238E27FC236}">
                  <a16:creationId xmlns:a16="http://schemas.microsoft.com/office/drawing/2014/main" id="{CFA9E307-0B11-6A9E-E592-9F1D9B478DF0}"/>
                </a:ext>
              </a:extLst>
            </p:cNvPr>
            <p:cNvSpPr/>
            <p:nvPr/>
          </p:nvSpPr>
          <p:spPr>
            <a:xfrm>
              <a:off x="2472824"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sz="1400" b="1" dirty="0"/>
                <a:t>힐만 해서 이기기</a:t>
              </a:r>
            </a:p>
          </p:txBody>
        </p:sp>
        <p:sp>
          <p:nvSpPr>
            <p:cNvPr id="16" name="직사각형 15">
              <a:extLst>
                <a:ext uri="{FF2B5EF4-FFF2-40B4-BE49-F238E27FC236}">
                  <a16:creationId xmlns:a16="http://schemas.microsoft.com/office/drawing/2014/main" id="{0FD96DDF-ACC0-815C-B273-78E24C675571}"/>
                </a:ext>
              </a:extLst>
            </p:cNvPr>
            <p:cNvSpPr/>
            <p:nvPr/>
          </p:nvSpPr>
          <p:spPr>
            <a:xfrm>
              <a:off x="4787029"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sz="1400" b="1" dirty="0"/>
                <a:t>무야호를 외쳐보자</a:t>
              </a:r>
            </a:p>
          </p:txBody>
        </p:sp>
        <p:sp>
          <p:nvSpPr>
            <p:cNvPr id="17" name="직사각형 16">
              <a:extLst>
                <a:ext uri="{FF2B5EF4-FFF2-40B4-BE49-F238E27FC236}">
                  <a16:creationId xmlns:a16="http://schemas.microsoft.com/office/drawing/2014/main" id="{0A41AA9A-5C69-4FDF-D796-D3CA9E38B659}"/>
                </a:ext>
              </a:extLst>
            </p:cNvPr>
            <p:cNvSpPr/>
            <p:nvPr/>
          </p:nvSpPr>
          <p:spPr>
            <a:xfrm>
              <a:off x="7125484"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sz="1400" b="1" dirty="0"/>
                <a:t>한방에 </a:t>
              </a:r>
              <a:r>
                <a:rPr lang="en-US" altLang="ko-KR" sz="1400" b="1" dirty="0"/>
                <a:t>3</a:t>
              </a:r>
              <a:r>
                <a:rPr lang="ko-KR" altLang="en-US" sz="1400" b="1" dirty="0"/>
                <a:t>마리</a:t>
              </a:r>
              <a:r>
                <a:rPr lang="en-US" altLang="ko-KR" sz="1400" b="1" dirty="0"/>
                <a:t>!!</a:t>
              </a:r>
              <a:endParaRPr lang="ko-KR" altLang="en-US" sz="1400" b="1" dirty="0"/>
            </a:p>
          </p:txBody>
        </p:sp>
        <p:sp>
          <p:nvSpPr>
            <p:cNvPr id="18" name="직사각형 17">
              <a:extLst>
                <a:ext uri="{FF2B5EF4-FFF2-40B4-BE49-F238E27FC236}">
                  <a16:creationId xmlns:a16="http://schemas.microsoft.com/office/drawing/2014/main" id="{2B57FBA2-3769-5D66-5503-37EF3BCB797A}"/>
                </a:ext>
              </a:extLst>
            </p:cNvPr>
            <p:cNvSpPr/>
            <p:nvPr/>
          </p:nvSpPr>
          <p:spPr>
            <a:xfrm>
              <a:off x="158619"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작성자 </a:t>
              </a:r>
              <a:r>
                <a:rPr lang="en-US" altLang="ko-KR" sz="1200" b="1" dirty="0">
                  <a:solidFill>
                    <a:schemeClr val="tx1"/>
                  </a:solidFill>
                </a:rPr>
                <a:t>/ </a:t>
              </a:r>
              <a:r>
                <a:rPr lang="ko-KR" altLang="en-US" sz="1200" b="1" dirty="0">
                  <a:solidFill>
                    <a:schemeClr val="tx1"/>
                  </a:solidFill>
                </a:rPr>
                <a:t>장르</a:t>
              </a:r>
            </a:p>
          </p:txBody>
        </p:sp>
        <p:sp>
          <p:nvSpPr>
            <p:cNvPr id="19" name="직사각형 18">
              <a:extLst>
                <a:ext uri="{FF2B5EF4-FFF2-40B4-BE49-F238E27FC236}">
                  <a16:creationId xmlns:a16="http://schemas.microsoft.com/office/drawing/2014/main" id="{70653B82-F8BA-47AC-70C0-E0C8E2103CB1}"/>
                </a:ext>
              </a:extLst>
            </p:cNvPr>
            <p:cNvSpPr/>
            <p:nvPr/>
          </p:nvSpPr>
          <p:spPr>
            <a:xfrm>
              <a:off x="2472824"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작성자 </a:t>
              </a:r>
              <a:r>
                <a:rPr lang="en-US" altLang="ko-KR" sz="1200" b="1" dirty="0">
                  <a:solidFill>
                    <a:schemeClr val="tx1"/>
                  </a:solidFill>
                </a:rPr>
                <a:t>/ </a:t>
              </a:r>
              <a:r>
                <a:rPr lang="ko-KR" altLang="en-US" sz="1200" b="1" dirty="0">
                  <a:solidFill>
                    <a:schemeClr val="tx1"/>
                  </a:solidFill>
                </a:rPr>
                <a:t>장르</a:t>
              </a:r>
            </a:p>
          </p:txBody>
        </p:sp>
        <p:sp>
          <p:nvSpPr>
            <p:cNvPr id="20" name="직사각형 19">
              <a:extLst>
                <a:ext uri="{FF2B5EF4-FFF2-40B4-BE49-F238E27FC236}">
                  <a16:creationId xmlns:a16="http://schemas.microsoft.com/office/drawing/2014/main" id="{08E56DA0-BCAE-4FB0-2F25-17B54E39FD21}"/>
                </a:ext>
              </a:extLst>
            </p:cNvPr>
            <p:cNvSpPr/>
            <p:nvPr/>
          </p:nvSpPr>
          <p:spPr>
            <a:xfrm>
              <a:off x="4787029"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작성자 </a:t>
              </a:r>
              <a:r>
                <a:rPr lang="en-US" altLang="ko-KR" sz="1200" b="1" dirty="0">
                  <a:solidFill>
                    <a:schemeClr val="tx1"/>
                  </a:solidFill>
                </a:rPr>
                <a:t>/ </a:t>
              </a:r>
              <a:r>
                <a:rPr lang="ko-KR" altLang="en-US" sz="1200" b="1" dirty="0">
                  <a:solidFill>
                    <a:schemeClr val="tx1"/>
                  </a:solidFill>
                </a:rPr>
                <a:t>장르</a:t>
              </a:r>
            </a:p>
          </p:txBody>
        </p:sp>
        <p:sp>
          <p:nvSpPr>
            <p:cNvPr id="21" name="직사각형 20">
              <a:extLst>
                <a:ext uri="{FF2B5EF4-FFF2-40B4-BE49-F238E27FC236}">
                  <a16:creationId xmlns:a16="http://schemas.microsoft.com/office/drawing/2014/main" id="{35262D7D-380F-E045-AF89-B4C4A8CD141C}"/>
                </a:ext>
              </a:extLst>
            </p:cNvPr>
            <p:cNvSpPr/>
            <p:nvPr/>
          </p:nvSpPr>
          <p:spPr>
            <a:xfrm>
              <a:off x="7125484"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작성자 </a:t>
              </a:r>
              <a:r>
                <a:rPr lang="en-US" altLang="ko-KR" sz="1200" b="1" dirty="0">
                  <a:solidFill>
                    <a:schemeClr val="tx1"/>
                  </a:solidFill>
                </a:rPr>
                <a:t>/ </a:t>
              </a:r>
              <a:r>
                <a:rPr lang="ko-KR" altLang="en-US" sz="1200" b="1" dirty="0">
                  <a:solidFill>
                    <a:schemeClr val="tx1"/>
                  </a:solidFill>
                </a:rPr>
                <a:t>장르</a:t>
              </a:r>
            </a:p>
          </p:txBody>
        </p:sp>
      </p:grpSp>
      <p:sp>
        <p:nvSpPr>
          <p:cNvPr id="50" name="직사각형 49">
            <a:extLst>
              <a:ext uri="{FF2B5EF4-FFF2-40B4-BE49-F238E27FC236}">
                <a16:creationId xmlns:a16="http://schemas.microsoft.com/office/drawing/2014/main" id="{DAACCD46-9AD8-9184-1ABE-18932DE7F104}"/>
              </a:ext>
            </a:extLst>
          </p:cNvPr>
          <p:cNvSpPr/>
          <p:nvPr/>
        </p:nvSpPr>
        <p:spPr>
          <a:xfrm>
            <a:off x="428622" y="3742599"/>
            <a:ext cx="1771650" cy="1677747"/>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a:t>참고자료</a:t>
            </a:r>
            <a:endParaRPr lang="en-US" altLang="ko-KR" sz="1400" dirty="0"/>
          </a:p>
          <a:p>
            <a:pPr algn="ctr"/>
            <a:r>
              <a:rPr lang="ko-KR" altLang="en-US" sz="1400" dirty="0"/>
              <a:t>대략적인 내용</a:t>
            </a:r>
            <a:endParaRPr lang="en-US" altLang="ko-KR" sz="1400" dirty="0"/>
          </a:p>
        </p:txBody>
      </p:sp>
      <p:sp>
        <p:nvSpPr>
          <p:cNvPr id="52" name="직사각형 51">
            <a:extLst>
              <a:ext uri="{FF2B5EF4-FFF2-40B4-BE49-F238E27FC236}">
                <a16:creationId xmlns:a16="http://schemas.microsoft.com/office/drawing/2014/main" id="{8AC28A32-F1A8-BE2B-496F-D19FCAC175CB}"/>
              </a:ext>
            </a:extLst>
          </p:cNvPr>
          <p:cNvSpPr/>
          <p:nvPr/>
        </p:nvSpPr>
        <p:spPr>
          <a:xfrm>
            <a:off x="4967380" y="3742599"/>
            <a:ext cx="1771650" cy="1677747"/>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a:t>참고자료</a:t>
            </a:r>
            <a:endParaRPr lang="en-US" altLang="ko-KR" sz="1400" dirty="0"/>
          </a:p>
          <a:p>
            <a:pPr algn="ctr"/>
            <a:r>
              <a:rPr lang="ko-KR" altLang="en-US" sz="1400" dirty="0"/>
              <a:t>대략적인 내용</a:t>
            </a:r>
            <a:endParaRPr lang="en-US" altLang="ko-KR" sz="1400" dirty="0"/>
          </a:p>
        </p:txBody>
      </p:sp>
      <p:sp>
        <p:nvSpPr>
          <p:cNvPr id="53" name="직사각형 52">
            <a:extLst>
              <a:ext uri="{FF2B5EF4-FFF2-40B4-BE49-F238E27FC236}">
                <a16:creationId xmlns:a16="http://schemas.microsoft.com/office/drawing/2014/main" id="{3F34282B-B65B-3F37-D235-DB6EE3E180DA}"/>
              </a:ext>
            </a:extLst>
          </p:cNvPr>
          <p:cNvSpPr/>
          <p:nvPr/>
        </p:nvSpPr>
        <p:spPr>
          <a:xfrm>
            <a:off x="7359329" y="3733992"/>
            <a:ext cx="1771650" cy="1677747"/>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a:t>참고자료</a:t>
            </a:r>
            <a:endParaRPr lang="en-US" altLang="ko-KR" sz="1400" dirty="0"/>
          </a:p>
          <a:p>
            <a:pPr algn="ctr"/>
            <a:r>
              <a:rPr lang="ko-KR" altLang="en-US" sz="1400" dirty="0"/>
              <a:t>대략적인 내용</a:t>
            </a:r>
            <a:endParaRPr lang="en-US" altLang="ko-KR" sz="1400" dirty="0"/>
          </a:p>
        </p:txBody>
      </p:sp>
      <p:sp>
        <p:nvSpPr>
          <p:cNvPr id="54" name="직사각형 53">
            <a:extLst>
              <a:ext uri="{FF2B5EF4-FFF2-40B4-BE49-F238E27FC236}">
                <a16:creationId xmlns:a16="http://schemas.microsoft.com/office/drawing/2014/main" id="{AA286605-4646-F821-5E54-B418B3894214}"/>
              </a:ext>
            </a:extLst>
          </p:cNvPr>
          <p:cNvSpPr/>
          <p:nvPr/>
        </p:nvSpPr>
        <p:spPr>
          <a:xfrm>
            <a:off x="2667969" y="3743517"/>
            <a:ext cx="1771650" cy="1677747"/>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a:t>참고자료</a:t>
            </a:r>
            <a:endParaRPr lang="en-US" altLang="ko-KR" sz="1400" dirty="0"/>
          </a:p>
          <a:p>
            <a:pPr algn="ctr"/>
            <a:r>
              <a:rPr lang="ko-KR" altLang="en-US" sz="1400" dirty="0"/>
              <a:t>대략적인 내용</a:t>
            </a:r>
            <a:endParaRPr lang="en-US" altLang="ko-KR" sz="1400" dirty="0"/>
          </a:p>
        </p:txBody>
      </p:sp>
      <p:sp>
        <p:nvSpPr>
          <p:cNvPr id="55" name="TextBox 54">
            <a:extLst>
              <a:ext uri="{FF2B5EF4-FFF2-40B4-BE49-F238E27FC236}">
                <a16:creationId xmlns:a16="http://schemas.microsoft.com/office/drawing/2014/main" id="{E390FDBD-21F6-8101-2725-6CC9BBEDF00B}"/>
              </a:ext>
            </a:extLst>
          </p:cNvPr>
          <p:cNvSpPr txBox="1"/>
          <p:nvPr/>
        </p:nvSpPr>
        <p:spPr>
          <a:xfrm>
            <a:off x="623302" y="2736843"/>
            <a:ext cx="1309974" cy="646331"/>
          </a:xfrm>
          <a:prstGeom prst="rect">
            <a:avLst/>
          </a:prstGeom>
          <a:noFill/>
        </p:spPr>
        <p:txBody>
          <a:bodyPr wrap="none" rtlCol="0">
            <a:spAutoFit/>
          </a:bodyPr>
          <a:lstStyle/>
          <a:p>
            <a:r>
              <a:rPr lang="en-US" altLang="ko-KR" sz="3600" b="1" dirty="0"/>
              <a:t>3.5/5</a:t>
            </a:r>
            <a:endParaRPr lang="ko-KR" altLang="en-US" sz="3600" b="1" dirty="0"/>
          </a:p>
        </p:txBody>
      </p:sp>
      <p:sp>
        <p:nvSpPr>
          <p:cNvPr id="56" name="TextBox 55">
            <a:extLst>
              <a:ext uri="{FF2B5EF4-FFF2-40B4-BE49-F238E27FC236}">
                <a16:creationId xmlns:a16="http://schemas.microsoft.com/office/drawing/2014/main" id="{092449B7-B103-12C2-619C-4163C3D16C31}"/>
              </a:ext>
            </a:extLst>
          </p:cNvPr>
          <p:cNvSpPr txBox="1"/>
          <p:nvPr/>
        </p:nvSpPr>
        <p:spPr>
          <a:xfrm>
            <a:off x="3092770" y="2726506"/>
            <a:ext cx="922047" cy="646331"/>
          </a:xfrm>
          <a:prstGeom prst="rect">
            <a:avLst/>
          </a:prstGeom>
          <a:noFill/>
        </p:spPr>
        <p:txBody>
          <a:bodyPr wrap="none" rtlCol="0">
            <a:spAutoFit/>
          </a:bodyPr>
          <a:lstStyle/>
          <a:p>
            <a:r>
              <a:rPr lang="en-US" altLang="ko-KR" sz="3600" b="1" dirty="0"/>
              <a:t>3/5</a:t>
            </a:r>
            <a:endParaRPr lang="ko-KR" altLang="en-US" sz="3600" b="1" dirty="0"/>
          </a:p>
        </p:txBody>
      </p:sp>
      <p:sp>
        <p:nvSpPr>
          <p:cNvPr id="58" name="TextBox 57">
            <a:extLst>
              <a:ext uri="{FF2B5EF4-FFF2-40B4-BE49-F238E27FC236}">
                <a16:creationId xmlns:a16="http://schemas.microsoft.com/office/drawing/2014/main" id="{DE95BBE7-B782-6C6E-F780-C972F0A09BCB}"/>
              </a:ext>
            </a:extLst>
          </p:cNvPr>
          <p:cNvSpPr txBox="1"/>
          <p:nvPr/>
        </p:nvSpPr>
        <p:spPr>
          <a:xfrm>
            <a:off x="5392181" y="2685522"/>
            <a:ext cx="922047" cy="646331"/>
          </a:xfrm>
          <a:prstGeom prst="rect">
            <a:avLst/>
          </a:prstGeom>
          <a:noFill/>
        </p:spPr>
        <p:txBody>
          <a:bodyPr wrap="none" rtlCol="0">
            <a:spAutoFit/>
          </a:bodyPr>
          <a:lstStyle/>
          <a:p>
            <a:r>
              <a:rPr lang="en-US" altLang="ko-KR" sz="3600" b="1" dirty="0"/>
              <a:t>5/5</a:t>
            </a:r>
            <a:endParaRPr lang="ko-KR" altLang="en-US" sz="3600" b="1" dirty="0"/>
          </a:p>
        </p:txBody>
      </p:sp>
      <p:sp>
        <p:nvSpPr>
          <p:cNvPr id="59" name="TextBox 58">
            <a:extLst>
              <a:ext uri="{FF2B5EF4-FFF2-40B4-BE49-F238E27FC236}">
                <a16:creationId xmlns:a16="http://schemas.microsoft.com/office/drawing/2014/main" id="{358AFCC8-C9D1-8FD6-1E73-1883075AA34A}"/>
              </a:ext>
            </a:extLst>
          </p:cNvPr>
          <p:cNvSpPr txBox="1"/>
          <p:nvPr/>
        </p:nvSpPr>
        <p:spPr>
          <a:xfrm>
            <a:off x="7784130" y="2701228"/>
            <a:ext cx="922047" cy="646331"/>
          </a:xfrm>
          <a:prstGeom prst="rect">
            <a:avLst/>
          </a:prstGeom>
          <a:noFill/>
        </p:spPr>
        <p:txBody>
          <a:bodyPr wrap="none" rtlCol="0">
            <a:spAutoFit/>
          </a:bodyPr>
          <a:lstStyle/>
          <a:p>
            <a:r>
              <a:rPr lang="en-US" altLang="ko-KR" sz="3600" b="1" dirty="0"/>
              <a:t>1/5</a:t>
            </a:r>
            <a:endParaRPr lang="ko-KR" altLang="en-US" sz="3600" b="1" dirty="0"/>
          </a:p>
        </p:txBody>
      </p:sp>
      <p:sp>
        <p:nvSpPr>
          <p:cNvPr id="22" name="직사각형 21">
            <a:extLst>
              <a:ext uri="{FF2B5EF4-FFF2-40B4-BE49-F238E27FC236}">
                <a16:creationId xmlns:a16="http://schemas.microsoft.com/office/drawing/2014/main" id="{E6460DDD-FEF7-BF7E-A353-9E2C235EAE18}"/>
              </a:ext>
            </a:extLst>
          </p:cNvPr>
          <p:cNvSpPr/>
          <p:nvPr/>
        </p:nvSpPr>
        <p:spPr>
          <a:xfrm>
            <a:off x="126782" y="1391317"/>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1</a:t>
            </a:r>
            <a:endParaRPr lang="ko-KR" altLang="en-US" b="1" dirty="0"/>
          </a:p>
        </p:txBody>
      </p:sp>
      <p:sp>
        <p:nvSpPr>
          <p:cNvPr id="23" name="직사각형 22">
            <a:extLst>
              <a:ext uri="{FF2B5EF4-FFF2-40B4-BE49-F238E27FC236}">
                <a16:creationId xmlns:a16="http://schemas.microsoft.com/office/drawing/2014/main" id="{B26BF97B-219B-01B8-4191-B8860930E1AB}"/>
              </a:ext>
            </a:extLst>
          </p:cNvPr>
          <p:cNvSpPr/>
          <p:nvPr/>
        </p:nvSpPr>
        <p:spPr>
          <a:xfrm>
            <a:off x="623302" y="2716320"/>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2</a:t>
            </a:r>
            <a:endParaRPr lang="ko-KR" altLang="en-US" b="1" dirty="0"/>
          </a:p>
        </p:txBody>
      </p:sp>
      <p:sp>
        <p:nvSpPr>
          <p:cNvPr id="28" name="직사각형 27">
            <a:extLst>
              <a:ext uri="{FF2B5EF4-FFF2-40B4-BE49-F238E27FC236}">
                <a16:creationId xmlns:a16="http://schemas.microsoft.com/office/drawing/2014/main" id="{87EB7834-5C9E-134E-FC4F-52EA24707C45}"/>
              </a:ext>
            </a:extLst>
          </p:cNvPr>
          <p:cNvSpPr/>
          <p:nvPr/>
        </p:nvSpPr>
        <p:spPr>
          <a:xfrm>
            <a:off x="329514" y="3670110"/>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3</a:t>
            </a:r>
            <a:endParaRPr lang="ko-KR" altLang="en-US" b="1" dirty="0"/>
          </a:p>
        </p:txBody>
      </p:sp>
      <p:sp>
        <p:nvSpPr>
          <p:cNvPr id="29" name="직사각형 28">
            <a:extLst>
              <a:ext uri="{FF2B5EF4-FFF2-40B4-BE49-F238E27FC236}">
                <a16:creationId xmlns:a16="http://schemas.microsoft.com/office/drawing/2014/main" id="{DC0A6ABE-D0CE-E73E-C9FA-5EF79AFB86C2}"/>
              </a:ext>
            </a:extLst>
          </p:cNvPr>
          <p:cNvSpPr/>
          <p:nvPr/>
        </p:nvSpPr>
        <p:spPr>
          <a:xfrm>
            <a:off x="277702" y="6069198"/>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4</a:t>
            </a:r>
            <a:endParaRPr lang="ko-KR" altLang="en-US" b="1" dirty="0"/>
          </a:p>
        </p:txBody>
      </p:sp>
      <p:sp>
        <p:nvSpPr>
          <p:cNvPr id="30" name="직사각형 29">
            <a:extLst>
              <a:ext uri="{FF2B5EF4-FFF2-40B4-BE49-F238E27FC236}">
                <a16:creationId xmlns:a16="http://schemas.microsoft.com/office/drawing/2014/main" id="{E17AB815-004D-020E-AA02-D800EA3D39DB}"/>
              </a:ext>
            </a:extLst>
          </p:cNvPr>
          <p:cNvSpPr/>
          <p:nvPr/>
        </p:nvSpPr>
        <p:spPr>
          <a:xfrm>
            <a:off x="111521" y="2221714"/>
            <a:ext cx="882778"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1-1</a:t>
            </a:r>
            <a:endParaRPr lang="ko-KR" altLang="en-US" b="1" dirty="0"/>
          </a:p>
        </p:txBody>
      </p:sp>
    </p:spTree>
    <p:extLst>
      <p:ext uri="{BB962C8B-B14F-4D97-AF65-F5344CB8AC3E}">
        <p14:creationId xmlns:p14="http://schemas.microsoft.com/office/powerpoint/2010/main" val="337607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B4107625-B7E5-B87D-A366-0C9B6B16A410}"/>
              </a:ext>
            </a:extLst>
          </p:cNvPr>
          <p:cNvGraphicFramePr>
            <a:graphicFrameLocks noGrp="1"/>
          </p:cNvGraphicFramePr>
          <p:nvPr>
            <p:extLst>
              <p:ext uri="{D42A27DB-BD31-4B8C-83A1-F6EECF244321}">
                <p14:modId xmlns:p14="http://schemas.microsoft.com/office/powerpoint/2010/main" val="1515245595"/>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663247">
                  <a:extLst>
                    <a:ext uri="{9D8B030D-6E8A-4147-A177-3AD203B41FA5}">
                      <a16:colId xmlns:a16="http://schemas.microsoft.com/office/drawing/2014/main" val="3185933822"/>
                    </a:ext>
                  </a:extLst>
                </a:gridCol>
                <a:gridCol w="647700">
                  <a:extLst>
                    <a:ext uri="{9D8B030D-6E8A-4147-A177-3AD203B41FA5}">
                      <a16:colId xmlns:a16="http://schemas.microsoft.com/office/drawing/2014/main" val="1128571853"/>
                    </a:ext>
                  </a:extLst>
                </a:gridCol>
                <a:gridCol w="561975">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1, 2, 3</a:t>
                      </a:r>
                      <a:endParaRPr lang="ko-KR" altLang="en-US" sz="1400" dirty="0"/>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1-2</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ko-KR" altLang="en-US" sz="1200" dirty="0"/>
                        <a:t>게시글 클릭 시 이러한 방식으로 그 글의 상세 내용을 한번에 노출</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sp>
        <p:nvSpPr>
          <p:cNvPr id="57" name="TextBox 56">
            <a:extLst>
              <a:ext uri="{FF2B5EF4-FFF2-40B4-BE49-F238E27FC236}">
                <a16:creationId xmlns:a16="http://schemas.microsoft.com/office/drawing/2014/main" id="{983529E7-3D06-1C0A-798C-8C206FF7D4EA}"/>
              </a:ext>
            </a:extLst>
          </p:cNvPr>
          <p:cNvSpPr txBox="1"/>
          <p:nvPr/>
        </p:nvSpPr>
        <p:spPr>
          <a:xfrm>
            <a:off x="7501246" y="2887713"/>
            <a:ext cx="638175" cy="369332"/>
          </a:xfrm>
          <a:prstGeom prst="rect">
            <a:avLst/>
          </a:prstGeom>
          <a:noFill/>
        </p:spPr>
        <p:txBody>
          <a:bodyPr wrap="square" rtlCol="0" anchor="ctr">
            <a:spAutoFit/>
          </a:bodyPr>
          <a:lstStyle/>
          <a:p>
            <a:pPr algn="ctr"/>
            <a:r>
              <a:rPr lang="en-US" altLang="ko-KR" b="1" dirty="0">
                <a:solidFill>
                  <a:schemeClr val="bg1"/>
                </a:solidFill>
              </a:rPr>
              <a:t>1/5</a:t>
            </a:r>
            <a:endParaRPr lang="ko-KR" altLang="en-US" b="1" dirty="0">
              <a:solidFill>
                <a:schemeClr val="bg1"/>
              </a:solidFill>
            </a:endParaRP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pic>
        <p:nvPicPr>
          <p:cNvPr id="21" name="그림 20" descr="텍스트, 지폐, 실내, 돈이(가) 표시된 사진&#10;&#10;자동 생성된 설명">
            <a:extLst>
              <a:ext uri="{FF2B5EF4-FFF2-40B4-BE49-F238E27FC236}">
                <a16:creationId xmlns:a16="http://schemas.microsoft.com/office/drawing/2014/main" id="{6D151C85-021C-3010-1350-62223DE6116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8619" y="1478280"/>
            <a:ext cx="2926080" cy="1950720"/>
          </a:xfrm>
          <a:prstGeom prst="rect">
            <a:avLst/>
          </a:prstGeom>
        </p:spPr>
      </p:pic>
      <p:sp>
        <p:nvSpPr>
          <p:cNvPr id="22" name="TextBox 21">
            <a:extLst>
              <a:ext uri="{FF2B5EF4-FFF2-40B4-BE49-F238E27FC236}">
                <a16:creationId xmlns:a16="http://schemas.microsoft.com/office/drawing/2014/main" id="{ED29453A-163B-C235-9592-0C323B211361}"/>
              </a:ext>
            </a:extLst>
          </p:cNvPr>
          <p:cNvSpPr txBox="1"/>
          <p:nvPr/>
        </p:nvSpPr>
        <p:spPr>
          <a:xfrm>
            <a:off x="158619" y="3429000"/>
            <a:ext cx="2926080" cy="369332"/>
          </a:xfrm>
          <a:prstGeom prst="rect">
            <a:avLst/>
          </a:prstGeom>
          <a:noFill/>
        </p:spPr>
        <p:txBody>
          <a:bodyPr wrap="square" rtlCol="0">
            <a:spAutoFit/>
          </a:bodyPr>
          <a:lstStyle/>
          <a:p>
            <a:r>
              <a:rPr lang="ko-KR" altLang="en-US" sz="900"/>
              <a:t>알 수 없는 작성자 님의 </a:t>
            </a:r>
            <a:r>
              <a:rPr lang="ko-KR" altLang="en-US" sz="900">
                <a:hlinkClick r:id="rId3" tooltip="https://mrpark96.tistory.com/6"/>
              </a:rPr>
              <a:t>이 사진</a:t>
            </a:r>
            <a:r>
              <a:rPr lang="ko-KR" altLang="en-US" sz="900"/>
              <a:t>에는 </a:t>
            </a:r>
            <a:r>
              <a:rPr lang="ko-KR" altLang="en-US" sz="900">
                <a:hlinkClick r:id="rId4" tooltip="https://creativecommons.org/licenses/by/3.0/"/>
              </a:rPr>
              <a:t>CC BY</a:t>
            </a:r>
            <a:r>
              <a:rPr lang="ko-KR" altLang="en-US" sz="900"/>
              <a:t> 라이선스가 적용됩니다.</a:t>
            </a:r>
          </a:p>
        </p:txBody>
      </p:sp>
      <p:sp>
        <p:nvSpPr>
          <p:cNvPr id="47" name="TextBox 46">
            <a:extLst>
              <a:ext uri="{FF2B5EF4-FFF2-40B4-BE49-F238E27FC236}">
                <a16:creationId xmlns:a16="http://schemas.microsoft.com/office/drawing/2014/main" id="{C7F06423-B558-F00B-E4A3-E8BA5D83A79E}"/>
              </a:ext>
            </a:extLst>
          </p:cNvPr>
          <p:cNvSpPr txBox="1"/>
          <p:nvPr/>
        </p:nvSpPr>
        <p:spPr>
          <a:xfrm>
            <a:off x="3243318" y="1478280"/>
            <a:ext cx="5857875" cy="2308324"/>
          </a:xfrm>
          <a:prstGeom prst="rect">
            <a:avLst/>
          </a:prstGeom>
          <a:noFill/>
        </p:spPr>
        <p:txBody>
          <a:bodyPr wrap="square" rtlCol="0">
            <a:spAutoFit/>
          </a:bodyPr>
          <a:lstStyle/>
          <a:p>
            <a:r>
              <a:rPr lang="ko-KR" altLang="en-US" sz="1600" dirty="0"/>
              <a:t>이렇게 개방된 기술들은 </a:t>
            </a:r>
            <a:r>
              <a:rPr lang="ko-KR" altLang="en-US" sz="1600" dirty="0" err="1"/>
              <a:t>엑소스파인이라는</a:t>
            </a:r>
            <a:r>
              <a:rPr lang="ko-KR" altLang="en-US" sz="1600" dirty="0"/>
              <a:t> 장비로 각자 스타일에 맞게 강화할 수 있다</a:t>
            </a:r>
            <a:r>
              <a:rPr lang="en-US" altLang="ko-KR" sz="1600" dirty="0"/>
              <a:t>. </a:t>
            </a:r>
            <a:r>
              <a:rPr lang="ko-KR" altLang="en-US" sz="1600" dirty="0" err="1"/>
              <a:t>엑소스파인은</a:t>
            </a:r>
            <a:r>
              <a:rPr lang="ko-KR" altLang="en-US" sz="1600" dirty="0"/>
              <a:t> 치명타 확률 증가</a:t>
            </a:r>
            <a:r>
              <a:rPr lang="en-US" altLang="ko-KR" sz="1600" dirty="0"/>
              <a:t>, </a:t>
            </a:r>
            <a:r>
              <a:rPr lang="ko-KR" altLang="en-US" sz="1600" dirty="0" err="1"/>
              <a:t>패링</a:t>
            </a:r>
            <a:r>
              <a:rPr lang="ko-KR" altLang="en-US" sz="1600" dirty="0"/>
              <a:t> 난이도 완화 등 단순한 효과부터</a:t>
            </a:r>
            <a:r>
              <a:rPr lang="en-US" altLang="ko-KR" sz="1600" dirty="0"/>
              <a:t>, </a:t>
            </a:r>
            <a:r>
              <a:rPr lang="ko-KR" altLang="en-US" sz="1600" dirty="0"/>
              <a:t>일정 시간 동안 소모 비용 없이 스킬을 난사할 수 있는 버프를 주거나</a:t>
            </a:r>
            <a:r>
              <a:rPr lang="en-US" altLang="ko-KR" sz="1600" dirty="0"/>
              <a:t>, </a:t>
            </a:r>
            <a:r>
              <a:rPr lang="ko-KR" altLang="en-US" sz="1600" dirty="0"/>
              <a:t>치명타 발생시 주변에 광역 피해를 주는 등 독특한 성능을 가지고 있다</a:t>
            </a:r>
            <a:r>
              <a:rPr lang="en-US" altLang="ko-KR" sz="1600" dirty="0"/>
              <a:t>. </a:t>
            </a:r>
            <a:r>
              <a:rPr lang="ko-KR" altLang="en-US" sz="1600" dirty="0"/>
              <a:t>어떤 </a:t>
            </a:r>
            <a:r>
              <a:rPr lang="ko-KR" altLang="en-US" sz="1600" dirty="0" err="1"/>
              <a:t>엑소스파인을</a:t>
            </a:r>
            <a:r>
              <a:rPr lang="ko-KR" altLang="en-US" sz="1600" dirty="0"/>
              <a:t> </a:t>
            </a:r>
            <a:r>
              <a:rPr lang="ko-KR" altLang="en-US" sz="1600" dirty="0" err="1"/>
              <a:t>활용하느냐에</a:t>
            </a:r>
            <a:r>
              <a:rPr lang="ko-KR" altLang="en-US" sz="1600" dirty="0"/>
              <a:t> 따라 </a:t>
            </a:r>
            <a:r>
              <a:rPr lang="ko-KR" altLang="en-US" sz="1600" dirty="0" err="1"/>
              <a:t>패링을</a:t>
            </a:r>
            <a:r>
              <a:rPr lang="ko-KR" altLang="en-US" sz="1600" dirty="0"/>
              <a:t> 중심으로 한 반격 위주의 전투</a:t>
            </a:r>
            <a:r>
              <a:rPr lang="en-US" altLang="ko-KR" sz="1600" dirty="0"/>
              <a:t>, </a:t>
            </a:r>
            <a:r>
              <a:rPr lang="ko-KR" altLang="en-US" sz="1600" dirty="0"/>
              <a:t>액티브 </a:t>
            </a:r>
            <a:r>
              <a:rPr lang="ko-KR" altLang="en-US" sz="1600" dirty="0" err="1"/>
              <a:t>스ㄴㄴㄴㄴㅇㄴㅇㄴㅇㄴㅇㄴㅇㄴㅇㄴ킬을</a:t>
            </a:r>
            <a:r>
              <a:rPr lang="ko-KR" altLang="en-US" sz="1600" dirty="0"/>
              <a:t> 몰아치는 공격적인 전투 등 다채로운 </a:t>
            </a:r>
            <a:r>
              <a:rPr lang="ko-KR" altLang="en-US" sz="1600" dirty="0" err="1"/>
              <a:t>스ㄴㅇㄴㅇㄴㅇㄴㅇㄴㅇㄴㅇㄴㅇㄴㅇㄴㅇㄴㅇㄴㅇㄴㅇㄴㅇㄴㅇ타일을</a:t>
            </a:r>
            <a:r>
              <a:rPr lang="ko-KR" altLang="en-US" sz="1600" dirty="0"/>
              <a:t> 구현 할 수 있다</a:t>
            </a:r>
            <a:r>
              <a:rPr lang="en-US" altLang="ko-KR" sz="1600" dirty="0"/>
              <a:t>.</a:t>
            </a:r>
            <a:endParaRPr lang="ko-KR" altLang="en-US" sz="1600" dirty="0"/>
          </a:p>
        </p:txBody>
      </p:sp>
      <p:sp>
        <p:nvSpPr>
          <p:cNvPr id="48" name="TextBox 47">
            <a:extLst>
              <a:ext uri="{FF2B5EF4-FFF2-40B4-BE49-F238E27FC236}">
                <a16:creationId xmlns:a16="http://schemas.microsoft.com/office/drawing/2014/main" id="{83178322-D866-4312-33B8-3D5D249D0894}"/>
              </a:ext>
            </a:extLst>
          </p:cNvPr>
          <p:cNvSpPr txBox="1"/>
          <p:nvPr/>
        </p:nvSpPr>
        <p:spPr>
          <a:xfrm>
            <a:off x="158619" y="3865435"/>
            <a:ext cx="8942574" cy="1323439"/>
          </a:xfrm>
          <a:prstGeom prst="rect">
            <a:avLst/>
          </a:prstGeom>
          <a:noFill/>
        </p:spPr>
        <p:txBody>
          <a:bodyPr wrap="square" rtlCol="0">
            <a:spAutoFit/>
          </a:bodyPr>
          <a:lstStyle/>
          <a:p>
            <a:r>
              <a:rPr lang="ko-KR" altLang="en-US" sz="1600" dirty="0"/>
              <a:t>이렇게 개방된 기술들은 </a:t>
            </a:r>
            <a:r>
              <a:rPr lang="ko-KR" altLang="en-US" sz="1600" dirty="0" err="1"/>
              <a:t>엑소스파인이라는</a:t>
            </a:r>
            <a:r>
              <a:rPr lang="ko-KR" altLang="en-US" sz="1600" dirty="0"/>
              <a:t> 장비로 각자 스타일에 맞게 강화할 수 있다</a:t>
            </a:r>
            <a:r>
              <a:rPr lang="en-US" altLang="ko-KR" sz="1600" dirty="0"/>
              <a:t>. </a:t>
            </a:r>
            <a:r>
              <a:rPr lang="ko-KR" altLang="en-US" sz="1600" dirty="0" err="1"/>
              <a:t>엑소스파인은</a:t>
            </a:r>
            <a:r>
              <a:rPr lang="ko-KR" altLang="en-US" sz="1600" dirty="0"/>
              <a:t> 치명타 확률 증가</a:t>
            </a:r>
            <a:r>
              <a:rPr lang="en-US" altLang="ko-KR" sz="1600" dirty="0"/>
              <a:t>, </a:t>
            </a:r>
            <a:r>
              <a:rPr lang="ko-KR" altLang="en-US" sz="1600" dirty="0" err="1"/>
              <a:t>패링</a:t>
            </a:r>
            <a:r>
              <a:rPr lang="ko-KR" altLang="en-US" sz="1600" dirty="0"/>
              <a:t> 난이도 완화 등 단순한 효과부터</a:t>
            </a:r>
            <a:r>
              <a:rPr lang="en-US" altLang="ko-KR" sz="1600" dirty="0"/>
              <a:t>, </a:t>
            </a:r>
            <a:r>
              <a:rPr lang="ko-KR" altLang="en-US" sz="1600" dirty="0"/>
              <a:t>일정 시간 동안 소모 비용 없이 스킬을 난사할 수 있는 버프를 주거나</a:t>
            </a:r>
            <a:r>
              <a:rPr lang="en-US" altLang="ko-KR" sz="1600" dirty="0"/>
              <a:t>, </a:t>
            </a:r>
            <a:r>
              <a:rPr lang="ko-KR" altLang="en-US" sz="1600" dirty="0"/>
              <a:t>치명타 발생시 주변에 광역 피해를 주는 등 독특한 성능을 가지고 있다</a:t>
            </a:r>
            <a:r>
              <a:rPr lang="en-US" altLang="ko-KR" sz="1600" dirty="0"/>
              <a:t>. </a:t>
            </a:r>
            <a:r>
              <a:rPr lang="ko-KR" altLang="en-US" sz="1600" dirty="0"/>
              <a:t>어떤 </a:t>
            </a:r>
            <a:r>
              <a:rPr lang="ko-KR" altLang="en-US" sz="1600" dirty="0" err="1"/>
              <a:t>엑소스파인을</a:t>
            </a:r>
            <a:r>
              <a:rPr lang="ko-KR" altLang="en-US" sz="1600" dirty="0"/>
              <a:t> </a:t>
            </a:r>
            <a:r>
              <a:rPr lang="ko-KR" altLang="en-US" sz="1600" dirty="0" err="1"/>
              <a:t>활용하느냐에</a:t>
            </a:r>
            <a:r>
              <a:rPr lang="ko-KR" altLang="en-US" sz="1600" dirty="0"/>
              <a:t> 따라 </a:t>
            </a:r>
            <a:r>
              <a:rPr lang="ko-KR" altLang="en-US" sz="1600" dirty="0" err="1"/>
              <a:t>패링을</a:t>
            </a:r>
            <a:r>
              <a:rPr lang="ko-KR" altLang="en-US" sz="1600" dirty="0"/>
              <a:t> 중심으로 한 반격 위주의 전투</a:t>
            </a:r>
            <a:r>
              <a:rPr lang="en-US" altLang="ko-KR" sz="1600" dirty="0"/>
              <a:t>, </a:t>
            </a:r>
            <a:r>
              <a:rPr lang="ko-KR" altLang="en-US" sz="1600" dirty="0"/>
              <a:t>액티브 스킬을 몰아치는 공격적인 전투 등 다채로운 스타일을 구현 할 수 있다</a:t>
            </a:r>
            <a:r>
              <a:rPr lang="en-US" altLang="ko-KR" sz="1600" dirty="0"/>
              <a:t>.</a:t>
            </a:r>
            <a:endParaRPr lang="ko-KR" altLang="en-US" sz="1600" dirty="0"/>
          </a:p>
        </p:txBody>
      </p:sp>
      <p:sp>
        <p:nvSpPr>
          <p:cNvPr id="49" name="TextBox 48">
            <a:extLst>
              <a:ext uri="{FF2B5EF4-FFF2-40B4-BE49-F238E27FC236}">
                <a16:creationId xmlns:a16="http://schemas.microsoft.com/office/drawing/2014/main" id="{82A91686-8559-1D0A-6207-9CD56ABFBF83}"/>
              </a:ext>
            </a:extLst>
          </p:cNvPr>
          <p:cNvSpPr txBox="1"/>
          <p:nvPr/>
        </p:nvSpPr>
        <p:spPr>
          <a:xfrm>
            <a:off x="158619" y="5215575"/>
            <a:ext cx="8942574" cy="1323439"/>
          </a:xfrm>
          <a:prstGeom prst="rect">
            <a:avLst/>
          </a:prstGeom>
          <a:noFill/>
        </p:spPr>
        <p:txBody>
          <a:bodyPr wrap="square" rtlCol="0">
            <a:spAutoFit/>
          </a:bodyPr>
          <a:lstStyle/>
          <a:p>
            <a:r>
              <a:rPr lang="ko-KR" altLang="en-US" sz="1600" dirty="0"/>
              <a:t>이렇게 개방된 기술들은 </a:t>
            </a:r>
            <a:r>
              <a:rPr lang="ko-KR" altLang="en-US" sz="1600" dirty="0" err="1"/>
              <a:t>엑소스파인이라는</a:t>
            </a:r>
            <a:r>
              <a:rPr lang="ko-KR" altLang="en-US" sz="1600" dirty="0"/>
              <a:t> 장비로 각자 스타일에 맞게 강화할 수 있다</a:t>
            </a:r>
            <a:r>
              <a:rPr lang="en-US" altLang="ko-KR" sz="1600" dirty="0"/>
              <a:t>. </a:t>
            </a:r>
            <a:r>
              <a:rPr lang="ko-KR" altLang="en-US" sz="1600" dirty="0" err="1"/>
              <a:t>엑소스파인은</a:t>
            </a:r>
            <a:r>
              <a:rPr lang="ko-KR" altLang="en-US" sz="1600" dirty="0"/>
              <a:t> 치명타 확률 증가</a:t>
            </a:r>
            <a:r>
              <a:rPr lang="en-US" altLang="ko-KR" sz="1600" dirty="0"/>
              <a:t>, </a:t>
            </a:r>
            <a:r>
              <a:rPr lang="ko-KR" altLang="en-US" sz="1600" dirty="0" err="1"/>
              <a:t>패링</a:t>
            </a:r>
            <a:r>
              <a:rPr lang="ko-KR" altLang="en-US" sz="1600" dirty="0"/>
              <a:t> 난이도 완화 등 단순한 효과부터</a:t>
            </a:r>
            <a:r>
              <a:rPr lang="en-US" altLang="ko-KR" sz="1600" dirty="0"/>
              <a:t>, </a:t>
            </a:r>
            <a:r>
              <a:rPr lang="ko-KR" altLang="en-US" sz="1600" dirty="0"/>
              <a:t>일정 시간 동안 소모 비용 없이 스킬을 난사할 수 있는 버프를 주거나</a:t>
            </a:r>
            <a:r>
              <a:rPr lang="en-US" altLang="ko-KR" sz="1600" dirty="0"/>
              <a:t>, </a:t>
            </a:r>
            <a:r>
              <a:rPr lang="ko-KR" altLang="en-US" sz="1600" dirty="0"/>
              <a:t>치명타 발생시 주변에 광역 피해를 주는 등 독특한 성능을 가지고 있다</a:t>
            </a:r>
            <a:r>
              <a:rPr lang="en-US" altLang="ko-KR" sz="1600" dirty="0"/>
              <a:t>. </a:t>
            </a:r>
            <a:r>
              <a:rPr lang="ko-KR" altLang="en-US" sz="1600" dirty="0"/>
              <a:t>어떤 </a:t>
            </a:r>
            <a:r>
              <a:rPr lang="ko-KR" altLang="en-US" sz="1600" dirty="0" err="1"/>
              <a:t>엑소스파인을</a:t>
            </a:r>
            <a:r>
              <a:rPr lang="ko-KR" altLang="en-US" sz="1600" dirty="0"/>
              <a:t> </a:t>
            </a:r>
            <a:r>
              <a:rPr lang="ko-KR" altLang="en-US" sz="1600" dirty="0" err="1"/>
              <a:t>활용하느냐에</a:t>
            </a:r>
            <a:r>
              <a:rPr lang="ko-KR" altLang="en-US" sz="1600" dirty="0"/>
              <a:t> 따라 </a:t>
            </a:r>
            <a:r>
              <a:rPr lang="ko-KR" altLang="en-US" sz="1600" dirty="0" err="1"/>
              <a:t>패링을</a:t>
            </a:r>
            <a:r>
              <a:rPr lang="ko-KR" altLang="en-US" sz="1600" dirty="0"/>
              <a:t> 중심으로 한 반격 위주의 전투</a:t>
            </a:r>
            <a:r>
              <a:rPr lang="en-US" altLang="ko-KR" sz="1600" dirty="0"/>
              <a:t>, </a:t>
            </a:r>
            <a:r>
              <a:rPr lang="ko-KR" altLang="en-US" sz="1600" dirty="0"/>
              <a:t>액티브 스킬을 몰아치는 공격적인 전투 등 다채로운 스타일을 구현 할 수 있다</a:t>
            </a:r>
            <a:r>
              <a:rPr lang="en-US" altLang="ko-KR" sz="1600" dirty="0"/>
              <a:t>.</a:t>
            </a:r>
            <a:endParaRPr lang="ko-KR" altLang="en-US" sz="1600" dirty="0"/>
          </a:p>
        </p:txBody>
      </p:sp>
    </p:spTree>
    <p:extLst>
      <p:ext uri="{BB962C8B-B14F-4D97-AF65-F5344CB8AC3E}">
        <p14:creationId xmlns:p14="http://schemas.microsoft.com/office/powerpoint/2010/main" val="101353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B4107625-B7E5-B87D-A366-0C9B6B16A410}"/>
              </a:ext>
            </a:extLst>
          </p:cNvPr>
          <p:cNvGraphicFramePr>
            <a:graphicFrameLocks noGrp="1"/>
          </p:cNvGraphicFramePr>
          <p:nvPr>
            <p:extLst>
              <p:ext uri="{D42A27DB-BD31-4B8C-83A1-F6EECF244321}">
                <p14:modId xmlns:p14="http://schemas.microsoft.com/office/powerpoint/2010/main" val="2919573316"/>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663247">
                  <a:extLst>
                    <a:ext uri="{9D8B030D-6E8A-4147-A177-3AD203B41FA5}">
                      <a16:colId xmlns:a16="http://schemas.microsoft.com/office/drawing/2014/main" val="3185933822"/>
                    </a:ext>
                  </a:extLst>
                </a:gridCol>
                <a:gridCol w="647700">
                  <a:extLst>
                    <a:ext uri="{9D8B030D-6E8A-4147-A177-3AD203B41FA5}">
                      <a16:colId xmlns:a16="http://schemas.microsoft.com/office/drawing/2014/main" val="1128571853"/>
                    </a:ext>
                  </a:extLst>
                </a:gridCol>
                <a:gridCol w="561975">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프로모션</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1-3</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1.</a:t>
                      </a:r>
                    </a:p>
                    <a:p>
                      <a:pPr latinLnBrk="1"/>
                      <a:r>
                        <a:rPr lang="ko-KR" altLang="en-US" sz="1200" dirty="0"/>
                        <a:t>해당 프로모션의 내용</a:t>
                      </a:r>
                      <a:r>
                        <a:rPr lang="en-US" altLang="ko-KR" sz="1200" dirty="0"/>
                        <a:t>, </a:t>
                      </a:r>
                      <a:r>
                        <a:rPr lang="ko-KR" altLang="en-US" sz="1200" dirty="0"/>
                        <a:t>일시</a:t>
                      </a:r>
                      <a:r>
                        <a:rPr lang="en-US" altLang="ko-KR" sz="1200" dirty="0"/>
                        <a:t>, </a:t>
                      </a:r>
                      <a:r>
                        <a:rPr lang="ko-KR" altLang="en-US" sz="1200" dirty="0"/>
                        <a:t>상품 등을 한눈에 알 수 있는 포스터</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2.</a:t>
                      </a:r>
                    </a:p>
                    <a:p>
                      <a:pPr latinLnBrk="1"/>
                      <a:r>
                        <a:rPr lang="ko-KR" altLang="en-US" sz="1200" dirty="0"/>
                        <a:t>설정된 기간까지 카운트 다운을 해주는 기능</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 </a:t>
                      </a:r>
                      <a:r>
                        <a:rPr lang="ko-KR" altLang="en-US" sz="1200" dirty="0"/>
                        <a:t>해당 프로모션 클릭 시 </a:t>
                      </a:r>
                      <a:r>
                        <a:rPr lang="en-US" altLang="ko-KR" sz="1200" dirty="0"/>
                        <a:t>4</a:t>
                      </a:r>
                      <a:r>
                        <a:rPr lang="ko-KR" altLang="en-US" sz="1200" dirty="0"/>
                        <a:t>번째 슬라이드와 같이 상세내용이 표기됨</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sp>
        <p:nvSpPr>
          <p:cNvPr id="57" name="TextBox 56">
            <a:extLst>
              <a:ext uri="{FF2B5EF4-FFF2-40B4-BE49-F238E27FC236}">
                <a16:creationId xmlns:a16="http://schemas.microsoft.com/office/drawing/2014/main" id="{983529E7-3D06-1C0A-798C-8C206FF7D4EA}"/>
              </a:ext>
            </a:extLst>
          </p:cNvPr>
          <p:cNvSpPr txBox="1"/>
          <p:nvPr/>
        </p:nvSpPr>
        <p:spPr>
          <a:xfrm>
            <a:off x="7501246" y="2887713"/>
            <a:ext cx="638175" cy="369332"/>
          </a:xfrm>
          <a:prstGeom prst="rect">
            <a:avLst/>
          </a:prstGeom>
          <a:noFill/>
        </p:spPr>
        <p:txBody>
          <a:bodyPr wrap="square" rtlCol="0" anchor="ctr">
            <a:spAutoFit/>
          </a:bodyPr>
          <a:lstStyle/>
          <a:p>
            <a:pPr algn="ctr"/>
            <a:r>
              <a:rPr lang="en-US" altLang="ko-KR" b="1" dirty="0">
                <a:solidFill>
                  <a:schemeClr val="bg1"/>
                </a:solidFill>
              </a:rPr>
              <a:t>1/5</a:t>
            </a:r>
            <a:endParaRPr lang="ko-KR" altLang="en-US" b="1" dirty="0">
              <a:solidFill>
                <a:schemeClr val="bg1"/>
              </a:solidFill>
            </a:endParaRP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pSp>
        <p:nvGrpSpPr>
          <p:cNvPr id="28" name="그룹 27">
            <a:extLst>
              <a:ext uri="{FF2B5EF4-FFF2-40B4-BE49-F238E27FC236}">
                <a16:creationId xmlns:a16="http://schemas.microsoft.com/office/drawing/2014/main" id="{5B4DFB4F-9744-BDE5-B8E7-2E24754561E9}"/>
              </a:ext>
            </a:extLst>
          </p:cNvPr>
          <p:cNvGrpSpPr/>
          <p:nvPr/>
        </p:nvGrpSpPr>
        <p:grpSpPr>
          <a:xfrm>
            <a:off x="158619" y="1359695"/>
            <a:ext cx="9206212" cy="2599400"/>
            <a:chOff x="158619" y="1445420"/>
            <a:chExt cx="9206212" cy="2599400"/>
          </a:xfrm>
        </p:grpSpPr>
        <p:sp>
          <p:nvSpPr>
            <p:cNvPr id="3" name="직사각형 2">
              <a:extLst>
                <a:ext uri="{FF2B5EF4-FFF2-40B4-BE49-F238E27FC236}">
                  <a16:creationId xmlns:a16="http://schemas.microsoft.com/office/drawing/2014/main" id="{55A1747F-BF7B-DEA9-7AF6-F5FA09D46093}"/>
                </a:ext>
              </a:extLst>
            </p:cNvPr>
            <p:cNvSpPr/>
            <p:nvPr/>
          </p:nvSpPr>
          <p:spPr>
            <a:xfrm>
              <a:off x="158619"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sz="1400" b="1" dirty="0"/>
                <a:t>상품권을 받으세요</a:t>
              </a:r>
              <a:r>
                <a:rPr lang="en-US" altLang="ko-KR" sz="1400" b="1" dirty="0"/>
                <a:t>!</a:t>
              </a:r>
              <a:endParaRPr lang="ko-KR" altLang="en-US" sz="1400" b="1" dirty="0"/>
            </a:p>
          </p:txBody>
        </p:sp>
        <p:sp>
          <p:nvSpPr>
            <p:cNvPr id="5" name="직사각형 4">
              <a:extLst>
                <a:ext uri="{FF2B5EF4-FFF2-40B4-BE49-F238E27FC236}">
                  <a16:creationId xmlns:a16="http://schemas.microsoft.com/office/drawing/2014/main" id="{7936E0D0-14A2-CCC3-1329-0D42528BCCF7}"/>
                </a:ext>
              </a:extLst>
            </p:cNvPr>
            <p:cNvSpPr/>
            <p:nvPr/>
          </p:nvSpPr>
          <p:spPr>
            <a:xfrm>
              <a:off x="2472824"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sz="1400" b="1" dirty="0" err="1"/>
                <a:t>친추해서</a:t>
              </a:r>
              <a:r>
                <a:rPr lang="ko-KR" altLang="en-US" sz="1400" b="1" dirty="0"/>
                <a:t> 추첨</a:t>
              </a:r>
            </a:p>
          </p:txBody>
        </p:sp>
        <p:sp>
          <p:nvSpPr>
            <p:cNvPr id="6" name="직사각형 5">
              <a:extLst>
                <a:ext uri="{FF2B5EF4-FFF2-40B4-BE49-F238E27FC236}">
                  <a16:creationId xmlns:a16="http://schemas.microsoft.com/office/drawing/2014/main" id="{212AB96F-EA39-D214-E509-013520C8458B}"/>
                </a:ext>
              </a:extLst>
            </p:cNvPr>
            <p:cNvSpPr/>
            <p:nvPr/>
          </p:nvSpPr>
          <p:spPr>
            <a:xfrm>
              <a:off x="4787029"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sz="1400" b="1" dirty="0"/>
                <a:t>무야호를 외쳐보자</a:t>
              </a:r>
            </a:p>
          </p:txBody>
        </p:sp>
        <p:sp>
          <p:nvSpPr>
            <p:cNvPr id="15" name="직사각형 14">
              <a:extLst>
                <a:ext uri="{FF2B5EF4-FFF2-40B4-BE49-F238E27FC236}">
                  <a16:creationId xmlns:a16="http://schemas.microsoft.com/office/drawing/2014/main" id="{63391B34-F0F3-E880-4D92-F83F8C9CE874}"/>
                </a:ext>
              </a:extLst>
            </p:cNvPr>
            <p:cNvSpPr/>
            <p:nvPr/>
          </p:nvSpPr>
          <p:spPr>
            <a:xfrm>
              <a:off x="7125484"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sz="1400" b="1" dirty="0"/>
                <a:t>아이디어가 없어요</a:t>
              </a:r>
            </a:p>
          </p:txBody>
        </p:sp>
        <p:sp>
          <p:nvSpPr>
            <p:cNvPr id="20" name="직사각형 19">
              <a:extLst>
                <a:ext uri="{FF2B5EF4-FFF2-40B4-BE49-F238E27FC236}">
                  <a16:creationId xmlns:a16="http://schemas.microsoft.com/office/drawing/2014/main" id="{8C17072C-A307-6731-E301-87953FD1CEA2}"/>
                </a:ext>
              </a:extLst>
            </p:cNvPr>
            <p:cNvSpPr/>
            <p:nvPr/>
          </p:nvSpPr>
          <p:spPr>
            <a:xfrm>
              <a:off x="158619"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solidFill>
                    <a:schemeClr val="tx1"/>
                  </a:solidFill>
                </a:rPr>
                <a:t>남은기간</a:t>
              </a:r>
              <a:r>
                <a:rPr lang="ko-KR" altLang="en-US" sz="1200" b="1" dirty="0">
                  <a:solidFill>
                    <a:schemeClr val="tx1"/>
                  </a:solidFill>
                </a:rPr>
                <a:t> </a:t>
              </a:r>
              <a:r>
                <a:rPr lang="en-US" altLang="ko-KR" sz="1200" b="1" dirty="0">
                  <a:solidFill>
                    <a:schemeClr val="tx1"/>
                  </a:solidFill>
                </a:rPr>
                <a:t>00:00:00</a:t>
              </a:r>
              <a:endParaRPr lang="ko-KR" altLang="en-US" sz="1200" b="1" dirty="0">
                <a:solidFill>
                  <a:schemeClr val="tx1"/>
                </a:solidFill>
              </a:endParaRPr>
            </a:p>
          </p:txBody>
        </p:sp>
        <p:sp>
          <p:nvSpPr>
            <p:cNvPr id="21" name="직사각형 20">
              <a:extLst>
                <a:ext uri="{FF2B5EF4-FFF2-40B4-BE49-F238E27FC236}">
                  <a16:creationId xmlns:a16="http://schemas.microsoft.com/office/drawing/2014/main" id="{AD248500-17E3-179B-B421-70C5F2DEBD7E}"/>
                </a:ext>
              </a:extLst>
            </p:cNvPr>
            <p:cNvSpPr/>
            <p:nvPr/>
          </p:nvSpPr>
          <p:spPr>
            <a:xfrm>
              <a:off x="2472824"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solidFill>
                    <a:schemeClr val="tx1"/>
                  </a:solidFill>
                </a:rPr>
                <a:t>남은기간</a:t>
              </a:r>
              <a:r>
                <a:rPr lang="ko-KR" altLang="en-US" sz="1200" b="1" dirty="0">
                  <a:solidFill>
                    <a:schemeClr val="tx1"/>
                  </a:solidFill>
                </a:rPr>
                <a:t> </a:t>
              </a:r>
              <a:r>
                <a:rPr lang="en-US" altLang="ko-KR" sz="1200" b="1" dirty="0">
                  <a:solidFill>
                    <a:schemeClr val="tx1"/>
                  </a:solidFill>
                </a:rPr>
                <a:t>00:00:00</a:t>
              </a:r>
              <a:endParaRPr lang="ko-KR" altLang="en-US" sz="1200" b="1" dirty="0">
                <a:solidFill>
                  <a:schemeClr val="tx1"/>
                </a:solidFill>
              </a:endParaRPr>
            </a:p>
          </p:txBody>
        </p:sp>
        <p:sp>
          <p:nvSpPr>
            <p:cNvPr id="22" name="직사각형 21">
              <a:extLst>
                <a:ext uri="{FF2B5EF4-FFF2-40B4-BE49-F238E27FC236}">
                  <a16:creationId xmlns:a16="http://schemas.microsoft.com/office/drawing/2014/main" id="{787F8848-3D9A-D8C3-60C3-698C9C15CFB1}"/>
                </a:ext>
              </a:extLst>
            </p:cNvPr>
            <p:cNvSpPr/>
            <p:nvPr/>
          </p:nvSpPr>
          <p:spPr>
            <a:xfrm>
              <a:off x="4787029"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solidFill>
                    <a:schemeClr val="tx1"/>
                  </a:solidFill>
                </a:rPr>
                <a:t>남은기간</a:t>
              </a:r>
              <a:r>
                <a:rPr lang="ko-KR" altLang="en-US" sz="1200" b="1" dirty="0">
                  <a:solidFill>
                    <a:schemeClr val="tx1"/>
                  </a:solidFill>
                </a:rPr>
                <a:t> </a:t>
              </a:r>
              <a:r>
                <a:rPr lang="en-US" altLang="ko-KR" sz="1200" b="1" dirty="0">
                  <a:solidFill>
                    <a:schemeClr val="tx1"/>
                  </a:solidFill>
                </a:rPr>
                <a:t>00:00:00</a:t>
              </a:r>
              <a:endParaRPr lang="ko-KR" altLang="en-US" sz="1200" b="1" dirty="0">
                <a:solidFill>
                  <a:schemeClr val="tx1"/>
                </a:solidFill>
              </a:endParaRPr>
            </a:p>
          </p:txBody>
        </p:sp>
        <p:sp>
          <p:nvSpPr>
            <p:cNvPr id="23" name="직사각형 22">
              <a:extLst>
                <a:ext uri="{FF2B5EF4-FFF2-40B4-BE49-F238E27FC236}">
                  <a16:creationId xmlns:a16="http://schemas.microsoft.com/office/drawing/2014/main" id="{3012925C-EECC-36ED-18E9-E3C1D984DC39}"/>
                </a:ext>
              </a:extLst>
            </p:cNvPr>
            <p:cNvSpPr/>
            <p:nvPr/>
          </p:nvSpPr>
          <p:spPr>
            <a:xfrm>
              <a:off x="7125484"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solidFill>
                    <a:schemeClr val="tx1"/>
                  </a:solidFill>
                </a:rPr>
                <a:t>남은기간</a:t>
              </a:r>
              <a:r>
                <a:rPr lang="ko-KR" altLang="en-US" sz="1200" b="1" dirty="0">
                  <a:solidFill>
                    <a:schemeClr val="tx1"/>
                  </a:solidFill>
                </a:rPr>
                <a:t> </a:t>
              </a:r>
              <a:r>
                <a:rPr lang="en-US" altLang="ko-KR" sz="1200" b="1" dirty="0">
                  <a:solidFill>
                    <a:schemeClr val="tx1"/>
                  </a:solidFill>
                </a:rPr>
                <a:t>00:00:00</a:t>
              </a:r>
              <a:endParaRPr lang="ko-KR" altLang="en-US" sz="1200" b="1" dirty="0">
                <a:solidFill>
                  <a:schemeClr val="tx1"/>
                </a:solidFill>
              </a:endParaRPr>
            </a:p>
          </p:txBody>
        </p:sp>
      </p:grpSp>
      <p:grpSp>
        <p:nvGrpSpPr>
          <p:cNvPr id="29" name="그룹 28">
            <a:extLst>
              <a:ext uri="{FF2B5EF4-FFF2-40B4-BE49-F238E27FC236}">
                <a16:creationId xmlns:a16="http://schemas.microsoft.com/office/drawing/2014/main" id="{F2F0DDA0-8D69-A55B-5724-D8B6048C5A8F}"/>
              </a:ext>
            </a:extLst>
          </p:cNvPr>
          <p:cNvGrpSpPr/>
          <p:nvPr/>
        </p:nvGrpSpPr>
        <p:grpSpPr>
          <a:xfrm>
            <a:off x="158619" y="4036220"/>
            <a:ext cx="9206212" cy="2599400"/>
            <a:chOff x="158619" y="1445420"/>
            <a:chExt cx="9206212" cy="2599400"/>
          </a:xfrm>
        </p:grpSpPr>
        <p:sp>
          <p:nvSpPr>
            <p:cNvPr id="30" name="직사각형 29">
              <a:extLst>
                <a:ext uri="{FF2B5EF4-FFF2-40B4-BE49-F238E27FC236}">
                  <a16:creationId xmlns:a16="http://schemas.microsoft.com/office/drawing/2014/main" id="{823B0515-353C-8CAA-7136-B3A2F19F4A55}"/>
                </a:ext>
              </a:extLst>
            </p:cNvPr>
            <p:cNvSpPr/>
            <p:nvPr/>
          </p:nvSpPr>
          <p:spPr>
            <a:xfrm>
              <a:off x="158619"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b="1" dirty="0" err="1"/>
                <a:t>ㅇㅇㅇㅇ</a:t>
              </a:r>
              <a:endParaRPr lang="ko-KR" altLang="en-US" b="1" dirty="0"/>
            </a:p>
          </p:txBody>
        </p:sp>
        <p:sp>
          <p:nvSpPr>
            <p:cNvPr id="31" name="직사각형 30">
              <a:extLst>
                <a:ext uri="{FF2B5EF4-FFF2-40B4-BE49-F238E27FC236}">
                  <a16:creationId xmlns:a16="http://schemas.microsoft.com/office/drawing/2014/main" id="{6278502F-CD64-6A85-0ECE-DAB2D8E11E8C}"/>
                </a:ext>
              </a:extLst>
            </p:cNvPr>
            <p:cNvSpPr/>
            <p:nvPr/>
          </p:nvSpPr>
          <p:spPr>
            <a:xfrm>
              <a:off x="2472824"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b="1" dirty="0" err="1"/>
                <a:t>ㅇㅇㅇㅇ</a:t>
              </a:r>
              <a:endParaRPr lang="ko-KR" altLang="en-US" b="1" dirty="0"/>
            </a:p>
          </p:txBody>
        </p:sp>
        <p:sp>
          <p:nvSpPr>
            <p:cNvPr id="32" name="직사각형 31">
              <a:extLst>
                <a:ext uri="{FF2B5EF4-FFF2-40B4-BE49-F238E27FC236}">
                  <a16:creationId xmlns:a16="http://schemas.microsoft.com/office/drawing/2014/main" id="{AC346AE5-23F4-DF4A-7C6E-378B6CB7AC2B}"/>
                </a:ext>
              </a:extLst>
            </p:cNvPr>
            <p:cNvSpPr/>
            <p:nvPr/>
          </p:nvSpPr>
          <p:spPr>
            <a:xfrm>
              <a:off x="4787029"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b="1" dirty="0" err="1"/>
                <a:t>ㅇㅇㅇㅇ</a:t>
              </a:r>
              <a:endParaRPr lang="ko-KR" altLang="en-US" b="1" dirty="0"/>
            </a:p>
          </p:txBody>
        </p:sp>
        <p:sp>
          <p:nvSpPr>
            <p:cNvPr id="33" name="직사각형 32">
              <a:extLst>
                <a:ext uri="{FF2B5EF4-FFF2-40B4-BE49-F238E27FC236}">
                  <a16:creationId xmlns:a16="http://schemas.microsoft.com/office/drawing/2014/main" id="{C65BDAAB-1F10-1D49-EEC3-C2A638373970}"/>
                </a:ext>
              </a:extLst>
            </p:cNvPr>
            <p:cNvSpPr/>
            <p:nvPr/>
          </p:nvSpPr>
          <p:spPr>
            <a:xfrm>
              <a:off x="7125484" y="1445420"/>
              <a:ext cx="2239347" cy="21359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ko-KR" altLang="en-US" b="1" dirty="0" err="1"/>
                <a:t>ㅇㅇㅇㅇ</a:t>
              </a:r>
              <a:endParaRPr lang="ko-KR" altLang="en-US" b="1" dirty="0"/>
            </a:p>
          </p:txBody>
        </p:sp>
        <p:sp>
          <p:nvSpPr>
            <p:cNvPr id="39" name="직사각형 38">
              <a:extLst>
                <a:ext uri="{FF2B5EF4-FFF2-40B4-BE49-F238E27FC236}">
                  <a16:creationId xmlns:a16="http://schemas.microsoft.com/office/drawing/2014/main" id="{6FEDE60F-976C-A7E7-F888-874725A10101}"/>
                </a:ext>
              </a:extLst>
            </p:cNvPr>
            <p:cNvSpPr/>
            <p:nvPr/>
          </p:nvSpPr>
          <p:spPr>
            <a:xfrm>
              <a:off x="158619"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바로가기</a:t>
              </a:r>
            </a:p>
          </p:txBody>
        </p:sp>
        <p:sp>
          <p:nvSpPr>
            <p:cNvPr id="40" name="직사각형 39">
              <a:extLst>
                <a:ext uri="{FF2B5EF4-FFF2-40B4-BE49-F238E27FC236}">
                  <a16:creationId xmlns:a16="http://schemas.microsoft.com/office/drawing/2014/main" id="{80094167-CA66-2976-6D31-B621132E4D4A}"/>
                </a:ext>
              </a:extLst>
            </p:cNvPr>
            <p:cNvSpPr/>
            <p:nvPr/>
          </p:nvSpPr>
          <p:spPr>
            <a:xfrm>
              <a:off x="2472824"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바로가기</a:t>
              </a:r>
            </a:p>
          </p:txBody>
        </p:sp>
        <p:sp>
          <p:nvSpPr>
            <p:cNvPr id="41" name="직사각형 40">
              <a:extLst>
                <a:ext uri="{FF2B5EF4-FFF2-40B4-BE49-F238E27FC236}">
                  <a16:creationId xmlns:a16="http://schemas.microsoft.com/office/drawing/2014/main" id="{D73BAAD4-2DB5-0E8F-1F4B-A887E7D13D01}"/>
                </a:ext>
              </a:extLst>
            </p:cNvPr>
            <p:cNvSpPr/>
            <p:nvPr/>
          </p:nvSpPr>
          <p:spPr>
            <a:xfrm>
              <a:off x="4787029"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바로가기</a:t>
              </a:r>
            </a:p>
          </p:txBody>
        </p:sp>
        <p:sp>
          <p:nvSpPr>
            <p:cNvPr id="42" name="직사각형 41">
              <a:extLst>
                <a:ext uri="{FF2B5EF4-FFF2-40B4-BE49-F238E27FC236}">
                  <a16:creationId xmlns:a16="http://schemas.microsoft.com/office/drawing/2014/main" id="{CBE14BB7-AAE8-B355-6CC1-4DE07EE836EA}"/>
                </a:ext>
              </a:extLst>
            </p:cNvPr>
            <p:cNvSpPr/>
            <p:nvPr/>
          </p:nvSpPr>
          <p:spPr>
            <a:xfrm>
              <a:off x="7125484" y="3576938"/>
              <a:ext cx="2239347" cy="46788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바로가기</a:t>
              </a:r>
            </a:p>
          </p:txBody>
        </p:sp>
      </p:grpSp>
      <p:sp>
        <p:nvSpPr>
          <p:cNvPr id="45" name="직사각형 44">
            <a:extLst>
              <a:ext uri="{FF2B5EF4-FFF2-40B4-BE49-F238E27FC236}">
                <a16:creationId xmlns:a16="http://schemas.microsoft.com/office/drawing/2014/main" id="{5879B7D1-0C52-CEA2-0D00-684548F60F41}"/>
              </a:ext>
            </a:extLst>
          </p:cNvPr>
          <p:cNvSpPr/>
          <p:nvPr/>
        </p:nvSpPr>
        <p:spPr>
          <a:xfrm>
            <a:off x="201602" y="1375811"/>
            <a:ext cx="2167032" cy="1696568"/>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참고사진</a:t>
            </a:r>
          </a:p>
        </p:txBody>
      </p:sp>
      <p:sp>
        <p:nvSpPr>
          <p:cNvPr id="53" name="직사각형 52">
            <a:extLst>
              <a:ext uri="{FF2B5EF4-FFF2-40B4-BE49-F238E27FC236}">
                <a16:creationId xmlns:a16="http://schemas.microsoft.com/office/drawing/2014/main" id="{1DD8E987-6779-1101-DB8C-59E734916EDE}"/>
              </a:ext>
            </a:extLst>
          </p:cNvPr>
          <p:cNvSpPr/>
          <p:nvPr/>
        </p:nvSpPr>
        <p:spPr>
          <a:xfrm>
            <a:off x="2534975" y="1375811"/>
            <a:ext cx="2167032" cy="1696568"/>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참고사진</a:t>
            </a:r>
          </a:p>
        </p:txBody>
      </p:sp>
      <p:sp>
        <p:nvSpPr>
          <p:cNvPr id="54" name="직사각형 53">
            <a:extLst>
              <a:ext uri="{FF2B5EF4-FFF2-40B4-BE49-F238E27FC236}">
                <a16:creationId xmlns:a16="http://schemas.microsoft.com/office/drawing/2014/main" id="{057F21A9-30DB-B994-159B-EED38A639C71}"/>
              </a:ext>
            </a:extLst>
          </p:cNvPr>
          <p:cNvSpPr/>
          <p:nvPr/>
        </p:nvSpPr>
        <p:spPr>
          <a:xfrm>
            <a:off x="4823186" y="1365060"/>
            <a:ext cx="2167032" cy="1696568"/>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참고사진</a:t>
            </a:r>
          </a:p>
        </p:txBody>
      </p:sp>
      <p:sp>
        <p:nvSpPr>
          <p:cNvPr id="55" name="직사각형 54">
            <a:extLst>
              <a:ext uri="{FF2B5EF4-FFF2-40B4-BE49-F238E27FC236}">
                <a16:creationId xmlns:a16="http://schemas.microsoft.com/office/drawing/2014/main" id="{870C16CD-46CF-F723-02EB-CE2C6FAD8EB7}"/>
              </a:ext>
            </a:extLst>
          </p:cNvPr>
          <p:cNvSpPr/>
          <p:nvPr/>
        </p:nvSpPr>
        <p:spPr>
          <a:xfrm>
            <a:off x="7160091" y="1374585"/>
            <a:ext cx="2167032" cy="1696568"/>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참고사진</a:t>
            </a:r>
          </a:p>
        </p:txBody>
      </p:sp>
      <p:sp>
        <p:nvSpPr>
          <p:cNvPr id="56" name="직사각형 55">
            <a:extLst>
              <a:ext uri="{FF2B5EF4-FFF2-40B4-BE49-F238E27FC236}">
                <a16:creationId xmlns:a16="http://schemas.microsoft.com/office/drawing/2014/main" id="{F07621A2-698C-8722-5654-B85001503593}"/>
              </a:ext>
            </a:extLst>
          </p:cNvPr>
          <p:cNvSpPr/>
          <p:nvPr/>
        </p:nvSpPr>
        <p:spPr>
          <a:xfrm>
            <a:off x="194776" y="4036220"/>
            <a:ext cx="2167032" cy="1696568"/>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참고사진</a:t>
            </a:r>
          </a:p>
        </p:txBody>
      </p:sp>
      <p:sp>
        <p:nvSpPr>
          <p:cNvPr id="58" name="직사각형 57">
            <a:extLst>
              <a:ext uri="{FF2B5EF4-FFF2-40B4-BE49-F238E27FC236}">
                <a16:creationId xmlns:a16="http://schemas.microsoft.com/office/drawing/2014/main" id="{13286ADD-4C38-58BF-0B97-D13E5C6A7D7A}"/>
              </a:ext>
            </a:extLst>
          </p:cNvPr>
          <p:cNvSpPr/>
          <p:nvPr/>
        </p:nvSpPr>
        <p:spPr>
          <a:xfrm>
            <a:off x="2508981" y="4036220"/>
            <a:ext cx="2167032" cy="1696568"/>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참고사진</a:t>
            </a:r>
          </a:p>
        </p:txBody>
      </p:sp>
      <p:sp>
        <p:nvSpPr>
          <p:cNvPr id="59" name="직사각형 58">
            <a:extLst>
              <a:ext uri="{FF2B5EF4-FFF2-40B4-BE49-F238E27FC236}">
                <a16:creationId xmlns:a16="http://schemas.microsoft.com/office/drawing/2014/main" id="{223F648A-68DA-33C1-2CDA-7DBFE7C913F9}"/>
              </a:ext>
            </a:extLst>
          </p:cNvPr>
          <p:cNvSpPr/>
          <p:nvPr/>
        </p:nvSpPr>
        <p:spPr>
          <a:xfrm>
            <a:off x="4812850" y="4036220"/>
            <a:ext cx="2167032" cy="1696568"/>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참고사진</a:t>
            </a:r>
          </a:p>
        </p:txBody>
      </p:sp>
      <p:sp>
        <p:nvSpPr>
          <p:cNvPr id="60" name="직사각형 59">
            <a:extLst>
              <a:ext uri="{FF2B5EF4-FFF2-40B4-BE49-F238E27FC236}">
                <a16:creationId xmlns:a16="http://schemas.microsoft.com/office/drawing/2014/main" id="{00A3D0AA-4CD6-AD12-BAC0-BD81E6FF1BFC}"/>
              </a:ext>
            </a:extLst>
          </p:cNvPr>
          <p:cNvSpPr/>
          <p:nvPr/>
        </p:nvSpPr>
        <p:spPr>
          <a:xfrm>
            <a:off x="7161641" y="4040367"/>
            <a:ext cx="2167032" cy="1696568"/>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참고사진</a:t>
            </a:r>
          </a:p>
        </p:txBody>
      </p:sp>
      <p:sp>
        <p:nvSpPr>
          <p:cNvPr id="16" name="직사각형 15">
            <a:extLst>
              <a:ext uri="{FF2B5EF4-FFF2-40B4-BE49-F238E27FC236}">
                <a16:creationId xmlns:a16="http://schemas.microsoft.com/office/drawing/2014/main" id="{24D7E179-A71F-D0A2-A3B5-83D803AF9AE7}"/>
              </a:ext>
            </a:extLst>
          </p:cNvPr>
          <p:cNvSpPr/>
          <p:nvPr/>
        </p:nvSpPr>
        <p:spPr>
          <a:xfrm>
            <a:off x="126782" y="1391317"/>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1</a:t>
            </a:r>
            <a:endParaRPr lang="ko-KR" altLang="en-US" b="1" dirty="0"/>
          </a:p>
        </p:txBody>
      </p:sp>
      <p:sp>
        <p:nvSpPr>
          <p:cNvPr id="17" name="직사각형 16">
            <a:extLst>
              <a:ext uri="{FF2B5EF4-FFF2-40B4-BE49-F238E27FC236}">
                <a16:creationId xmlns:a16="http://schemas.microsoft.com/office/drawing/2014/main" id="{933B3445-F78A-B407-88CC-2ACEF16C3F9A}"/>
              </a:ext>
            </a:extLst>
          </p:cNvPr>
          <p:cNvSpPr/>
          <p:nvPr/>
        </p:nvSpPr>
        <p:spPr>
          <a:xfrm>
            <a:off x="206148" y="3544898"/>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2</a:t>
            </a:r>
            <a:endParaRPr lang="ko-KR" altLang="en-US" b="1" dirty="0"/>
          </a:p>
        </p:txBody>
      </p:sp>
    </p:spTree>
    <p:extLst>
      <p:ext uri="{BB962C8B-B14F-4D97-AF65-F5344CB8AC3E}">
        <p14:creationId xmlns:p14="http://schemas.microsoft.com/office/powerpoint/2010/main" val="277162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B4107625-B7E5-B87D-A366-0C9B6B16A410}"/>
              </a:ext>
            </a:extLst>
          </p:cNvPr>
          <p:cNvGraphicFramePr>
            <a:graphicFrameLocks noGrp="1"/>
          </p:cNvGraphicFramePr>
          <p:nvPr>
            <p:extLst>
              <p:ext uri="{D42A27DB-BD31-4B8C-83A1-F6EECF244321}">
                <p14:modId xmlns:p14="http://schemas.microsoft.com/office/powerpoint/2010/main" val="2106038365"/>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err="1"/>
                        <a:t>디스게임</a:t>
                      </a:r>
                      <a:r>
                        <a:rPr lang="en-US" altLang="ko-KR" sz="1400" dirty="0"/>
                        <a:t> </a:t>
                      </a:r>
                      <a:r>
                        <a:rPr lang="ko-KR" altLang="en-US" sz="1400" dirty="0"/>
                        <a:t>메인</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2</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1.</a:t>
                      </a:r>
                    </a:p>
                    <a:p>
                      <a:pPr latinLnBrk="1"/>
                      <a:r>
                        <a:rPr lang="ko-KR" altLang="en-US" sz="1200" dirty="0"/>
                        <a:t>가장 많은 조회수를 가진 게시글을 이러한 방식으로 표기</a:t>
                      </a:r>
                      <a:r>
                        <a:rPr lang="en-US" altLang="ko-KR" sz="1200" dirty="0"/>
                        <a:t>, </a:t>
                      </a:r>
                      <a:r>
                        <a:rPr lang="ko-KR" altLang="en-US" sz="1200" dirty="0"/>
                        <a:t>더 많은 유저에게 노출</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2.</a:t>
                      </a:r>
                    </a:p>
                    <a:p>
                      <a:pPr latinLnBrk="1"/>
                      <a:r>
                        <a:rPr lang="ko-KR" altLang="en-US" sz="1200" dirty="0"/>
                        <a:t>최근에 작성된 게시글을 순차적으로 표시</a:t>
                      </a:r>
                      <a:r>
                        <a:rPr lang="en-US" altLang="ko-KR" sz="1200" dirty="0"/>
                        <a:t>, </a:t>
                      </a:r>
                      <a:r>
                        <a:rPr lang="ko-KR" altLang="en-US" sz="1200" dirty="0"/>
                        <a:t>클릭 시 유저 게시판으로 바로 이동함</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3.</a:t>
                      </a:r>
                    </a:p>
                    <a:p>
                      <a:pPr latinLnBrk="1"/>
                      <a:r>
                        <a:rPr lang="ko-KR" altLang="en-US" sz="1200" dirty="0"/>
                        <a:t>공식적인 게임 관련 행사 일정을 표기함 마우스 오버 시 상세 내용 팝업</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4.</a:t>
                      </a:r>
                    </a:p>
                    <a:p>
                      <a:pPr latinLnBrk="1"/>
                      <a:r>
                        <a:rPr lang="ko-KR" altLang="en-US" sz="1200" dirty="0" err="1"/>
                        <a:t>피시방</a:t>
                      </a:r>
                      <a:r>
                        <a:rPr lang="ko-KR" altLang="en-US" sz="1200" dirty="0"/>
                        <a:t> 관련 사이트에서 </a:t>
                      </a:r>
                      <a:r>
                        <a:rPr lang="en-US" altLang="ko-KR" sz="1200" dirty="0" err="1"/>
                        <a:t>api</a:t>
                      </a:r>
                      <a:r>
                        <a:rPr lang="ko-KR" altLang="en-US" sz="1200" dirty="0" err="1"/>
                        <a:t>를</a:t>
                      </a:r>
                      <a:r>
                        <a:rPr lang="ko-KR" altLang="en-US" sz="1200" dirty="0"/>
                        <a:t> 받아와서 현재 가장 많이 </a:t>
                      </a:r>
                      <a:r>
                        <a:rPr lang="ko-KR" altLang="en-US" sz="1200" dirty="0" err="1"/>
                        <a:t>플레이되고</a:t>
                      </a:r>
                      <a:r>
                        <a:rPr lang="ko-KR" altLang="en-US" sz="1200" dirty="0"/>
                        <a:t> 있는 게임 표기</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5.</a:t>
                      </a:r>
                    </a:p>
                    <a:p>
                      <a:pPr latinLnBrk="1"/>
                      <a:r>
                        <a:rPr lang="ko-KR" altLang="en-US" sz="1200" dirty="0" err="1"/>
                        <a:t>게시글에</a:t>
                      </a:r>
                      <a:r>
                        <a:rPr lang="ko-KR" altLang="en-US" sz="1200" dirty="0"/>
                        <a:t> 올라와 있는 사진들을 모아놓은 섹션</a:t>
                      </a:r>
                      <a:r>
                        <a:rPr lang="en-US" altLang="ko-KR" sz="1200" dirty="0"/>
                        <a:t>, </a:t>
                      </a:r>
                      <a:r>
                        <a:rPr lang="ko-KR" altLang="en-US" sz="1200" dirty="0"/>
                        <a:t>클릭 시 해당 글로 바로 이동</a:t>
                      </a:r>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sp>
        <p:nvSpPr>
          <p:cNvPr id="23" name="직사각형 22">
            <a:extLst>
              <a:ext uri="{FF2B5EF4-FFF2-40B4-BE49-F238E27FC236}">
                <a16:creationId xmlns:a16="http://schemas.microsoft.com/office/drawing/2014/main" id="{F90D1599-3A4B-8A8D-AA10-4AA5AEEB51E1}"/>
              </a:ext>
            </a:extLst>
          </p:cNvPr>
          <p:cNvSpPr/>
          <p:nvPr/>
        </p:nvSpPr>
        <p:spPr>
          <a:xfrm>
            <a:off x="158619" y="1385019"/>
            <a:ext cx="6102221" cy="2618450"/>
          </a:xfrm>
          <a:prstGeom prst="rect">
            <a:avLst/>
          </a:prstGeom>
          <a:blipFill>
            <a:blip r:embed="rId3">
              <a:extLst>
                <a:ext uri="{837473B0-CC2E-450A-ABE3-18F120FF3D39}">
                  <a1611:picAttrSrcUrl xmlns:a1611="http://schemas.microsoft.com/office/drawing/2016/11/main" r:id="rId4"/>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Tx/>
              <a:buChar char="-"/>
            </a:pPr>
            <a:r>
              <a:rPr lang="ko-KR" altLang="en-US" sz="3600" b="1" dirty="0"/>
              <a:t>주요 뉴스 </a:t>
            </a:r>
            <a:r>
              <a:rPr lang="en-US" altLang="ko-KR" sz="3600" b="1" dirty="0"/>
              <a:t>–</a:t>
            </a:r>
          </a:p>
          <a:p>
            <a:pPr algn="ctr"/>
            <a:endParaRPr lang="en-US" altLang="ko-KR" sz="1200" b="1" dirty="0"/>
          </a:p>
          <a:p>
            <a:pPr algn="ctr"/>
            <a:r>
              <a:rPr lang="en-US" altLang="ko-KR" b="1" u="sng" dirty="0">
                <a:highlight>
                  <a:srgbClr val="FFFF00"/>
                </a:highlight>
              </a:rPr>
              <a:t>“</a:t>
            </a:r>
            <a:r>
              <a:rPr lang="ko-KR" altLang="en-US" b="1" u="sng" dirty="0" err="1">
                <a:highlight>
                  <a:srgbClr val="FFFF00"/>
                </a:highlight>
              </a:rPr>
              <a:t>핵쟁이</a:t>
            </a:r>
            <a:r>
              <a:rPr lang="ko-KR" altLang="en-US" b="1" u="sng" dirty="0">
                <a:highlight>
                  <a:srgbClr val="FFFF00"/>
                </a:highlight>
              </a:rPr>
              <a:t> 박멸은 불가능</a:t>
            </a:r>
            <a:r>
              <a:rPr lang="en-US" altLang="ko-KR" b="1" u="sng" dirty="0">
                <a:highlight>
                  <a:srgbClr val="FFFF00"/>
                </a:highlight>
              </a:rPr>
              <a:t>, 99%</a:t>
            </a:r>
            <a:r>
              <a:rPr lang="ko-KR" altLang="en-US" b="1" u="sng" dirty="0">
                <a:highlight>
                  <a:srgbClr val="FFFF00"/>
                </a:highlight>
              </a:rPr>
              <a:t>가 중국산으로 밝혀져</a:t>
            </a:r>
            <a:r>
              <a:rPr lang="en-US" altLang="ko-KR" b="1" u="sng" dirty="0">
                <a:highlight>
                  <a:srgbClr val="FFFF00"/>
                </a:highlight>
              </a:rPr>
              <a:t>…“</a:t>
            </a:r>
            <a:endParaRPr lang="en-US" altLang="ko-KR" sz="2800" b="1" u="sng" dirty="0">
              <a:highlight>
                <a:srgbClr val="FFFF00"/>
              </a:highlight>
            </a:endParaRPr>
          </a:p>
        </p:txBody>
      </p:sp>
      <p:sp>
        <p:nvSpPr>
          <p:cNvPr id="28" name="직사각형 27">
            <a:extLst>
              <a:ext uri="{FF2B5EF4-FFF2-40B4-BE49-F238E27FC236}">
                <a16:creationId xmlns:a16="http://schemas.microsoft.com/office/drawing/2014/main" id="{D7453063-5459-A99E-489E-FEF37E73528F}"/>
              </a:ext>
            </a:extLst>
          </p:cNvPr>
          <p:cNvSpPr/>
          <p:nvPr/>
        </p:nvSpPr>
        <p:spPr>
          <a:xfrm>
            <a:off x="6382140" y="1385019"/>
            <a:ext cx="1456935" cy="306549"/>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a:t>조회수 순</a:t>
            </a:r>
            <a:endParaRPr lang="en-US" altLang="ko-KR" dirty="0"/>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sp>
        <p:nvSpPr>
          <p:cNvPr id="5" name="직사각형 4">
            <a:extLst>
              <a:ext uri="{FF2B5EF4-FFF2-40B4-BE49-F238E27FC236}">
                <a16:creationId xmlns:a16="http://schemas.microsoft.com/office/drawing/2014/main" id="{B28330FA-B6FC-2C72-D698-C42AB4A7BCBE}"/>
              </a:ext>
            </a:extLst>
          </p:cNvPr>
          <p:cNvSpPr/>
          <p:nvPr/>
        </p:nvSpPr>
        <p:spPr>
          <a:xfrm>
            <a:off x="158619" y="4111386"/>
            <a:ext cx="2982693" cy="2511286"/>
          </a:xfrm>
          <a:prstGeom prst="rect">
            <a:avLst/>
          </a:prstGeom>
          <a:blipFill>
            <a:blip r:embed="rId5">
              <a:extLst>
                <a:ext uri="{837473B0-CC2E-450A-ABE3-18F120FF3D39}">
                  <a1611:picAttrSrcUrl xmlns:a1611="http://schemas.microsoft.com/office/drawing/2016/11/main" r:id="rId6"/>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sp>
        <p:nvSpPr>
          <p:cNvPr id="15" name="직사각형 14">
            <a:extLst>
              <a:ext uri="{FF2B5EF4-FFF2-40B4-BE49-F238E27FC236}">
                <a16:creationId xmlns:a16="http://schemas.microsoft.com/office/drawing/2014/main" id="{18A92418-FD97-2282-D6E1-6CCF8284B49F}"/>
              </a:ext>
            </a:extLst>
          </p:cNvPr>
          <p:cNvSpPr/>
          <p:nvPr/>
        </p:nvSpPr>
        <p:spPr>
          <a:xfrm>
            <a:off x="6378239" y="4109257"/>
            <a:ext cx="1460836" cy="948518"/>
          </a:xfrm>
          <a:prstGeom prst="rect">
            <a:avLst/>
          </a:prstGeom>
          <a:blipFill>
            <a:blip r:embed="rId7">
              <a:extLst>
                <a:ext uri="{837473B0-CC2E-450A-ABE3-18F120FF3D39}">
                  <a1611:picAttrSrcUrl xmlns:a1611="http://schemas.microsoft.com/office/drawing/2016/11/main" r:id="rId8"/>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sp>
        <p:nvSpPr>
          <p:cNvPr id="16" name="직사각형 15">
            <a:extLst>
              <a:ext uri="{FF2B5EF4-FFF2-40B4-BE49-F238E27FC236}">
                <a16:creationId xmlns:a16="http://schemas.microsoft.com/office/drawing/2014/main" id="{68F997F1-716B-63E0-D8AA-8779DBF2EABD}"/>
              </a:ext>
            </a:extLst>
          </p:cNvPr>
          <p:cNvSpPr/>
          <p:nvPr/>
        </p:nvSpPr>
        <p:spPr>
          <a:xfrm>
            <a:off x="7903995" y="4109257"/>
            <a:ext cx="1460836" cy="948518"/>
          </a:xfrm>
          <a:prstGeom prst="rect">
            <a:avLst/>
          </a:prstGeom>
          <a:blipFill>
            <a:blip r:embed="rId9">
              <a:extLst>
                <a:ext uri="{837473B0-CC2E-450A-ABE3-18F120FF3D39}">
                  <a1611:picAttrSrcUrl xmlns:a1611="http://schemas.microsoft.com/office/drawing/2016/11/main" r:id="rId10"/>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sp>
        <p:nvSpPr>
          <p:cNvPr id="17" name="직사각형 16">
            <a:extLst>
              <a:ext uri="{FF2B5EF4-FFF2-40B4-BE49-F238E27FC236}">
                <a16:creationId xmlns:a16="http://schemas.microsoft.com/office/drawing/2014/main" id="{7CF2767B-12F5-E57B-0DEE-10E50A36F671}"/>
              </a:ext>
            </a:extLst>
          </p:cNvPr>
          <p:cNvSpPr/>
          <p:nvPr/>
        </p:nvSpPr>
        <p:spPr>
          <a:xfrm>
            <a:off x="6378239" y="5163563"/>
            <a:ext cx="1460836" cy="1456980"/>
          </a:xfrm>
          <a:prstGeom prst="rect">
            <a:avLst/>
          </a:prstGeom>
          <a:blipFill>
            <a:blip r:embed="rId11">
              <a:extLst>
                <a:ext uri="{837473B0-CC2E-450A-ABE3-18F120FF3D39}">
                  <a1611:picAttrSrcUrl xmlns:a1611="http://schemas.microsoft.com/office/drawing/2016/11/main" r:id="rId12"/>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sp>
        <p:nvSpPr>
          <p:cNvPr id="19" name="직사각형 18">
            <a:extLst>
              <a:ext uri="{FF2B5EF4-FFF2-40B4-BE49-F238E27FC236}">
                <a16:creationId xmlns:a16="http://schemas.microsoft.com/office/drawing/2014/main" id="{AD87048A-5980-B77C-FC10-24EA355DF8FA}"/>
              </a:ext>
            </a:extLst>
          </p:cNvPr>
          <p:cNvSpPr/>
          <p:nvPr/>
        </p:nvSpPr>
        <p:spPr>
          <a:xfrm>
            <a:off x="7903995" y="5979455"/>
            <a:ext cx="1460836" cy="641087"/>
          </a:xfrm>
          <a:prstGeom prst="rect">
            <a:avLst/>
          </a:prstGeom>
          <a:blipFill>
            <a:blip r:embed="rId13">
              <a:extLst>
                <a:ext uri="{837473B0-CC2E-450A-ABE3-18F120FF3D39}">
                  <a1611:picAttrSrcUrl xmlns:a1611="http://schemas.microsoft.com/office/drawing/2016/11/main" r:id="rId14"/>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sp>
        <p:nvSpPr>
          <p:cNvPr id="20" name="직사각형 19">
            <a:extLst>
              <a:ext uri="{FF2B5EF4-FFF2-40B4-BE49-F238E27FC236}">
                <a16:creationId xmlns:a16="http://schemas.microsoft.com/office/drawing/2014/main" id="{9CA28CE4-F0B6-9BEA-3AC8-D63150A8CD41}"/>
              </a:ext>
            </a:extLst>
          </p:cNvPr>
          <p:cNvSpPr/>
          <p:nvPr/>
        </p:nvSpPr>
        <p:spPr>
          <a:xfrm>
            <a:off x="7903995" y="5163563"/>
            <a:ext cx="1460836" cy="713362"/>
          </a:xfrm>
          <a:prstGeom prst="rect">
            <a:avLst/>
          </a:prstGeom>
          <a:blipFill>
            <a:blip r:embed="rId15">
              <a:extLst>
                <a:ext uri="{837473B0-CC2E-450A-ABE3-18F120FF3D39}">
                  <a1611:picAttrSrcUrl xmlns:a1611="http://schemas.microsoft.com/office/drawing/2016/11/main" r:id="rId16"/>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graphicFrame>
        <p:nvGraphicFramePr>
          <p:cNvPr id="21" name="표 20">
            <a:extLst>
              <a:ext uri="{FF2B5EF4-FFF2-40B4-BE49-F238E27FC236}">
                <a16:creationId xmlns:a16="http://schemas.microsoft.com/office/drawing/2014/main" id="{C7D001C0-BBB7-118A-125A-6AD9C1641658}"/>
              </a:ext>
            </a:extLst>
          </p:cNvPr>
          <p:cNvGraphicFramePr>
            <a:graphicFrameLocks noGrp="1"/>
          </p:cNvGraphicFramePr>
          <p:nvPr>
            <p:extLst>
              <p:ext uri="{D42A27DB-BD31-4B8C-83A1-F6EECF244321}">
                <p14:modId xmlns:p14="http://schemas.microsoft.com/office/powerpoint/2010/main" val="2856197250"/>
              </p:ext>
            </p:extLst>
          </p:nvPr>
        </p:nvGraphicFramePr>
        <p:xfrm>
          <a:off x="158618" y="4109257"/>
          <a:ext cx="2982693" cy="2511285"/>
        </p:xfrm>
        <a:graphic>
          <a:graphicData uri="http://schemas.openxmlformats.org/drawingml/2006/table">
            <a:tbl>
              <a:tblPr firstRow="1" bandRow="1">
                <a:tableStyleId>{5C22544A-7EE6-4342-B048-85BDC9FD1C3A}</a:tableStyleId>
              </a:tblPr>
              <a:tblGrid>
                <a:gridCol w="426099">
                  <a:extLst>
                    <a:ext uri="{9D8B030D-6E8A-4147-A177-3AD203B41FA5}">
                      <a16:colId xmlns:a16="http://schemas.microsoft.com/office/drawing/2014/main" val="3409967894"/>
                    </a:ext>
                  </a:extLst>
                </a:gridCol>
                <a:gridCol w="426099">
                  <a:extLst>
                    <a:ext uri="{9D8B030D-6E8A-4147-A177-3AD203B41FA5}">
                      <a16:colId xmlns:a16="http://schemas.microsoft.com/office/drawing/2014/main" val="1769912728"/>
                    </a:ext>
                  </a:extLst>
                </a:gridCol>
                <a:gridCol w="426099">
                  <a:extLst>
                    <a:ext uri="{9D8B030D-6E8A-4147-A177-3AD203B41FA5}">
                      <a16:colId xmlns:a16="http://schemas.microsoft.com/office/drawing/2014/main" val="2141223581"/>
                    </a:ext>
                  </a:extLst>
                </a:gridCol>
                <a:gridCol w="426099">
                  <a:extLst>
                    <a:ext uri="{9D8B030D-6E8A-4147-A177-3AD203B41FA5}">
                      <a16:colId xmlns:a16="http://schemas.microsoft.com/office/drawing/2014/main" val="1771354878"/>
                    </a:ext>
                  </a:extLst>
                </a:gridCol>
                <a:gridCol w="426099">
                  <a:extLst>
                    <a:ext uri="{9D8B030D-6E8A-4147-A177-3AD203B41FA5}">
                      <a16:colId xmlns:a16="http://schemas.microsoft.com/office/drawing/2014/main" val="3237053652"/>
                    </a:ext>
                  </a:extLst>
                </a:gridCol>
                <a:gridCol w="426099">
                  <a:extLst>
                    <a:ext uri="{9D8B030D-6E8A-4147-A177-3AD203B41FA5}">
                      <a16:colId xmlns:a16="http://schemas.microsoft.com/office/drawing/2014/main" val="1544992926"/>
                    </a:ext>
                  </a:extLst>
                </a:gridCol>
                <a:gridCol w="426099">
                  <a:extLst>
                    <a:ext uri="{9D8B030D-6E8A-4147-A177-3AD203B41FA5}">
                      <a16:colId xmlns:a16="http://schemas.microsoft.com/office/drawing/2014/main" val="3037284692"/>
                    </a:ext>
                  </a:extLst>
                </a:gridCol>
              </a:tblGrid>
              <a:tr h="502257">
                <a:tc gridSpan="7">
                  <a:txBody>
                    <a:bodyPr/>
                    <a:lstStyle/>
                    <a:p>
                      <a:pPr algn="ctr" latinLnBrk="1"/>
                      <a:r>
                        <a:rPr lang="en-US" altLang="ko-KR" dirty="0"/>
                        <a:t>2024.05               </a:t>
                      </a:r>
                      <a:r>
                        <a:rPr lang="ko-KR" altLang="en-US" sz="1400" dirty="0"/>
                        <a:t>게임일정</a:t>
                      </a:r>
                      <a:endParaRPr lang="ko-KR" altLang="en-US" dirty="0"/>
                    </a:p>
                  </a:txBody>
                  <a:tcPr anchor="ctr">
                    <a:solidFill>
                      <a:schemeClr val="tx2">
                        <a:lumMod val="90000"/>
                        <a:lumOff val="10000"/>
                      </a:schemeClr>
                    </a:solid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822522839"/>
                  </a:ext>
                </a:extLst>
              </a:tr>
              <a:tr h="502257">
                <a:tc>
                  <a:txBody>
                    <a:bodyPr/>
                    <a:lstStyle/>
                    <a:p>
                      <a:pPr algn="ctr" latinLnBrk="1"/>
                      <a:r>
                        <a:rPr lang="en-US" altLang="ko-KR" sz="1400" dirty="0"/>
                        <a:t>1</a:t>
                      </a:r>
                      <a:endParaRPr lang="ko-KR" altLang="en-US" sz="1400" dirty="0"/>
                    </a:p>
                  </a:txBody>
                  <a:tcPr anchor="ctr"/>
                </a:tc>
                <a:tc>
                  <a:txBody>
                    <a:bodyPr/>
                    <a:lstStyle/>
                    <a:p>
                      <a:pPr algn="ctr" latinLnBrk="1"/>
                      <a:r>
                        <a:rPr lang="en-US" altLang="ko-KR" sz="1400" dirty="0"/>
                        <a:t>2</a:t>
                      </a:r>
                      <a:endParaRPr lang="ko-KR" altLang="en-US" sz="1400" dirty="0"/>
                    </a:p>
                  </a:txBody>
                  <a:tcPr anchor="ctr"/>
                </a:tc>
                <a:tc>
                  <a:txBody>
                    <a:bodyPr/>
                    <a:lstStyle/>
                    <a:p>
                      <a:pPr algn="ctr" latinLnBrk="1"/>
                      <a:r>
                        <a:rPr lang="en-US" altLang="ko-KR" sz="1400" dirty="0"/>
                        <a:t>3</a:t>
                      </a:r>
                      <a:endParaRPr lang="ko-KR" altLang="en-US" sz="1400" dirty="0"/>
                    </a:p>
                  </a:txBody>
                  <a:tcPr anchor="ctr"/>
                </a:tc>
                <a:tc>
                  <a:txBody>
                    <a:bodyPr/>
                    <a:lstStyle/>
                    <a:p>
                      <a:pPr algn="ctr" latinLnBrk="1"/>
                      <a:r>
                        <a:rPr lang="en-US" altLang="ko-KR" sz="1400" dirty="0"/>
                        <a:t>4</a:t>
                      </a:r>
                      <a:endParaRPr lang="ko-KR" altLang="en-US" sz="1400" dirty="0"/>
                    </a:p>
                  </a:txBody>
                  <a:tcPr anchor="ctr"/>
                </a:tc>
                <a:tc>
                  <a:txBody>
                    <a:bodyPr/>
                    <a:lstStyle/>
                    <a:p>
                      <a:pPr algn="ctr" latinLnBrk="1"/>
                      <a:r>
                        <a:rPr lang="en-US" altLang="ko-KR" sz="1400" dirty="0"/>
                        <a:t>5</a:t>
                      </a:r>
                      <a:endParaRPr lang="ko-KR" altLang="en-US" sz="1400" dirty="0"/>
                    </a:p>
                  </a:txBody>
                  <a:tcPr anchor="ctr"/>
                </a:tc>
                <a:tc>
                  <a:txBody>
                    <a:bodyPr/>
                    <a:lstStyle/>
                    <a:p>
                      <a:pPr algn="ctr" latinLnBrk="1"/>
                      <a:r>
                        <a:rPr lang="en-US" altLang="ko-KR" sz="1400" dirty="0"/>
                        <a:t>6</a:t>
                      </a:r>
                      <a:endParaRPr lang="ko-KR" altLang="en-US" sz="1400" dirty="0"/>
                    </a:p>
                  </a:txBody>
                  <a:tcPr anchor="ctr"/>
                </a:tc>
                <a:tc>
                  <a:txBody>
                    <a:bodyPr/>
                    <a:lstStyle/>
                    <a:p>
                      <a:pPr algn="ctr" latinLnBrk="1"/>
                      <a:r>
                        <a:rPr lang="en-US" altLang="ko-KR" sz="1400" dirty="0"/>
                        <a:t>7</a:t>
                      </a:r>
                      <a:endParaRPr lang="ko-KR" altLang="en-US" sz="1400" dirty="0"/>
                    </a:p>
                  </a:txBody>
                  <a:tcPr anchor="ctr"/>
                </a:tc>
                <a:extLst>
                  <a:ext uri="{0D108BD9-81ED-4DB2-BD59-A6C34878D82A}">
                    <a16:rowId xmlns:a16="http://schemas.microsoft.com/office/drawing/2014/main" val="79893659"/>
                  </a:ext>
                </a:extLst>
              </a:tr>
              <a:tr h="502257">
                <a:tc>
                  <a:txBody>
                    <a:bodyPr/>
                    <a:lstStyle/>
                    <a:p>
                      <a:pPr algn="ctr" latinLnBrk="1"/>
                      <a:r>
                        <a:rPr lang="en-US" altLang="ko-KR" sz="1400" dirty="0"/>
                        <a:t>8</a:t>
                      </a:r>
                      <a:endParaRPr lang="ko-KR" altLang="en-US" sz="1400" dirty="0"/>
                    </a:p>
                  </a:txBody>
                  <a:tcPr anchor="ctr"/>
                </a:tc>
                <a:tc>
                  <a:txBody>
                    <a:bodyPr/>
                    <a:lstStyle/>
                    <a:p>
                      <a:pPr algn="ctr" latinLnBrk="1"/>
                      <a:r>
                        <a:rPr lang="en-US" altLang="ko-KR" sz="1400" dirty="0"/>
                        <a:t>9</a:t>
                      </a:r>
                      <a:endParaRPr lang="ko-KR" altLang="en-US" sz="1400" dirty="0"/>
                    </a:p>
                  </a:txBody>
                  <a:tcPr anchor="ctr"/>
                </a:tc>
                <a:tc>
                  <a:txBody>
                    <a:bodyPr/>
                    <a:lstStyle/>
                    <a:p>
                      <a:pPr algn="ctr" latinLnBrk="1"/>
                      <a:r>
                        <a:rPr lang="en-US" altLang="ko-KR" sz="1400" dirty="0"/>
                        <a:t>10</a:t>
                      </a:r>
                      <a:endParaRPr lang="ko-KR" altLang="en-US" sz="1400" dirty="0"/>
                    </a:p>
                  </a:txBody>
                  <a:tcPr anchor="ctr">
                    <a:solidFill>
                      <a:srgbClr val="FF0000"/>
                    </a:solidFill>
                  </a:tcPr>
                </a:tc>
                <a:tc>
                  <a:txBody>
                    <a:bodyPr/>
                    <a:lstStyle/>
                    <a:p>
                      <a:pPr algn="ctr" latinLnBrk="1"/>
                      <a:r>
                        <a:rPr lang="en-US" altLang="ko-KR" sz="1400" dirty="0"/>
                        <a:t>11</a:t>
                      </a:r>
                      <a:endParaRPr lang="ko-KR" altLang="en-US" sz="1400" dirty="0"/>
                    </a:p>
                  </a:txBody>
                  <a:tcPr anchor="ctr"/>
                </a:tc>
                <a:tc>
                  <a:txBody>
                    <a:bodyPr/>
                    <a:lstStyle/>
                    <a:p>
                      <a:pPr algn="ctr" latinLnBrk="1"/>
                      <a:r>
                        <a:rPr lang="en-US" altLang="ko-KR" sz="1400" dirty="0"/>
                        <a:t>12</a:t>
                      </a:r>
                      <a:endParaRPr lang="ko-KR" altLang="en-US" sz="1400" dirty="0"/>
                    </a:p>
                  </a:txBody>
                  <a:tcPr anchor="ctr"/>
                </a:tc>
                <a:tc>
                  <a:txBody>
                    <a:bodyPr/>
                    <a:lstStyle/>
                    <a:p>
                      <a:pPr algn="ctr" latinLnBrk="1"/>
                      <a:r>
                        <a:rPr lang="en-US" altLang="ko-KR" sz="1400" dirty="0"/>
                        <a:t>13</a:t>
                      </a:r>
                      <a:endParaRPr lang="ko-KR" altLang="en-US" sz="1400" dirty="0"/>
                    </a:p>
                  </a:txBody>
                  <a:tcPr anchor="ctr">
                    <a:solidFill>
                      <a:srgbClr val="FF0000"/>
                    </a:solidFill>
                  </a:tcPr>
                </a:tc>
                <a:tc>
                  <a:txBody>
                    <a:bodyPr/>
                    <a:lstStyle/>
                    <a:p>
                      <a:pPr algn="ctr" latinLnBrk="1"/>
                      <a:r>
                        <a:rPr lang="en-US" altLang="ko-KR" sz="1400" dirty="0"/>
                        <a:t>14</a:t>
                      </a:r>
                      <a:endParaRPr lang="ko-KR" altLang="en-US" sz="1400" dirty="0"/>
                    </a:p>
                  </a:txBody>
                  <a:tcPr anchor="ctr"/>
                </a:tc>
                <a:extLst>
                  <a:ext uri="{0D108BD9-81ED-4DB2-BD59-A6C34878D82A}">
                    <a16:rowId xmlns:a16="http://schemas.microsoft.com/office/drawing/2014/main" val="762778325"/>
                  </a:ext>
                </a:extLst>
              </a:tr>
              <a:tr h="502257">
                <a:tc>
                  <a:txBody>
                    <a:bodyPr/>
                    <a:lstStyle/>
                    <a:p>
                      <a:pPr algn="ctr" latinLnBrk="1"/>
                      <a:r>
                        <a:rPr lang="en-US" altLang="ko-KR" sz="1400" dirty="0"/>
                        <a:t>15</a:t>
                      </a:r>
                      <a:endParaRPr lang="ko-KR" altLang="en-US" sz="1400" dirty="0"/>
                    </a:p>
                  </a:txBody>
                  <a:tcPr anchor="ctr"/>
                </a:tc>
                <a:tc>
                  <a:txBody>
                    <a:bodyPr/>
                    <a:lstStyle/>
                    <a:p>
                      <a:pPr algn="ctr" latinLnBrk="1"/>
                      <a:r>
                        <a:rPr lang="en-US" altLang="ko-KR" sz="1400" dirty="0"/>
                        <a:t>16</a:t>
                      </a:r>
                      <a:endParaRPr lang="ko-KR" altLang="en-US" sz="1400" dirty="0"/>
                    </a:p>
                  </a:txBody>
                  <a:tcPr anchor="ctr"/>
                </a:tc>
                <a:tc>
                  <a:txBody>
                    <a:bodyPr/>
                    <a:lstStyle/>
                    <a:p>
                      <a:pPr algn="ctr" latinLnBrk="1"/>
                      <a:r>
                        <a:rPr lang="en-US" altLang="ko-KR" sz="1400" dirty="0"/>
                        <a:t>17</a:t>
                      </a:r>
                      <a:endParaRPr lang="ko-KR" altLang="en-US" sz="1400" dirty="0"/>
                    </a:p>
                  </a:txBody>
                  <a:tcPr anchor="ctr"/>
                </a:tc>
                <a:tc>
                  <a:txBody>
                    <a:bodyPr/>
                    <a:lstStyle/>
                    <a:p>
                      <a:pPr algn="ctr" latinLnBrk="1"/>
                      <a:r>
                        <a:rPr lang="en-US" altLang="ko-KR" sz="1400" dirty="0"/>
                        <a:t>18</a:t>
                      </a:r>
                      <a:endParaRPr lang="ko-KR" altLang="en-US" sz="1400" dirty="0"/>
                    </a:p>
                  </a:txBody>
                  <a:tcPr anchor="ctr">
                    <a:solidFill>
                      <a:srgbClr val="FF0000"/>
                    </a:solidFill>
                  </a:tcPr>
                </a:tc>
                <a:tc>
                  <a:txBody>
                    <a:bodyPr/>
                    <a:lstStyle/>
                    <a:p>
                      <a:pPr algn="ctr" latinLnBrk="1"/>
                      <a:r>
                        <a:rPr lang="en-US" altLang="ko-KR" sz="1400" dirty="0"/>
                        <a:t>19</a:t>
                      </a:r>
                      <a:endParaRPr lang="ko-KR" altLang="en-US" sz="1400" dirty="0"/>
                    </a:p>
                  </a:txBody>
                  <a:tcPr anchor="ctr"/>
                </a:tc>
                <a:tc>
                  <a:txBody>
                    <a:bodyPr/>
                    <a:lstStyle/>
                    <a:p>
                      <a:pPr algn="ctr" latinLnBrk="1"/>
                      <a:r>
                        <a:rPr lang="en-US" altLang="ko-KR" sz="1400" dirty="0"/>
                        <a:t>20</a:t>
                      </a:r>
                      <a:endParaRPr lang="ko-KR" altLang="en-US" sz="1400" dirty="0"/>
                    </a:p>
                  </a:txBody>
                  <a:tcPr anchor="ctr"/>
                </a:tc>
                <a:tc>
                  <a:txBody>
                    <a:bodyPr/>
                    <a:lstStyle/>
                    <a:p>
                      <a:pPr algn="ctr" latinLnBrk="1"/>
                      <a:r>
                        <a:rPr lang="en-US" altLang="ko-KR" sz="1400" dirty="0"/>
                        <a:t>21</a:t>
                      </a:r>
                      <a:endParaRPr lang="ko-KR" altLang="en-US" sz="1400" dirty="0"/>
                    </a:p>
                  </a:txBody>
                  <a:tcPr anchor="ctr"/>
                </a:tc>
                <a:extLst>
                  <a:ext uri="{0D108BD9-81ED-4DB2-BD59-A6C34878D82A}">
                    <a16:rowId xmlns:a16="http://schemas.microsoft.com/office/drawing/2014/main" val="2716832076"/>
                  </a:ext>
                </a:extLst>
              </a:tr>
              <a:tr h="502257">
                <a:tc>
                  <a:txBody>
                    <a:bodyPr/>
                    <a:lstStyle/>
                    <a:p>
                      <a:pPr algn="ctr" latinLnBrk="1"/>
                      <a:r>
                        <a:rPr lang="en-US" altLang="ko-KR" sz="1400" dirty="0"/>
                        <a:t>22</a:t>
                      </a:r>
                      <a:endParaRPr lang="ko-KR" altLang="en-US" sz="1400" dirty="0"/>
                    </a:p>
                  </a:txBody>
                  <a:tcPr anchor="ctr"/>
                </a:tc>
                <a:tc>
                  <a:txBody>
                    <a:bodyPr/>
                    <a:lstStyle/>
                    <a:p>
                      <a:pPr algn="ctr" latinLnBrk="1"/>
                      <a:r>
                        <a:rPr lang="en-US" altLang="ko-KR" sz="1400" dirty="0"/>
                        <a:t>23</a:t>
                      </a:r>
                      <a:endParaRPr lang="ko-KR" altLang="en-US" sz="1400" dirty="0"/>
                    </a:p>
                  </a:txBody>
                  <a:tcPr anchor="ctr"/>
                </a:tc>
                <a:tc>
                  <a:txBody>
                    <a:bodyPr/>
                    <a:lstStyle/>
                    <a:p>
                      <a:pPr algn="ctr" latinLnBrk="1"/>
                      <a:r>
                        <a:rPr lang="en-US" altLang="ko-KR" sz="1400" dirty="0"/>
                        <a:t>24</a:t>
                      </a:r>
                      <a:endParaRPr lang="ko-KR" altLang="en-US" sz="1400" dirty="0"/>
                    </a:p>
                  </a:txBody>
                  <a:tcPr anchor="ctr">
                    <a:solidFill>
                      <a:srgbClr val="FF0000"/>
                    </a:solidFill>
                  </a:tcPr>
                </a:tc>
                <a:tc>
                  <a:txBody>
                    <a:bodyPr/>
                    <a:lstStyle/>
                    <a:p>
                      <a:pPr algn="ctr" latinLnBrk="1"/>
                      <a:r>
                        <a:rPr lang="en-US" altLang="ko-KR" sz="1400" dirty="0"/>
                        <a:t>25</a:t>
                      </a:r>
                      <a:endParaRPr lang="ko-KR" altLang="en-US" sz="1400" dirty="0"/>
                    </a:p>
                  </a:txBody>
                  <a:tcPr anchor="ctr"/>
                </a:tc>
                <a:tc>
                  <a:txBody>
                    <a:bodyPr/>
                    <a:lstStyle/>
                    <a:p>
                      <a:pPr algn="ctr" latinLnBrk="1"/>
                      <a:r>
                        <a:rPr lang="en-US" altLang="ko-KR" sz="1400" dirty="0"/>
                        <a:t>26</a:t>
                      </a:r>
                      <a:endParaRPr lang="ko-KR" altLang="en-US" sz="1400" dirty="0"/>
                    </a:p>
                  </a:txBody>
                  <a:tcPr anchor="ctr"/>
                </a:tc>
                <a:tc>
                  <a:txBody>
                    <a:bodyPr/>
                    <a:lstStyle/>
                    <a:p>
                      <a:pPr algn="ctr" latinLnBrk="1"/>
                      <a:r>
                        <a:rPr lang="en-US" altLang="ko-KR" sz="1400" dirty="0"/>
                        <a:t>27</a:t>
                      </a:r>
                      <a:endParaRPr lang="ko-KR" altLang="en-US" sz="1400" dirty="0"/>
                    </a:p>
                  </a:txBody>
                  <a:tcPr anchor="ctr"/>
                </a:tc>
                <a:tc>
                  <a:txBody>
                    <a:bodyPr/>
                    <a:lstStyle/>
                    <a:p>
                      <a:pPr algn="ctr" latinLnBrk="1"/>
                      <a:r>
                        <a:rPr lang="en-US" altLang="ko-KR" sz="1400" dirty="0"/>
                        <a:t>28</a:t>
                      </a:r>
                      <a:endParaRPr lang="ko-KR" altLang="en-US" sz="1400" dirty="0"/>
                    </a:p>
                  </a:txBody>
                  <a:tcPr anchor="ctr"/>
                </a:tc>
                <a:extLst>
                  <a:ext uri="{0D108BD9-81ED-4DB2-BD59-A6C34878D82A}">
                    <a16:rowId xmlns:a16="http://schemas.microsoft.com/office/drawing/2014/main" val="1228177703"/>
                  </a:ext>
                </a:extLst>
              </a:tr>
            </a:tbl>
          </a:graphicData>
        </a:graphic>
      </p:graphicFrame>
      <p:sp>
        <p:nvSpPr>
          <p:cNvPr id="47" name="직사각형 46">
            <a:extLst>
              <a:ext uri="{FF2B5EF4-FFF2-40B4-BE49-F238E27FC236}">
                <a16:creationId xmlns:a16="http://schemas.microsoft.com/office/drawing/2014/main" id="{F57B156E-321E-72E6-4689-531444B56C21}"/>
              </a:ext>
            </a:extLst>
          </p:cNvPr>
          <p:cNvSpPr/>
          <p:nvPr/>
        </p:nvSpPr>
        <p:spPr>
          <a:xfrm>
            <a:off x="3270378" y="4109256"/>
            <a:ext cx="2982693" cy="2511286"/>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graphicFrame>
        <p:nvGraphicFramePr>
          <p:cNvPr id="22" name="표 21">
            <a:extLst>
              <a:ext uri="{FF2B5EF4-FFF2-40B4-BE49-F238E27FC236}">
                <a16:creationId xmlns:a16="http://schemas.microsoft.com/office/drawing/2014/main" id="{1F834DD5-2FD0-94BC-C8E1-FE5734C1B94E}"/>
              </a:ext>
            </a:extLst>
          </p:cNvPr>
          <p:cNvGraphicFramePr>
            <a:graphicFrameLocks noGrp="1"/>
          </p:cNvGraphicFramePr>
          <p:nvPr>
            <p:extLst>
              <p:ext uri="{D42A27DB-BD31-4B8C-83A1-F6EECF244321}">
                <p14:modId xmlns:p14="http://schemas.microsoft.com/office/powerpoint/2010/main" val="2233134852"/>
              </p:ext>
            </p:extLst>
          </p:nvPr>
        </p:nvGraphicFramePr>
        <p:xfrm>
          <a:off x="3269863" y="4109257"/>
          <a:ext cx="2982694" cy="2511286"/>
        </p:xfrm>
        <a:graphic>
          <a:graphicData uri="http://schemas.openxmlformats.org/drawingml/2006/table">
            <a:tbl>
              <a:tblPr firstRow="1" bandRow="1">
                <a:tableStyleId>{5C22544A-7EE6-4342-B048-85BDC9FD1C3A}</a:tableStyleId>
              </a:tblPr>
              <a:tblGrid>
                <a:gridCol w="463937">
                  <a:extLst>
                    <a:ext uri="{9D8B030D-6E8A-4147-A177-3AD203B41FA5}">
                      <a16:colId xmlns:a16="http://schemas.microsoft.com/office/drawing/2014/main" val="589654084"/>
                    </a:ext>
                  </a:extLst>
                </a:gridCol>
                <a:gridCol w="2518757">
                  <a:extLst>
                    <a:ext uri="{9D8B030D-6E8A-4147-A177-3AD203B41FA5}">
                      <a16:colId xmlns:a16="http://schemas.microsoft.com/office/drawing/2014/main" val="1090237344"/>
                    </a:ext>
                  </a:extLst>
                </a:gridCol>
              </a:tblGrid>
              <a:tr h="499991">
                <a:tc gridSpan="2">
                  <a:txBody>
                    <a:bodyPr/>
                    <a:lstStyle/>
                    <a:p>
                      <a:pPr algn="ctr" latinLnBrk="1"/>
                      <a:r>
                        <a:rPr lang="ko-KR" altLang="en-US" sz="1600" dirty="0"/>
                        <a:t>인기게임순위</a:t>
                      </a:r>
                    </a:p>
                  </a:txBody>
                  <a:tcPr anchor="ctr">
                    <a:solidFill>
                      <a:schemeClr val="tx2">
                        <a:lumMod val="90000"/>
                        <a:lumOff val="10000"/>
                      </a:schemeClr>
                    </a:solidFill>
                  </a:tcPr>
                </a:tc>
                <a:tc hMerge="1">
                  <a:txBody>
                    <a:bodyPr/>
                    <a:lstStyle/>
                    <a:p>
                      <a:pPr algn="ctr" latinLnBrk="1"/>
                      <a:endParaRPr lang="ko-KR" altLang="en-US" sz="1600" dirty="0"/>
                    </a:p>
                  </a:txBody>
                  <a:tcPr anchor="ctr">
                    <a:solidFill>
                      <a:schemeClr val="tx2">
                        <a:lumMod val="90000"/>
                        <a:lumOff val="10000"/>
                      </a:schemeClr>
                    </a:solidFill>
                  </a:tcPr>
                </a:tc>
                <a:extLst>
                  <a:ext uri="{0D108BD9-81ED-4DB2-BD59-A6C34878D82A}">
                    <a16:rowId xmlns:a16="http://schemas.microsoft.com/office/drawing/2014/main" val="2713823151"/>
                  </a:ext>
                </a:extLst>
              </a:tr>
              <a:tr h="402259">
                <a:tc>
                  <a:txBody>
                    <a:bodyPr/>
                    <a:lstStyle/>
                    <a:p>
                      <a:pPr algn="ctr" latinLnBrk="1"/>
                      <a:r>
                        <a:rPr lang="en-US" altLang="ko-KR" sz="1600" b="1" dirty="0"/>
                        <a:t>1</a:t>
                      </a:r>
                      <a:endParaRPr lang="ko-KR" altLang="en-US" sz="1600" b="1" dirty="0"/>
                    </a:p>
                  </a:txBody>
                  <a:tcPr anchor="ctr"/>
                </a:tc>
                <a:tc>
                  <a:txBody>
                    <a:bodyPr/>
                    <a:lstStyle/>
                    <a:p>
                      <a:pPr algn="ctr" latinLnBrk="1"/>
                      <a:r>
                        <a:rPr lang="ko-KR" altLang="en-US" sz="1200" b="1" u="sng" dirty="0" err="1"/>
                        <a:t>레그오브레게노</a:t>
                      </a:r>
                      <a:endParaRPr lang="ko-KR" altLang="en-US" sz="1200" b="1" u="sng" dirty="0"/>
                    </a:p>
                  </a:txBody>
                  <a:tcPr anchor="ctr"/>
                </a:tc>
                <a:extLst>
                  <a:ext uri="{0D108BD9-81ED-4DB2-BD59-A6C34878D82A}">
                    <a16:rowId xmlns:a16="http://schemas.microsoft.com/office/drawing/2014/main" val="1154064524"/>
                  </a:ext>
                </a:extLst>
              </a:tr>
              <a:tr h="402259">
                <a:tc>
                  <a:txBody>
                    <a:bodyPr/>
                    <a:lstStyle/>
                    <a:p>
                      <a:pPr algn="ctr" latinLnBrk="1"/>
                      <a:r>
                        <a:rPr lang="en-US" altLang="ko-KR" sz="1600" b="1" dirty="0"/>
                        <a:t>2</a:t>
                      </a:r>
                      <a:endParaRPr lang="ko-KR" altLang="en-US" sz="1600" b="1" dirty="0"/>
                    </a:p>
                  </a:txBody>
                  <a:tcPr anchor="ctr"/>
                </a:tc>
                <a:tc>
                  <a:txBody>
                    <a:bodyPr/>
                    <a:lstStyle/>
                    <a:p>
                      <a:pPr algn="ctr" latinLnBrk="1"/>
                      <a:r>
                        <a:rPr lang="ko-KR" altLang="en-US" sz="1200" b="1" u="sng" dirty="0"/>
                        <a:t>카운터 스매시</a:t>
                      </a:r>
                      <a:r>
                        <a:rPr lang="en-US" altLang="ko-KR" sz="1200" b="1" u="sng" dirty="0"/>
                        <a:t>3</a:t>
                      </a:r>
                      <a:endParaRPr lang="ko-KR" altLang="en-US" sz="1200" b="1" u="sng" dirty="0"/>
                    </a:p>
                  </a:txBody>
                  <a:tcPr anchor="ctr"/>
                </a:tc>
                <a:extLst>
                  <a:ext uri="{0D108BD9-81ED-4DB2-BD59-A6C34878D82A}">
                    <a16:rowId xmlns:a16="http://schemas.microsoft.com/office/drawing/2014/main" val="3149730627"/>
                  </a:ext>
                </a:extLst>
              </a:tr>
              <a:tr h="402259">
                <a:tc>
                  <a:txBody>
                    <a:bodyPr/>
                    <a:lstStyle/>
                    <a:p>
                      <a:pPr algn="ctr" latinLnBrk="1"/>
                      <a:r>
                        <a:rPr lang="en-US" altLang="ko-KR" sz="1600" b="1" dirty="0"/>
                        <a:t>3</a:t>
                      </a:r>
                      <a:endParaRPr lang="ko-KR" altLang="en-US" sz="1600" b="1" dirty="0"/>
                    </a:p>
                  </a:txBody>
                  <a:tcPr anchor="ctr"/>
                </a:tc>
                <a:tc>
                  <a:txBody>
                    <a:bodyPr/>
                    <a:lstStyle/>
                    <a:p>
                      <a:pPr algn="ctr" latinLnBrk="1"/>
                      <a:r>
                        <a:rPr lang="ko-KR" altLang="en-US" sz="1200" b="1" u="sng" dirty="0"/>
                        <a:t>레인보우</a:t>
                      </a:r>
                      <a:r>
                        <a:rPr lang="en-US" altLang="ko-KR" sz="1200" b="1" u="sng" dirty="0"/>
                        <a:t>7</a:t>
                      </a:r>
                      <a:r>
                        <a:rPr lang="ko-KR" altLang="en-US" sz="1200" b="1" u="sng" dirty="0"/>
                        <a:t> 치즈</a:t>
                      </a:r>
                    </a:p>
                  </a:txBody>
                  <a:tcPr anchor="ctr"/>
                </a:tc>
                <a:extLst>
                  <a:ext uri="{0D108BD9-81ED-4DB2-BD59-A6C34878D82A}">
                    <a16:rowId xmlns:a16="http://schemas.microsoft.com/office/drawing/2014/main" val="2528131557"/>
                  </a:ext>
                </a:extLst>
              </a:tr>
              <a:tr h="402259">
                <a:tc>
                  <a:txBody>
                    <a:bodyPr/>
                    <a:lstStyle/>
                    <a:p>
                      <a:pPr algn="ctr" latinLnBrk="1"/>
                      <a:r>
                        <a:rPr lang="en-US" altLang="ko-KR" sz="1600" b="1" dirty="0"/>
                        <a:t>4</a:t>
                      </a:r>
                      <a:endParaRPr lang="ko-KR" altLang="en-US" sz="1600" b="1" dirty="0"/>
                    </a:p>
                  </a:txBody>
                  <a:tcPr anchor="ctr"/>
                </a:tc>
                <a:tc>
                  <a:txBody>
                    <a:bodyPr/>
                    <a:lstStyle/>
                    <a:p>
                      <a:pPr algn="ctr" latinLnBrk="1"/>
                      <a:r>
                        <a:rPr lang="ko-KR" altLang="en-US" sz="1200" b="1" u="sng" dirty="0"/>
                        <a:t>조선제일검객 </a:t>
                      </a:r>
                      <a:r>
                        <a:rPr lang="ko-KR" altLang="en-US" sz="1200" b="1" u="sng" dirty="0" err="1"/>
                        <a:t>남궁혁</a:t>
                      </a:r>
                      <a:endParaRPr lang="ko-KR" altLang="en-US" sz="1200" b="1" u="sng" dirty="0"/>
                    </a:p>
                  </a:txBody>
                  <a:tcPr anchor="ctr"/>
                </a:tc>
                <a:extLst>
                  <a:ext uri="{0D108BD9-81ED-4DB2-BD59-A6C34878D82A}">
                    <a16:rowId xmlns:a16="http://schemas.microsoft.com/office/drawing/2014/main" val="2700035114"/>
                  </a:ext>
                </a:extLst>
              </a:tr>
              <a:tr h="402259">
                <a:tc>
                  <a:txBody>
                    <a:bodyPr/>
                    <a:lstStyle/>
                    <a:p>
                      <a:pPr algn="ctr" latinLnBrk="1"/>
                      <a:r>
                        <a:rPr lang="en-US" altLang="ko-KR" sz="1600" b="1" dirty="0"/>
                        <a:t>5</a:t>
                      </a:r>
                      <a:endParaRPr lang="ko-KR" altLang="en-US" sz="1600" b="1" dirty="0"/>
                    </a:p>
                  </a:txBody>
                  <a:tcPr anchor="ctr"/>
                </a:tc>
                <a:tc>
                  <a:txBody>
                    <a:bodyPr/>
                    <a:lstStyle/>
                    <a:p>
                      <a:pPr algn="ctr" latinLnBrk="1"/>
                      <a:r>
                        <a:rPr lang="ko-KR" altLang="en-US" sz="1200" b="1" u="sng" dirty="0"/>
                        <a:t>무서운 게임</a:t>
                      </a:r>
                    </a:p>
                  </a:txBody>
                  <a:tcPr anchor="ctr"/>
                </a:tc>
                <a:extLst>
                  <a:ext uri="{0D108BD9-81ED-4DB2-BD59-A6C34878D82A}">
                    <a16:rowId xmlns:a16="http://schemas.microsoft.com/office/drawing/2014/main" val="2470603755"/>
                  </a:ext>
                </a:extLst>
              </a:tr>
            </a:tbl>
          </a:graphicData>
        </a:graphic>
      </p:graphicFrame>
      <p:sp>
        <p:nvSpPr>
          <p:cNvPr id="48" name="직사각형 47">
            <a:extLst>
              <a:ext uri="{FF2B5EF4-FFF2-40B4-BE49-F238E27FC236}">
                <a16:creationId xmlns:a16="http://schemas.microsoft.com/office/drawing/2014/main" id="{A2294620-B2D9-DB09-48F8-DEEE890A3226}"/>
              </a:ext>
            </a:extLst>
          </p:cNvPr>
          <p:cNvSpPr/>
          <p:nvPr/>
        </p:nvSpPr>
        <p:spPr>
          <a:xfrm>
            <a:off x="6382138" y="1749382"/>
            <a:ext cx="2982693" cy="225408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sp>
        <p:nvSpPr>
          <p:cNvPr id="49" name="직사각형 48">
            <a:extLst>
              <a:ext uri="{FF2B5EF4-FFF2-40B4-BE49-F238E27FC236}">
                <a16:creationId xmlns:a16="http://schemas.microsoft.com/office/drawing/2014/main" id="{A4407DC2-6700-8E47-10D3-95D9C88AE7F1}"/>
              </a:ext>
            </a:extLst>
          </p:cNvPr>
          <p:cNvSpPr/>
          <p:nvPr/>
        </p:nvSpPr>
        <p:spPr>
          <a:xfrm>
            <a:off x="7903995" y="1385019"/>
            <a:ext cx="1460836" cy="306549"/>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댓글 순</a:t>
            </a:r>
            <a:endParaRPr lang="en-US" altLang="ko-KR" dirty="0"/>
          </a:p>
        </p:txBody>
      </p:sp>
      <p:graphicFrame>
        <p:nvGraphicFramePr>
          <p:cNvPr id="50" name="표 49">
            <a:extLst>
              <a:ext uri="{FF2B5EF4-FFF2-40B4-BE49-F238E27FC236}">
                <a16:creationId xmlns:a16="http://schemas.microsoft.com/office/drawing/2014/main" id="{3CCFEB60-5B41-38D1-04B4-4E645E2A8B2C}"/>
              </a:ext>
            </a:extLst>
          </p:cNvPr>
          <p:cNvGraphicFramePr>
            <a:graphicFrameLocks noGrp="1"/>
          </p:cNvGraphicFramePr>
          <p:nvPr>
            <p:extLst>
              <p:ext uri="{D42A27DB-BD31-4B8C-83A1-F6EECF244321}">
                <p14:modId xmlns:p14="http://schemas.microsoft.com/office/powerpoint/2010/main" val="1358076416"/>
              </p:ext>
            </p:extLst>
          </p:nvPr>
        </p:nvGraphicFramePr>
        <p:xfrm>
          <a:off x="6378239" y="1748718"/>
          <a:ext cx="2982693" cy="2254087"/>
        </p:xfrm>
        <a:graphic>
          <a:graphicData uri="http://schemas.openxmlformats.org/drawingml/2006/table">
            <a:tbl>
              <a:tblPr firstRow="1" bandRow="1">
                <a:tableStyleId>{5940675A-B579-460E-94D1-54222C63F5DA}</a:tableStyleId>
              </a:tblPr>
              <a:tblGrid>
                <a:gridCol w="2982693">
                  <a:extLst>
                    <a:ext uri="{9D8B030D-6E8A-4147-A177-3AD203B41FA5}">
                      <a16:colId xmlns:a16="http://schemas.microsoft.com/office/drawing/2014/main" val="2167831193"/>
                    </a:ext>
                  </a:extLst>
                </a:gridCol>
              </a:tblGrid>
              <a:tr h="529654">
                <a:tc>
                  <a:txBody>
                    <a:bodyPr/>
                    <a:lstStyle/>
                    <a:p>
                      <a:pPr algn="l" latinLnBrk="1"/>
                      <a:r>
                        <a:rPr lang="ko-KR" altLang="en-US" sz="1400" b="1" dirty="0">
                          <a:solidFill>
                            <a:schemeClr val="bg1"/>
                          </a:solidFill>
                        </a:rPr>
                        <a:t>유저 게시판                     </a:t>
                      </a:r>
                      <a:r>
                        <a:rPr lang="en-US" altLang="ko-KR" sz="1100" b="1" dirty="0">
                          <a:solidFill>
                            <a:schemeClr val="bg1"/>
                          </a:solidFill>
                        </a:rPr>
                        <a:t>+</a:t>
                      </a:r>
                      <a:r>
                        <a:rPr lang="ko-KR" altLang="en-US" sz="1100" b="1" dirty="0" err="1">
                          <a:solidFill>
                            <a:schemeClr val="bg1"/>
                          </a:solidFill>
                        </a:rPr>
                        <a:t>더보기</a:t>
                      </a:r>
                      <a:endParaRPr lang="ko-KR" altLang="en-US"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744632203"/>
                  </a:ext>
                </a:extLst>
              </a:tr>
              <a:tr h="574811">
                <a:tc>
                  <a:txBody>
                    <a:bodyPr/>
                    <a:lstStyle/>
                    <a:p>
                      <a:pPr latinLnBrk="1"/>
                      <a:r>
                        <a:rPr lang="en-US" altLang="ko-KR" sz="1100" dirty="0">
                          <a:solidFill>
                            <a:schemeClr val="bg1"/>
                          </a:solidFill>
                        </a:rPr>
                        <a:t>[</a:t>
                      </a:r>
                      <a:r>
                        <a:rPr lang="ko-KR" altLang="en-US" sz="1100" dirty="0" err="1">
                          <a:solidFill>
                            <a:schemeClr val="bg1"/>
                          </a:solidFill>
                        </a:rPr>
                        <a:t>뉴비</a:t>
                      </a:r>
                      <a:r>
                        <a:rPr lang="en-US" altLang="ko-KR" sz="1100" dirty="0">
                          <a:solidFill>
                            <a:schemeClr val="bg1"/>
                          </a:solidFill>
                        </a:rPr>
                        <a:t>] </a:t>
                      </a:r>
                      <a:r>
                        <a:rPr lang="ko-KR" altLang="en-US" sz="1100" dirty="0">
                          <a:solidFill>
                            <a:schemeClr val="bg1"/>
                          </a:solidFill>
                        </a:rPr>
                        <a:t>근데 솔직히 이 </a:t>
                      </a:r>
                      <a:r>
                        <a:rPr lang="ko-KR" altLang="en-US" sz="1100" dirty="0" err="1">
                          <a:solidFill>
                            <a:schemeClr val="bg1"/>
                          </a:solidFill>
                        </a:rPr>
                        <a:t>겜은</a:t>
                      </a:r>
                      <a:r>
                        <a:rPr lang="ko-KR" altLang="en-US" sz="1100" dirty="0">
                          <a:solidFill>
                            <a:schemeClr val="bg1"/>
                          </a:solidFill>
                        </a:rPr>
                        <a:t> </a:t>
                      </a:r>
                      <a:r>
                        <a:rPr lang="ko-KR" altLang="en-US" sz="1100" dirty="0" err="1">
                          <a:solidFill>
                            <a:schemeClr val="bg1"/>
                          </a:solidFill>
                        </a:rPr>
                        <a:t>팀운이</a:t>
                      </a:r>
                      <a:r>
                        <a:rPr lang="ko-KR" altLang="en-US" sz="1100" dirty="0">
                          <a:solidFill>
                            <a:schemeClr val="bg1"/>
                          </a:solidFill>
                        </a:rPr>
                        <a:t> 맞음 인정</a:t>
                      </a:r>
                      <a:r>
                        <a:rPr lang="en-US" altLang="ko-KR" sz="1100" dirty="0">
                          <a:solidFill>
                            <a:schemeClr val="bg1"/>
                          </a:solidFill>
                        </a:rPr>
                        <a:t>? </a:t>
                      </a:r>
                      <a:r>
                        <a:rPr lang="ko-KR" altLang="en-US" sz="1100" dirty="0">
                          <a:solidFill>
                            <a:schemeClr val="bg1"/>
                          </a:solidFill>
                        </a:rPr>
                        <a:t>어 인정</a:t>
                      </a:r>
                      <a:r>
                        <a:rPr lang="en-US" altLang="ko-KR" sz="1100" dirty="0">
                          <a:solidFill>
                            <a:schemeClr val="bg1"/>
                          </a:solidFill>
                        </a:rPr>
                        <a:t>? </a:t>
                      </a:r>
                      <a:r>
                        <a:rPr lang="ko-KR" altLang="en-US" sz="1100" dirty="0">
                          <a:solidFill>
                            <a:schemeClr val="bg1"/>
                          </a:solidFill>
                        </a:rPr>
                        <a:t>동의</a:t>
                      </a:r>
                      <a:r>
                        <a:rPr lang="en-US" altLang="ko-KR" sz="1100" dirty="0">
                          <a:solidFill>
                            <a:schemeClr val="bg1"/>
                          </a:solidFill>
                        </a:rPr>
                        <a:t>? </a:t>
                      </a:r>
                      <a:r>
                        <a:rPr lang="ko-KR" altLang="en-US" sz="1100" dirty="0">
                          <a:solidFill>
                            <a:schemeClr val="bg1"/>
                          </a:solidFill>
                        </a:rPr>
                        <a:t>보감</a:t>
                      </a:r>
                      <a:r>
                        <a:rPr lang="en-US" altLang="ko-KR" sz="1100" dirty="0">
                          <a:solidFill>
                            <a:schemeClr val="bg1"/>
                          </a:solidFill>
                        </a:rPr>
                        <a:t>.</a:t>
                      </a:r>
                      <a:endParaRPr lang="ko-KR" alt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206438459"/>
                  </a:ext>
                </a:extLst>
              </a:tr>
              <a:tr h="574811">
                <a:tc>
                  <a:txBody>
                    <a:bodyPr/>
                    <a:lstStyle/>
                    <a:p>
                      <a:pPr latinLnBrk="1"/>
                      <a:r>
                        <a:rPr lang="en-US" altLang="ko-KR" sz="1100" dirty="0">
                          <a:solidFill>
                            <a:schemeClr val="bg1"/>
                          </a:solidFill>
                        </a:rPr>
                        <a:t>[</a:t>
                      </a:r>
                      <a:r>
                        <a:rPr lang="ko-KR" altLang="en-US" sz="1100" dirty="0" err="1">
                          <a:solidFill>
                            <a:schemeClr val="bg1"/>
                          </a:solidFill>
                        </a:rPr>
                        <a:t>중비</a:t>
                      </a:r>
                      <a:r>
                        <a:rPr lang="en-US" altLang="ko-KR" sz="1100" dirty="0">
                          <a:solidFill>
                            <a:schemeClr val="bg1"/>
                          </a:solidFill>
                        </a:rPr>
                        <a:t>] </a:t>
                      </a:r>
                      <a:r>
                        <a:rPr lang="ko-KR" altLang="en-US" sz="1100" dirty="0">
                          <a:solidFill>
                            <a:schemeClr val="bg1"/>
                          </a:solidFill>
                        </a:rPr>
                        <a:t>응 아니야 니 실력이야 접어</a:t>
                      </a:r>
                      <a:r>
                        <a:rPr lang="en-US" altLang="ko-KR" sz="1100" dirty="0">
                          <a:solidFill>
                            <a:schemeClr val="bg1"/>
                          </a:solidFill>
                        </a:rPr>
                        <a:t>~~ </a:t>
                      </a:r>
                      <a:r>
                        <a:rPr lang="ko-KR" altLang="en-US" sz="1100" dirty="0">
                          <a:solidFill>
                            <a:schemeClr val="bg1"/>
                          </a:solidFill>
                        </a:rPr>
                        <a:t>피자 열 조각에서 아홉 조각 먹으면 </a:t>
                      </a:r>
                      <a:r>
                        <a:rPr lang="ko-KR" altLang="en-US" sz="1100" dirty="0" err="1">
                          <a:solidFill>
                            <a:schemeClr val="bg1"/>
                          </a:solidFill>
                        </a:rPr>
                        <a:t>한조각</a:t>
                      </a:r>
                      <a:r>
                        <a:rPr lang="en-US" altLang="ko-KR" sz="1100" dirty="0">
                          <a:solidFill>
                            <a:schemeClr val="bg1"/>
                          </a:solidFill>
                        </a:rPr>
                        <a:t>~~</a:t>
                      </a:r>
                      <a:endParaRPr lang="ko-KR" alt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639787127"/>
                  </a:ext>
                </a:extLst>
              </a:tr>
              <a:tr h="574811">
                <a:tc>
                  <a:txBody>
                    <a:bodyPr/>
                    <a:lstStyle/>
                    <a:p>
                      <a:pPr latinLnBrk="1"/>
                      <a:r>
                        <a:rPr lang="en-US" altLang="ko-KR" sz="1100" dirty="0">
                          <a:solidFill>
                            <a:schemeClr val="bg1"/>
                          </a:solidFill>
                        </a:rPr>
                        <a:t>[???] </a:t>
                      </a:r>
                      <a:r>
                        <a:rPr lang="ko-KR" altLang="en-US" sz="1100" dirty="0">
                          <a:solidFill>
                            <a:schemeClr val="bg1"/>
                          </a:solidFill>
                        </a:rPr>
                        <a:t>여기 애들 귀엽네 </a:t>
                      </a:r>
                      <a:r>
                        <a:rPr lang="ko-KR" altLang="en-US" sz="1100" dirty="0" err="1">
                          <a:solidFill>
                            <a:schemeClr val="bg1"/>
                          </a:solidFill>
                        </a:rPr>
                        <a:t>ㅋ</a:t>
                      </a:r>
                      <a:endParaRPr lang="ko-KR" alt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724815420"/>
                  </a:ext>
                </a:extLst>
              </a:tr>
            </a:tbl>
          </a:graphicData>
        </a:graphic>
      </p:graphicFrame>
      <p:sp>
        <p:nvSpPr>
          <p:cNvPr id="3" name="직사각형 2">
            <a:extLst>
              <a:ext uri="{FF2B5EF4-FFF2-40B4-BE49-F238E27FC236}">
                <a16:creationId xmlns:a16="http://schemas.microsoft.com/office/drawing/2014/main" id="{7A2C4119-7BD5-837E-B112-41FE4F072B0B}"/>
              </a:ext>
            </a:extLst>
          </p:cNvPr>
          <p:cNvSpPr/>
          <p:nvPr/>
        </p:nvSpPr>
        <p:spPr>
          <a:xfrm>
            <a:off x="126782" y="1391317"/>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1</a:t>
            </a:r>
            <a:endParaRPr lang="ko-KR" altLang="en-US" b="1" dirty="0"/>
          </a:p>
        </p:txBody>
      </p:sp>
      <p:sp>
        <p:nvSpPr>
          <p:cNvPr id="6" name="직사각형 5">
            <a:extLst>
              <a:ext uri="{FF2B5EF4-FFF2-40B4-BE49-F238E27FC236}">
                <a16:creationId xmlns:a16="http://schemas.microsoft.com/office/drawing/2014/main" id="{4644504D-DF6B-07C1-1803-DC1580C815ED}"/>
              </a:ext>
            </a:extLst>
          </p:cNvPr>
          <p:cNvSpPr/>
          <p:nvPr/>
        </p:nvSpPr>
        <p:spPr>
          <a:xfrm>
            <a:off x="6286293" y="1642266"/>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2</a:t>
            </a:r>
            <a:endParaRPr lang="ko-KR" altLang="en-US" b="1" dirty="0"/>
          </a:p>
        </p:txBody>
      </p:sp>
      <p:sp>
        <p:nvSpPr>
          <p:cNvPr id="18" name="직사각형 17">
            <a:extLst>
              <a:ext uri="{FF2B5EF4-FFF2-40B4-BE49-F238E27FC236}">
                <a16:creationId xmlns:a16="http://schemas.microsoft.com/office/drawing/2014/main" id="{B3162E45-E544-2541-59B8-DC6AB3F00BA0}"/>
              </a:ext>
            </a:extLst>
          </p:cNvPr>
          <p:cNvSpPr/>
          <p:nvPr/>
        </p:nvSpPr>
        <p:spPr>
          <a:xfrm>
            <a:off x="93698" y="4107127"/>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3</a:t>
            </a:r>
            <a:endParaRPr lang="ko-KR" altLang="en-US" b="1" dirty="0"/>
          </a:p>
        </p:txBody>
      </p:sp>
      <p:sp>
        <p:nvSpPr>
          <p:cNvPr id="29" name="직사각형 28">
            <a:extLst>
              <a:ext uri="{FF2B5EF4-FFF2-40B4-BE49-F238E27FC236}">
                <a16:creationId xmlns:a16="http://schemas.microsoft.com/office/drawing/2014/main" id="{E5679BBC-893E-AD2C-7612-1BBCB41FC2E8}"/>
              </a:ext>
            </a:extLst>
          </p:cNvPr>
          <p:cNvSpPr/>
          <p:nvPr/>
        </p:nvSpPr>
        <p:spPr>
          <a:xfrm>
            <a:off x="3173148" y="4091167"/>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4</a:t>
            </a:r>
            <a:endParaRPr lang="ko-KR" altLang="en-US" b="1" dirty="0"/>
          </a:p>
        </p:txBody>
      </p:sp>
      <p:sp>
        <p:nvSpPr>
          <p:cNvPr id="30" name="직사각형 29">
            <a:extLst>
              <a:ext uri="{FF2B5EF4-FFF2-40B4-BE49-F238E27FC236}">
                <a16:creationId xmlns:a16="http://schemas.microsoft.com/office/drawing/2014/main" id="{E112348C-F462-F009-9569-7CF04CABDA2B}"/>
              </a:ext>
            </a:extLst>
          </p:cNvPr>
          <p:cNvSpPr/>
          <p:nvPr/>
        </p:nvSpPr>
        <p:spPr>
          <a:xfrm>
            <a:off x="6303724" y="3990513"/>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5</a:t>
            </a:r>
            <a:endParaRPr lang="ko-KR" altLang="en-US" b="1" dirty="0"/>
          </a:p>
        </p:txBody>
      </p:sp>
    </p:spTree>
    <p:extLst>
      <p:ext uri="{BB962C8B-B14F-4D97-AF65-F5344CB8AC3E}">
        <p14:creationId xmlns:p14="http://schemas.microsoft.com/office/powerpoint/2010/main" val="279334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2224163535"/>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625147">
                  <a:extLst>
                    <a:ext uri="{9D8B030D-6E8A-4147-A177-3AD203B41FA5}">
                      <a16:colId xmlns:a16="http://schemas.microsoft.com/office/drawing/2014/main" val="3185933822"/>
                    </a:ext>
                  </a:extLst>
                </a:gridCol>
                <a:gridCol w="685800">
                  <a:extLst>
                    <a:ext uri="{9D8B030D-6E8A-4147-A177-3AD203B41FA5}">
                      <a16:colId xmlns:a16="http://schemas.microsoft.com/office/drawing/2014/main" val="1128571853"/>
                    </a:ext>
                  </a:extLst>
                </a:gridCol>
                <a:gridCol w="561975">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유저 게시판 </a:t>
                      </a:r>
                      <a:r>
                        <a:rPr lang="en-US" altLang="ko-KR" sz="1400" dirty="0"/>
                        <a:t>&gt; </a:t>
                      </a:r>
                      <a:r>
                        <a:rPr lang="ko-KR" altLang="en-US" sz="1400" dirty="0"/>
                        <a:t>게시글</a:t>
                      </a:r>
                    </a:p>
                  </a:txBody>
                  <a:tcPr anchor="ctr"/>
                </a:tc>
                <a:tc>
                  <a:txBody>
                    <a:bodyPr/>
                    <a:lstStyle/>
                    <a:p>
                      <a:pPr algn="ctr" latinLnBrk="1"/>
                      <a:r>
                        <a:rPr lang="ko-KR" altLang="en-US" sz="1400" dirty="0"/>
                        <a:t> 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2-1</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1.</a:t>
                      </a:r>
                    </a:p>
                    <a:p>
                      <a:pPr latinLnBrk="1"/>
                      <a:r>
                        <a:rPr lang="ko-KR" altLang="en-US" sz="1200" dirty="0"/>
                        <a:t>유저 게시판의 어떤 게시글 클릭 시 이러한 방식으로 표기</a:t>
                      </a:r>
                      <a:r>
                        <a:rPr lang="en-US" altLang="ko-KR" sz="1200" dirty="0"/>
                        <a:t>, </a:t>
                      </a:r>
                      <a:r>
                        <a:rPr lang="ko-KR" altLang="en-US" sz="1200" dirty="0"/>
                        <a:t>해당 칸은 </a:t>
                      </a:r>
                      <a:r>
                        <a:rPr lang="ko-KR" altLang="en-US" sz="1200" dirty="0" err="1"/>
                        <a:t>기고된</a:t>
                      </a:r>
                      <a:r>
                        <a:rPr lang="ko-KR" altLang="en-US" sz="1200" dirty="0"/>
                        <a:t> 글</a:t>
                      </a:r>
                      <a:r>
                        <a:rPr lang="en-US" altLang="ko-KR" sz="1200" dirty="0"/>
                        <a:t>.</a:t>
                      </a:r>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2.</a:t>
                      </a:r>
                    </a:p>
                    <a:p>
                      <a:pPr latinLnBrk="1"/>
                      <a:r>
                        <a:rPr lang="ko-KR" altLang="en-US" sz="1200" dirty="0"/>
                        <a:t>게시글을 보고 바로 답글을 달 수 있도록 해당 칸이 표기됨</a:t>
                      </a:r>
                      <a:r>
                        <a:rPr lang="en-US" altLang="ko-KR" sz="1200" dirty="0"/>
                        <a:t>, </a:t>
                      </a:r>
                      <a:r>
                        <a:rPr lang="ko-KR" altLang="en-US" sz="1200" dirty="0"/>
                        <a:t>텍스트 기입가능</a:t>
                      </a:r>
                      <a:r>
                        <a:rPr lang="en-US" altLang="ko-KR" sz="1200" dirty="0"/>
                        <a:t>.</a:t>
                      </a:r>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r>
                        <a:rPr lang="en-US" altLang="ko-KR" sz="1200" dirty="0"/>
                        <a:t>3. </a:t>
                      </a:r>
                    </a:p>
                    <a:p>
                      <a:pPr latinLnBrk="1"/>
                      <a:r>
                        <a:rPr lang="ko-KR" altLang="en-US" sz="1200" dirty="0"/>
                        <a:t>다른 유저들이 쓴 댓글</a:t>
                      </a:r>
                      <a:r>
                        <a:rPr lang="en-US" altLang="ko-KR" sz="1200" dirty="0"/>
                        <a:t>, </a:t>
                      </a:r>
                      <a:r>
                        <a:rPr lang="ko-KR" altLang="en-US" sz="1200" dirty="0"/>
                        <a:t>아이디 부분 클릭 시 그 유저가 쓴 다른 글들도 조회 할 수 있음</a:t>
                      </a:r>
                      <a:endParaRPr lang="en-US" altLang="ko-KR"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sp>
        <p:nvSpPr>
          <p:cNvPr id="18" name="직사각형 17">
            <a:extLst>
              <a:ext uri="{FF2B5EF4-FFF2-40B4-BE49-F238E27FC236}">
                <a16:creationId xmlns:a16="http://schemas.microsoft.com/office/drawing/2014/main" id="{83190B28-876A-6233-138D-F27C9D70463E}"/>
              </a:ext>
            </a:extLst>
          </p:cNvPr>
          <p:cNvSpPr/>
          <p:nvPr/>
        </p:nvSpPr>
        <p:spPr>
          <a:xfrm>
            <a:off x="158618" y="5911418"/>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4" name="그룹 43">
            <a:extLst>
              <a:ext uri="{FF2B5EF4-FFF2-40B4-BE49-F238E27FC236}">
                <a16:creationId xmlns:a16="http://schemas.microsoft.com/office/drawing/2014/main" id="{8D4C892C-3B12-440A-C99C-92AC662AC602}"/>
              </a:ext>
            </a:extLst>
          </p:cNvPr>
          <p:cNvGrpSpPr/>
          <p:nvPr/>
        </p:nvGrpSpPr>
        <p:grpSpPr>
          <a:xfrm>
            <a:off x="6690050" y="5979455"/>
            <a:ext cx="2545640" cy="306557"/>
            <a:chOff x="4912702" y="5979571"/>
            <a:chExt cx="2545640" cy="306557"/>
          </a:xfrm>
        </p:grpSpPr>
        <p:sp>
          <p:nvSpPr>
            <p:cNvPr id="42" name="사각형: 둥근 모서리 41">
              <a:extLst>
                <a:ext uri="{FF2B5EF4-FFF2-40B4-BE49-F238E27FC236}">
                  <a16:creationId xmlns:a16="http://schemas.microsoft.com/office/drawing/2014/main" id="{72083A83-A76C-A6E3-D7A9-EB36F50C4DEC}"/>
                </a:ext>
              </a:extLst>
            </p:cNvPr>
            <p:cNvSpPr/>
            <p:nvPr/>
          </p:nvSpPr>
          <p:spPr>
            <a:xfrm>
              <a:off x="4912702" y="5979571"/>
              <a:ext cx="1901826"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C7FACBEE-1A63-6C6A-A47D-FAA16ABC49ED}"/>
                </a:ext>
              </a:extLst>
            </p:cNvPr>
            <p:cNvSpPr/>
            <p:nvPr/>
          </p:nvSpPr>
          <p:spPr>
            <a:xfrm>
              <a:off x="6889174" y="5979571"/>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grpSp>
      <p:graphicFrame>
        <p:nvGraphicFramePr>
          <p:cNvPr id="5" name="표 4">
            <a:extLst>
              <a:ext uri="{FF2B5EF4-FFF2-40B4-BE49-F238E27FC236}">
                <a16:creationId xmlns:a16="http://schemas.microsoft.com/office/drawing/2014/main" id="{6C2C5135-2A86-95EA-97F1-19E21BA95B67}"/>
              </a:ext>
            </a:extLst>
          </p:cNvPr>
          <p:cNvGraphicFramePr>
            <a:graphicFrameLocks noGrp="1"/>
          </p:cNvGraphicFramePr>
          <p:nvPr>
            <p:extLst>
              <p:ext uri="{D42A27DB-BD31-4B8C-83A1-F6EECF244321}">
                <p14:modId xmlns:p14="http://schemas.microsoft.com/office/powerpoint/2010/main" val="3022180323"/>
              </p:ext>
            </p:extLst>
          </p:nvPr>
        </p:nvGraphicFramePr>
        <p:xfrm>
          <a:off x="158618" y="1369081"/>
          <a:ext cx="9206212" cy="1982148"/>
        </p:xfrm>
        <a:graphic>
          <a:graphicData uri="http://schemas.openxmlformats.org/drawingml/2006/table">
            <a:tbl>
              <a:tblPr firstRow="1" bandRow="1">
                <a:tableStyleId>{5C22544A-7EE6-4342-B048-85BDC9FD1C3A}</a:tableStyleId>
              </a:tblPr>
              <a:tblGrid>
                <a:gridCol w="9206212">
                  <a:extLst>
                    <a:ext uri="{9D8B030D-6E8A-4147-A177-3AD203B41FA5}">
                      <a16:colId xmlns:a16="http://schemas.microsoft.com/office/drawing/2014/main" val="493322816"/>
                    </a:ext>
                  </a:extLst>
                </a:gridCol>
              </a:tblGrid>
              <a:tr h="400433">
                <a:tc>
                  <a:txBody>
                    <a:bodyPr/>
                    <a:lstStyle/>
                    <a:p>
                      <a:pPr algn="l" latinLnBrk="1"/>
                      <a:r>
                        <a:rPr lang="en-US" altLang="ko-KR" sz="1600" dirty="0">
                          <a:solidFill>
                            <a:schemeClr val="bg1"/>
                          </a:solidFill>
                        </a:rPr>
                        <a:t>Df1245</a:t>
                      </a:r>
                      <a:r>
                        <a:rPr lang="ko-KR" altLang="en-US" sz="1600" dirty="0">
                          <a:solidFill>
                            <a:schemeClr val="bg1"/>
                          </a:solidFill>
                        </a:rPr>
                        <a:t> </a:t>
                      </a:r>
                      <a:r>
                        <a:rPr lang="en-US" altLang="ko-KR" sz="1600" dirty="0">
                          <a:solidFill>
                            <a:schemeClr val="bg1"/>
                          </a:solidFill>
                        </a:rPr>
                        <a:t>| 2024-01-01 | </a:t>
                      </a:r>
                      <a:r>
                        <a:rPr lang="ko-KR" altLang="en-US" sz="1600" dirty="0">
                          <a:solidFill>
                            <a:schemeClr val="bg1"/>
                          </a:solidFill>
                        </a:rPr>
                        <a:t>안녕하세요</a:t>
                      </a:r>
                      <a:r>
                        <a:rPr lang="en-US" altLang="ko-KR" sz="1600" dirty="0">
                          <a:solidFill>
                            <a:schemeClr val="bg1"/>
                          </a:solidFill>
                        </a:rPr>
                        <a:t>, </a:t>
                      </a:r>
                      <a:r>
                        <a:rPr lang="ko-KR" altLang="en-US" sz="1600" dirty="0">
                          <a:solidFill>
                            <a:schemeClr val="bg1"/>
                          </a:solidFill>
                        </a:rPr>
                        <a:t>사실 </a:t>
                      </a:r>
                      <a:r>
                        <a:rPr lang="ko-KR" altLang="en-US" sz="1600" dirty="0" err="1">
                          <a:solidFill>
                            <a:schemeClr val="bg1"/>
                          </a:solidFill>
                        </a:rPr>
                        <a:t>안녕안해요</a:t>
                      </a:r>
                      <a:r>
                        <a:rPr lang="en-US" altLang="ko-KR" sz="1600" dirty="0">
                          <a:solidFill>
                            <a:schemeClr val="bg1"/>
                          </a:solidFill>
                        </a:rPr>
                        <a:t>.</a:t>
                      </a:r>
                      <a:endParaRPr lang="ko-KR" altLang="en-US" sz="1600" dirty="0">
                        <a:solidFill>
                          <a:schemeClr val="bg1"/>
                        </a:solidFill>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572400355"/>
                  </a:ext>
                </a:extLst>
              </a:tr>
              <a:tr h="1581715">
                <a:tc>
                  <a:txBody>
                    <a:bodyPr/>
                    <a:lstStyle/>
                    <a:p>
                      <a:pPr algn="l" latinLnBrk="1"/>
                      <a:r>
                        <a:rPr lang="ko-KR" altLang="en-US" sz="1400" b="0" i="0" kern="1200" dirty="0">
                          <a:solidFill>
                            <a:schemeClr val="dk1"/>
                          </a:solidFill>
                          <a:effectLst/>
                          <a:latin typeface="+mn-lt"/>
                          <a:ea typeface="+mn-ea"/>
                          <a:cs typeface="+mn-cs"/>
                        </a:rPr>
                        <a:t>어린 시절</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우리 집은 항상 따뜻한 햇살과 함께 뒷마당의 푸르른 나무 그늘 아래에서 가족들이 함께 식사를 했어요</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엄마의 손맛은 특별했죠</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그녀의 만든 음식은 맛있기만 한 게 아니라</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마음까지 따뜻했어요</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특히</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엄마의 손맛이 담긴 감자조림은 저의 아주 특별한 추억이에요</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감자가 고슬고슬하게 익어가며 향기가 가득한 그 모습은 제가 어릴 적 가장 행복한 순간 중 하나였어요</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한 입 </a:t>
                      </a:r>
                      <a:r>
                        <a:rPr lang="ko-KR" altLang="en-US" sz="1400" b="0" i="0" kern="1200" dirty="0" err="1">
                          <a:solidFill>
                            <a:schemeClr val="dk1"/>
                          </a:solidFill>
                          <a:effectLst/>
                          <a:latin typeface="+mn-lt"/>
                          <a:ea typeface="+mn-ea"/>
                          <a:cs typeface="+mn-cs"/>
                        </a:rPr>
                        <a:t>베어물</a:t>
                      </a:r>
                      <a:r>
                        <a:rPr lang="ko-KR" altLang="en-US" sz="1400" b="0" i="0" kern="1200" dirty="0">
                          <a:solidFill>
                            <a:schemeClr val="dk1"/>
                          </a:solidFill>
                          <a:effectLst/>
                          <a:latin typeface="+mn-lt"/>
                          <a:ea typeface="+mn-ea"/>
                          <a:cs typeface="+mn-cs"/>
                        </a:rPr>
                        <a:t> 때마다 어릴 적의 즐거운 기억이 떠오르곤 했죠</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가족들과 함께 한 따뜻한 식사 시간은 저에게 소중한 것으로 남아 있어요</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지금은 엄마의 요리를 그리워하며</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그때의 행복한 순간을 회상하곤 해요</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함께 한 소중한 시간들은 </a:t>
                      </a:r>
                      <a:r>
                        <a:rPr lang="ko-KR" altLang="en-US" sz="1400" b="0" i="0" kern="1200" dirty="0" err="1">
                          <a:solidFill>
                            <a:schemeClr val="dk1"/>
                          </a:solidFill>
                          <a:effectLst/>
                          <a:latin typeface="+mn-lt"/>
                          <a:ea typeface="+mn-ea"/>
                          <a:cs typeface="+mn-cs"/>
                        </a:rPr>
                        <a:t>제게</a:t>
                      </a:r>
                      <a:r>
                        <a:rPr lang="ko-KR" altLang="en-US" sz="1400" b="0" i="0" kern="1200" dirty="0">
                          <a:solidFill>
                            <a:schemeClr val="dk1"/>
                          </a:solidFill>
                          <a:effectLst/>
                          <a:latin typeface="+mn-lt"/>
                          <a:ea typeface="+mn-ea"/>
                          <a:cs typeface="+mn-cs"/>
                        </a:rPr>
                        <a:t> 큰 힘이 되고</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언제나 따뜻한 추억으로 남을 거예요</a:t>
                      </a:r>
                      <a:r>
                        <a:rPr lang="en-US" altLang="ko-KR" sz="1400" b="0" i="0" kern="1200" dirty="0">
                          <a:solidFill>
                            <a:schemeClr val="dk1"/>
                          </a:solidFill>
                          <a:effectLst/>
                          <a:latin typeface="+mn-lt"/>
                          <a:ea typeface="+mn-ea"/>
                          <a:cs typeface="+mn-cs"/>
                        </a:rPr>
                        <a:t>.</a:t>
                      </a:r>
                      <a:endParaRPr lang="ko-KR" altLang="en-US" sz="1400" dirty="0"/>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19289536"/>
                  </a:ext>
                </a:extLst>
              </a:tr>
            </a:tbl>
          </a:graphicData>
        </a:graphic>
      </p:graphicFrame>
      <p:graphicFrame>
        <p:nvGraphicFramePr>
          <p:cNvPr id="6" name="표 5">
            <a:extLst>
              <a:ext uri="{FF2B5EF4-FFF2-40B4-BE49-F238E27FC236}">
                <a16:creationId xmlns:a16="http://schemas.microsoft.com/office/drawing/2014/main" id="{2E66EF55-992E-23C7-30C6-FA733F59E5F9}"/>
              </a:ext>
            </a:extLst>
          </p:cNvPr>
          <p:cNvGraphicFramePr>
            <a:graphicFrameLocks noGrp="1"/>
          </p:cNvGraphicFramePr>
          <p:nvPr>
            <p:extLst>
              <p:ext uri="{D42A27DB-BD31-4B8C-83A1-F6EECF244321}">
                <p14:modId xmlns:p14="http://schemas.microsoft.com/office/powerpoint/2010/main" val="1727583734"/>
              </p:ext>
            </p:extLst>
          </p:nvPr>
        </p:nvGraphicFramePr>
        <p:xfrm>
          <a:off x="158618" y="3429000"/>
          <a:ext cx="9206212" cy="2388981"/>
        </p:xfrm>
        <a:graphic>
          <a:graphicData uri="http://schemas.openxmlformats.org/drawingml/2006/table">
            <a:tbl>
              <a:tblPr firstRow="1" bandRow="1">
                <a:tableStyleId>{5C22544A-7EE6-4342-B048-85BDC9FD1C3A}</a:tableStyleId>
              </a:tblPr>
              <a:tblGrid>
                <a:gridCol w="9206212">
                  <a:extLst>
                    <a:ext uri="{9D8B030D-6E8A-4147-A177-3AD203B41FA5}">
                      <a16:colId xmlns:a16="http://schemas.microsoft.com/office/drawing/2014/main" val="493322816"/>
                    </a:ext>
                  </a:extLst>
                </a:gridCol>
              </a:tblGrid>
              <a:tr h="482621">
                <a:tc>
                  <a:txBody>
                    <a:bodyPr/>
                    <a:lstStyle/>
                    <a:p>
                      <a:pPr algn="l" latinLnBrk="1"/>
                      <a:r>
                        <a:rPr lang="ko-KR" altLang="en-US" sz="1600" dirty="0">
                          <a:solidFill>
                            <a:schemeClr val="bg1"/>
                          </a:solidFill>
                        </a:rPr>
                        <a:t>댓글</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572400355"/>
                  </a:ext>
                </a:extLst>
              </a:tr>
              <a:tr h="1906360">
                <a:tc>
                  <a:txBody>
                    <a:bodyPr/>
                    <a:lstStyle/>
                    <a:p>
                      <a:pPr algn="l" latinLnBrk="1"/>
                      <a:endParaRPr lang="en-US" altLang="ko-KR" sz="1400" dirty="0"/>
                    </a:p>
                    <a:p>
                      <a:pPr algn="l" latinLnBrk="1"/>
                      <a:endParaRPr lang="en-US" altLang="ko-KR" sz="1400" dirty="0"/>
                    </a:p>
                    <a:p>
                      <a:pPr algn="l" latinLnBrk="1"/>
                      <a:endParaRPr lang="en-US" altLang="ko-KR" sz="1400" dirty="0"/>
                    </a:p>
                    <a:p>
                      <a:pPr algn="l" latinLnBrk="1"/>
                      <a:endParaRPr lang="en-US" altLang="ko-KR" sz="1400" dirty="0"/>
                    </a:p>
                    <a:p>
                      <a:pPr algn="l" latinLnBrk="1"/>
                      <a:r>
                        <a:rPr lang="en-US" altLang="ko-KR" sz="1400" dirty="0"/>
                        <a:t>Dd3424 | 2024-01-01 </a:t>
                      </a:r>
                    </a:p>
                    <a:p>
                      <a:pPr algn="l" latinLnBrk="1"/>
                      <a:r>
                        <a:rPr lang="ko-KR" altLang="en-US" sz="1400" dirty="0"/>
                        <a:t>예</a:t>
                      </a:r>
                      <a:r>
                        <a:rPr lang="en-US" altLang="ko-KR" sz="1400" dirty="0"/>
                        <a:t>.. </a:t>
                      </a:r>
                      <a:r>
                        <a:rPr lang="ko-KR" altLang="en-US" sz="1400" dirty="0"/>
                        <a:t>근데 뭐 어쩌라는 거죠</a:t>
                      </a:r>
                      <a:r>
                        <a:rPr lang="en-US" altLang="ko-KR" sz="1400" dirty="0"/>
                        <a:t>?</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19289536"/>
                  </a:ext>
                </a:extLst>
              </a:tr>
            </a:tbl>
          </a:graphicData>
        </a:graphic>
      </p:graphicFrame>
      <p:sp>
        <p:nvSpPr>
          <p:cNvPr id="15" name="직사각형 14">
            <a:extLst>
              <a:ext uri="{FF2B5EF4-FFF2-40B4-BE49-F238E27FC236}">
                <a16:creationId xmlns:a16="http://schemas.microsoft.com/office/drawing/2014/main" id="{9CBE0D2B-47C8-30A7-4207-474D04E016EC}"/>
              </a:ext>
            </a:extLst>
          </p:cNvPr>
          <p:cNvSpPr/>
          <p:nvPr/>
        </p:nvSpPr>
        <p:spPr>
          <a:xfrm>
            <a:off x="267428" y="4029075"/>
            <a:ext cx="8968262" cy="7810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직사각형 1">
            <a:extLst>
              <a:ext uri="{FF2B5EF4-FFF2-40B4-BE49-F238E27FC236}">
                <a16:creationId xmlns:a16="http://schemas.microsoft.com/office/drawing/2014/main" id="{F6247977-03B3-68CD-549B-A2A3F7806D4F}"/>
              </a:ext>
            </a:extLst>
          </p:cNvPr>
          <p:cNvSpPr/>
          <p:nvPr/>
        </p:nvSpPr>
        <p:spPr>
          <a:xfrm>
            <a:off x="48201" y="1312503"/>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1</a:t>
            </a:r>
            <a:endParaRPr lang="ko-KR" altLang="en-US" b="1" dirty="0"/>
          </a:p>
        </p:txBody>
      </p:sp>
      <p:sp>
        <p:nvSpPr>
          <p:cNvPr id="3" name="직사각형 2">
            <a:extLst>
              <a:ext uri="{FF2B5EF4-FFF2-40B4-BE49-F238E27FC236}">
                <a16:creationId xmlns:a16="http://schemas.microsoft.com/office/drawing/2014/main" id="{51D15F98-0825-15A1-CFDC-6D494CF21075}"/>
              </a:ext>
            </a:extLst>
          </p:cNvPr>
          <p:cNvSpPr/>
          <p:nvPr/>
        </p:nvSpPr>
        <p:spPr>
          <a:xfrm>
            <a:off x="57079" y="3278080"/>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2</a:t>
            </a:r>
            <a:endParaRPr lang="ko-KR" altLang="en-US" b="1" dirty="0"/>
          </a:p>
        </p:txBody>
      </p:sp>
      <p:sp>
        <p:nvSpPr>
          <p:cNvPr id="16" name="직사각형 15">
            <a:extLst>
              <a:ext uri="{FF2B5EF4-FFF2-40B4-BE49-F238E27FC236}">
                <a16:creationId xmlns:a16="http://schemas.microsoft.com/office/drawing/2014/main" id="{2DBBBC83-3640-0DFE-16FA-A62A7E3B2BFF}"/>
              </a:ext>
            </a:extLst>
          </p:cNvPr>
          <p:cNvSpPr/>
          <p:nvPr/>
        </p:nvSpPr>
        <p:spPr>
          <a:xfrm>
            <a:off x="116508" y="5012213"/>
            <a:ext cx="301840" cy="30184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3</a:t>
            </a:r>
            <a:endParaRPr lang="ko-KR" altLang="en-US" b="1" dirty="0"/>
          </a:p>
        </p:txBody>
      </p:sp>
    </p:spTree>
    <p:extLst>
      <p:ext uri="{BB962C8B-B14F-4D97-AF65-F5344CB8AC3E}">
        <p14:creationId xmlns:p14="http://schemas.microsoft.com/office/powerpoint/2010/main" val="2241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E22268-245A-98A8-AB63-D9BAF2213DA0}"/>
              </a:ext>
            </a:extLst>
          </p:cNvPr>
          <p:cNvSpPr>
            <a:spLocks noGrp="1"/>
          </p:cNvSpPr>
          <p:nvPr>
            <p:ph type="ctrTitle"/>
          </p:nvPr>
        </p:nvSpPr>
        <p:spPr/>
        <p:txBody>
          <a:bodyPr/>
          <a:lstStyle/>
          <a:p>
            <a:r>
              <a:rPr lang="ko-KR" altLang="en-US" dirty="0"/>
              <a:t>일반유저</a:t>
            </a:r>
          </a:p>
        </p:txBody>
      </p:sp>
      <p:sp>
        <p:nvSpPr>
          <p:cNvPr id="3" name="부제목 2">
            <a:extLst>
              <a:ext uri="{FF2B5EF4-FFF2-40B4-BE49-F238E27FC236}">
                <a16:creationId xmlns:a16="http://schemas.microsoft.com/office/drawing/2014/main" id="{6DB3DEF4-9703-C5A6-14E3-7DBCD514F43E}"/>
              </a:ext>
            </a:extLst>
          </p:cNvPr>
          <p:cNvSpPr>
            <a:spLocks noGrp="1"/>
          </p:cNvSpPr>
          <p:nvPr>
            <p:ph type="subTitle" idx="1"/>
          </p:nvPr>
        </p:nvSpPr>
        <p:spPr/>
        <p:txBody>
          <a:bodyPr/>
          <a:lstStyle/>
          <a:p>
            <a:r>
              <a:rPr lang="ko-KR" altLang="en-US" dirty="0"/>
              <a:t>회원가입 프로세스</a:t>
            </a:r>
          </a:p>
        </p:txBody>
      </p:sp>
    </p:spTree>
    <p:extLst>
      <p:ext uri="{BB962C8B-B14F-4D97-AF65-F5344CB8AC3E}">
        <p14:creationId xmlns:p14="http://schemas.microsoft.com/office/powerpoint/2010/main" val="48501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표 40">
            <a:extLst>
              <a:ext uri="{FF2B5EF4-FFF2-40B4-BE49-F238E27FC236}">
                <a16:creationId xmlns:a16="http://schemas.microsoft.com/office/drawing/2014/main" id="{49F7514C-98B9-EC07-CFCF-19E80182749C}"/>
              </a:ext>
            </a:extLst>
          </p:cNvPr>
          <p:cNvGraphicFramePr>
            <a:graphicFrameLocks noGrp="1"/>
          </p:cNvGraphicFramePr>
          <p:nvPr>
            <p:extLst>
              <p:ext uri="{D42A27DB-BD31-4B8C-83A1-F6EECF244321}">
                <p14:modId xmlns:p14="http://schemas.microsoft.com/office/powerpoint/2010/main" val="1216812178"/>
              </p:ext>
            </p:extLst>
          </p:nvPr>
        </p:nvGraphicFramePr>
        <p:xfrm>
          <a:off x="0" y="0"/>
          <a:ext cx="12192000" cy="6858000"/>
        </p:xfrm>
        <a:graphic>
          <a:graphicData uri="http://schemas.openxmlformats.org/drawingml/2006/table">
            <a:tbl>
              <a:tblPr firstRow="1" bandRow="1">
                <a:tableStyleId>{5940675A-B579-460E-94D1-54222C63F5DA}</a:tableStyleId>
              </a:tblPr>
              <a:tblGrid>
                <a:gridCol w="1006284">
                  <a:extLst>
                    <a:ext uri="{9D8B030D-6E8A-4147-A177-3AD203B41FA5}">
                      <a16:colId xmlns:a16="http://schemas.microsoft.com/office/drawing/2014/main" val="2106489916"/>
                    </a:ext>
                  </a:extLst>
                </a:gridCol>
                <a:gridCol w="6347168">
                  <a:extLst>
                    <a:ext uri="{9D8B030D-6E8A-4147-A177-3AD203B41FA5}">
                      <a16:colId xmlns:a16="http://schemas.microsoft.com/office/drawing/2014/main" val="1137369249"/>
                    </a:ext>
                  </a:extLst>
                </a:gridCol>
                <a:gridCol w="1034527">
                  <a:extLst>
                    <a:ext uri="{9D8B030D-6E8A-4147-A177-3AD203B41FA5}">
                      <a16:colId xmlns:a16="http://schemas.microsoft.com/office/drawing/2014/main" val="2865241988"/>
                    </a:ext>
                  </a:extLst>
                </a:gridCol>
                <a:gridCol w="1375690">
                  <a:extLst>
                    <a:ext uri="{9D8B030D-6E8A-4147-A177-3AD203B41FA5}">
                      <a16:colId xmlns:a16="http://schemas.microsoft.com/office/drawing/2014/main" val="923338578"/>
                    </a:ext>
                  </a:extLst>
                </a:gridCol>
                <a:gridCol w="555409">
                  <a:extLst>
                    <a:ext uri="{9D8B030D-6E8A-4147-A177-3AD203B41FA5}">
                      <a16:colId xmlns:a16="http://schemas.microsoft.com/office/drawing/2014/main" val="690141844"/>
                    </a:ext>
                  </a:extLst>
                </a:gridCol>
                <a:gridCol w="804795">
                  <a:extLst>
                    <a:ext uri="{9D8B030D-6E8A-4147-A177-3AD203B41FA5}">
                      <a16:colId xmlns:a16="http://schemas.microsoft.com/office/drawing/2014/main" val="3185933822"/>
                    </a:ext>
                  </a:extLst>
                </a:gridCol>
                <a:gridCol w="627777">
                  <a:extLst>
                    <a:ext uri="{9D8B030D-6E8A-4147-A177-3AD203B41FA5}">
                      <a16:colId xmlns:a16="http://schemas.microsoft.com/office/drawing/2014/main" val="1128571853"/>
                    </a:ext>
                  </a:extLst>
                </a:gridCol>
                <a:gridCol w="440350">
                  <a:extLst>
                    <a:ext uri="{9D8B030D-6E8A-4147-A177-3AD203B41FA5}">
                      <a16:colId xmlns:a16="http://schemas.microsoft.com/office/drawing/2014/main" val="2512208533"/>
                    </a:ext>
                  </a:extLst>
                </a:gridCol>
              </a:tblGrid>
              <a:tr h="307356">
                <a:tc>
                  <a:txBody>
                    <a:bodyPr/>
                    <a:lstStyle/>
                    <a:p>
                      <a:pPr algn="ctr" latinLnBrk="1"/>
                      <a:r>
                        <a:rPr lang="ko-KR" altLang="en-US" sz="1400" dirty="0"/>
                        <a:t>화면 경로</a:t>
                      </a:r>
                    </a:p>
                  </a:txBody>
                  <a:tcPr anchor="ctr">
                    <a:solidFill>
                      <a:schemeClr val="bg2">
                        <a:lumMod val="90000"/>
                      </a:schemeClr>
                    </a:solidFill>
                  </a:tcPr>
                </a:tc>
                <a:tc>
                  <a:txBody>
                    <a:bodyPr/>
                    <a:lstStyle/>
                    <a:p>
                      <a:pPr latinLnBrk="1"/>
                      <a:r>
                        <a:rPr lang="ko-KR" altLang="en-US" sz="1400" dirty="0"/>
                        <a:t>메인 </a:t>
                      </a:r>
                      <a:r>
                        <a:rPr lang="en-US" altLang="ko-KR" sz="1400" dirty="0"/>
                        <a:t>&gt; </a:t>
                      </a:r>
                      <a:r>
                        <a:rPr lang="ko-KR" altLang="en-US" sz="1400" dirty="0"/>
                        <a:t>회원가입</a:t>
                      </a:r>
                    </a:p>
                  </a:txBody>
                  <a:tcPr anchor="ctr"/>
                </a:tc>
                <a:tc>
                  <a:txBody>
                    <a:bodyPr/>
                    <a:lstStyle/>
                    <a:p>
                      <a:pPr algn="ctr" latinLnBrk="1"/>
                      <a:r>
                        <a:rPr lang="ko-KR" altLang="en-US" sz="1400" dirty="0"/>
                        <a:t>페이지 명</a:t>
                      </a:r>
                    </a:p>
                  </a:txBody>
                  <a:tcPr anchor="ctr">
                    <a:solidFill>
                      <a:schemeClr val="bg2">
                        <a:lumMod val="90000"/>
                      </a:schemeClr>
                    </a:solidFill>
                  </a:tcPr>
                </a:tc>
                <a:tc>
                  <a:txBody>
                    <a:bodyPr/>
                    <a:lstStyle/>
                    <a:p>
                      <a:pPr algn="l" latinLnBrk="1"/>
                      <a:r>
                        <a:rPr lang="en-US" altLang="ko-KR" sz="1400" dirty="0"/>
                        <a:t>Main</a:t>
                      </a:r>
                      <a:endParaRPr lang="ko-KR" altLang="en-US" sz="1400" dirty="0"/>
                    </a:p>
                  </a:txBody>
                  <a:tcPr anchor="ctr"/>
                </a:tc>
                <a:tc>
                  <a:txBody>
                    <a:bodyPr/>
                    <a:lstStyle/>
                    <a:p>
                      <a:pPr algn="ctr" latinLnBrk="1"/>
                      <a:r>
                        <a:rPr lang="en-US" altLang="ko-KR" sz="1400" dirty="0"/>
                        <a:t>VER</a:t>
                      </a:r>
                      <a:endParaRPr lang="ko-KR" altLang="en-US" sz="1400" dirty="0"/>
                    </a:p>
                  </a:txBody>
                  <a:tcPr anchor="ctr">
                    <a:solidFill>
                      <a:schemeClr val="bg2">
                        <a:lumMod val="90000"/>
                      </a:schemeClr>
                    </a:solidFill>
                  </a:tcPr>
                </a:tc>
                <a:tc>
                  <a:txBody>
                    <a:bodyPr/>
                    <a:lstStyle/>
                    <a:p>
                      <a:pPr algn="ctr" latinLnBrk="1"/>
                      <a:r>
                        <a:rPr lang="en-US" altLang="ko-KR" sz="1400" dirty="0"/>
                        <a:t>1.0</a:t>
                      </a:r>
                      <a:endParaRPr lang="ko-KR" altLang="en-US" sz="1400" dirty="0"/>
                    </a:p>
                  </a:txBody>
                  <a:tcPr anchor="ctr"/>
                </a:tc>
                <a:tc>
                  <a:txBody>
                    <a:bodyPr/>
                    <a:lstStyle/>
                    <a:p>
                      <a:pPr algn="ctr" latinLnBrk="1"/>
                      <a:r>
                        <a:rPr lang="en-US" altLang="ko-KR" sz="1400" dirty="0"/>
                        <a:t>P.NO</a:t>
                      </a:r>
                      <a:endParaRPr lang="ko-KR" altLang="en-US" sz="1400" dirty="0"/>
                    </a:p>
                  </a:txBody>
                  <a:tcPr anchor="ctr">
                    <a:solidFill>
                      <a:schemeClr val="bg2">
                        <a:lumMod val="90000"/>
                      </a:schemeClr>
                    </a:solidFill>
                  </a:tcPr>
                </a:tc>
                <a:tc>
                  <a:txBody>
                    <a:bodyPr/>
                    <a:lstStyle/>
                    <a:p>
                      <a:pPr algn="ctr" latinLnBrk="1"/>
                      <a:r>
                        <a:rPr lang="en-US" altLang="ko-KR" sz="1400" dirty="0"/>
                        <a:t>3</a:t>
                      </a:r>
                      <a:endParaRPr lang="ko-KR" altLang="en-US" sz="1400" dirty="0"/>
                    </a:p>
                  </a:txBody>
                  <a:tcPr anchor="ctr"/>
                </a:tc>
                <a:extLst>
                  <a:ext uri="{0D108BD9-81ED-4DB2-BD59-A6C34878D82A}">
                    <a16:rowId xmlns:a16="http://schemas.microsoft.com/office/drawing/2014/main" val="749877970"/>
                  </a:ext>
                </a:extLst>
              </a:tr>
              <a:tr h="307356">
                <a:tc rowSpan="8" gridSpan="4">
                  <a:txBody>
                    <a:bodyPr/>
                    <a:lstStyle/>
                    <a:p>
                      <a:pPr latinLnBrk="1"/>
                      <a:endParaRPr lang="ko-KR" altLang="en-US" sz="1400" dirty="0"/>
                    </a:p>
                  </a:txBody>
                  <a:tcPr>
                    <a:solidFill>
                      <a:schemeClr val="bg1"/>
                    </a:solidFill>
                  </a:tcPr>
                </a:tc>
                <a:tc rowSpan="8" hMerge="1">
                  <a:txBody>
                    <a:bodyPr/>
                    <a:lstStyle/>
                    <a:p>
                      <a:pPr latinLnBrk="1"/>
                      <a:endParaRPr lang="ko-KR" altLang="en-US"/>
                    </a:p>
                  </a:txBody>
                  <a:tcPr/>
                </a:tc>
                <a:tc rowSpan="8" hMerge="1">
                  <a:txBody>
                    <a:bodyPr/>
                    <a:lstStyle/>
                    <a:p>
                      <a:pPr latinLnBrk="1"/>
                      <a:endParaRPr lang="ko-KR" altLang="en-US"/>
                    </a:p>
                  </a:txBody>
                  <a:tcPr/>
                </a:tc>
                <a:tc rowSpan="8" hMerge="1">
                  <a:txBody>
                    <a:bodyPr/>
                    <a:lstStyle/>
                    <a:p>
                      <a:pPr latinLnBrk="1"/>
                      <a:endParaRPr lang="ko-KR" altLang="en-US" dirty="0"/>
                    </a:p>
                  </a:txBody>
                  <a:tcPr/>
                </a:tc>
                <a:tc gridSpan="4">
                  <a:txBody>
                    <a:bodyPr/>
                    <a:lstStyle/>
                    <a:p>
                      <a:pPr algn="l" latinLnBrk="1"/>
                      <a:r>
                        <a:rPr lang="en-US" altLang="ko-KR" sz="1400" dirty="0"/>
                        <a:t>Description</a:t>
                      </a:r>
                      <a:endParaRPr lang="ko-KR" altLang="en-US" sz="1400" dirty="0"/>
                    </a:p>
                  </a:txBody>
                  <a:tcPr anchor="ctr">
                    <a:solidFill>
                      <a:schemeClr val="bg2">
                        <a:lumMod val="90000"/>
                      </a:schemeClr>
                    </a:solidFill>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73239076"/>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89042721"/>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69029654"/>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9086785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26075217"/>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0368163"/>
                  </a:ext>
                </a:extLst>
              </a:tr>
              <a:tr h="891899">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34265980"/>
                  </a:ext>
                </a:extLst>
              </a:tr>
              <a:tr h="891898">
                <a:tc gridSpan="4"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200"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95504954"/>
                  </a:ext>
                </a:extLst>
              </a:tr>
            </a:tbl>
          </a:graphicData>
        </a:graphic>
      </p:graphicFrame>
      <p:sp>
        <p:nvSpPr>
          <p:cNvPr id="4" name="TextBox 3">
            <a:extLst>
              <a:ext uri="{FF2B5EF4-FFF2-40B4-BE49-F238E27FC236}">
                <a16:creationId xmlns:a16="http://schemas.microsoft.com/office/drawing/2014/main" id="{387BB4F0-A7EC-906A-7D9B-FDDFB9EAD919}"/>
              </a:ext>
            </a:extLst>
          </p:cNvPr>
          <p:cNvSpPr txBox="1"/>
          <p:nvPr/>
        </p:nvSpPr>
        <p:spPr>
          <a:xfrm>
            <a:off x="55981" y="363649"/>
            <a:ext cx="1604863" cy="400110"/>
          </a:xfrm>
          <a:prstGeom prst="rect">
            <a:avLst/>
          </a:prstGeom>
          <a:noFill/>
        </p:spPr>
        <p:txBody>
          <a:bodyPr wrap="square" rtlCol="0" anchor="ctr">
            <a:spAutoFit/>
          </a:bodyPr>
          <a:lstStyle/>
          <a:p>
            <a:pPr algn="ctr"/>
            <a:r>
              <a:rPr lang="en-US" altLang="ko-KR"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atin typeface="Arial Black" panose="020B0A04020102020204" pitchFamily="34" charset="0"/>
                <a:cs typeface="Aharoni" panose="020F0502020204030204" pitchFamily="2" charset="-79"/>
              </a:rPr>
              <a:t>TG</a:t>
            </a:r>
            <a:r>
              <a:rPr lang="ko-KR" altLang="en-US" sz="2000" b="1" dirty="0" err="1">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rPr>
              <a:t>디스게임</a:t>
            </a:r>
            <a:endParaRPr lang="ko-KR" altLang="en-US" sz="2000" b="1" dirty="0">
              <a:ln w="0">
                <a:noFill/>
              </a:ln>
              <a:gradFill flip="none" rotWithShape="1">
                <a:gsLst>
                  <a:gs pos="0">
                    <a:schemeClr val="accent2"/>
                  </a:gs>
                  <a:gs pos="74000">
                    <a:schemeClr val="accent1">
                      <a:lumMod val="45000"/>
                      <a:lumOff val="55000"/>
                    </a:schemeClr>
                  </a:gs>
                  <a:gs pos="83000">
                    <a:schemeClr val="accent1">
                      <a:lumMod val="45000"/>
                      <a:lumOff val="55000"/>
                    </a:schemeClr>
                  </a:gs>
                  <a:gs pos="100000">
                    <a:schemeClr val="tx2">
                      <a:lumMod val="50000"/>
                      <a:lumOff val="50000"/>
                    </a:schemeClr>
                  </a:gs>
                </a:gsLst>
                <a:lin ang="0" scaled="1"/>
                <a:tileRect/>
              </a:gradFill>
              <a:latin typeface="Arial Black" panose="020B0A04020102020204" pitchFamily="34" charset="0"/>
              <a:cs typeface="Aharoni" panose="020F0502020204030204" pitchFamily="2" charset="-79"/>
            </a:endParaRPr>
          </a:p>
        </p:txBody>
      </p:sp>
      <p:sp>
        <p:nvSpPr>
          <p:cNvPr id="9" name="사각형: 둥근 모서리 8">
            <a:extLst>
              <a:ext uri="{FF2B5EF4-FFF2-40B4-BE49-F238E27FC236}">
                <a16:creationId xmlns:a16="http://schemas.microsoft.com/office/drawing/2014/main" id="{0DC7F61C-E318-0531-7CC3-DBB5F7548261}"/>
              </a:ext>
            </a:extLst>
          </p:cNvPr>
          <p:cNvSpPr/>
          <p:nvPr/>
        </p:nvSpPr>
        <p:spPr>
          <a:xfrm>
            <a:off x="1735490" y="410545"/>
            <a:ext cx="4954560" cy="306557"/>
          </a:xfrm>
          <a:prstGeom prst="roundRect">
            <a:avLst/>
          </a:prstGeom>
          <a:solidFill>
            <a:schemeClr val="bg2"/>
          </a:solidFill>
          <a:ln w="12700">
            <a:solidFill>
              <a:schemeClr val="bg2">
                <a:lumMod val="50000"/>
                <a:alpha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8B50BACA-FF8A-535E-D0A7-B08FA9CA46FF}"/>
              </a:ext>
            </a:extLst>
          </p:cNvPr>
          <p:cNvSpPr/>
          <p:nvPr/>
        </p:nvSpPr>
        <p:spPr>
          <a:xfrm>
            <a:off x="6764696" y="410545"/>
            <a:ext cx="569168" cy="306549"/>
          </a:xfrm>
          <a:prstGeom prst="round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bg1"/>
                </a:solidFill>
              </a:rPr>
              <a:t>검색</a:t>
            </a:r>
          </a:p>
        </p:txBody>
      </p:sp>
      <p:sp>
        <p:nvSpPr>
          <p:cNvPr id="13" name="사각형: 둥근 모서리 12">
            <a:extLst>
              <a:ext uri="{FF2B5EF4-FFF2-40B4-BE49-F238E27FC236}">
                <a16:creationId xmlns:a16="http://schemas.microsoft.com/office/drawing/2014/main" id="{341D9DD1-C5CE-4269-0B4F-E07505AE290E}"/>
              </a:ext>
            </a:extLst>
          </p:cNvPr>
          <p:cNvSpPr/>
          <p:nvPr/>
        </p:nvSpPr>
        <p:spPr>
          <a:xfrm>
            <a:off x="7606021" y="410429"/>
            <a:ext cx="766668" cy="306549"/>
          </a:xfrm>
          <a:prstGeom prst="roundRect">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로그인</a:t>
            </a:r>
          </a:p>
        </p:txBody>
      </p:sp>
      <p:sp>
        <p:nvSpPr>
          <p:cNvPr id="14" name="사각형: 둥근 모서리 13">
            <a:extLst>
              <a:ext uri="{FF2B5EF4-FFF2-40B4-BE49-F238E27FC236}">
                <a16:creationId xmlns:a16="http://schemas.microsoft.com/office/drawing/2014/main" id="{C51EBD32-AACA-27DC-F6BE-3D43EAD68FFD}"/>
              </a:ext>
            </a:extLst>
          </p:cNvPr>
          <p:cNvSpPr/>
          <p:nvPr/>
        </p:nvSpPr>
        <p:spPr>
          <a:xfrm>
            <a:off x="8402222" y="410545"/>
            <a:ext cx="962610" cy="306549"/>
          </a:xfrm>
          <a:prstGeom prst="roundRect">
            <a:avLst/>
          </a:prstGeom>
          <a:solidFill>
            <a:srgbClr val="FFFF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1"/>
                </a:solidFill>
              </a:rPr>
              <a:t>회원가입</a:t>
            </a:r>
          </a:p>
        </p:txBody>
      </p:sp>
      <p:grpSp>
        <p:nvGrpSpPr>
          <p:cNvPr id="7" name="그룹 6">
            <a:extLst>
              <a:ext uri="{FF2B5EF4-FFF2-40B4-BE49-F238E27FC236}">
                <a16:creationId xmlns:a16="http://schemas.microsoft.com/office/drawing/2014/main" id="{D39A1AD9-2655-4DD9-6E21-1C9C761AFB48}"/>
              </a:ext>
            </a:extLst>
          </p:cNvPr>
          <p:cNvGrpSpPr/>
          <p:nvPr/>
        </p:nvGrpSpPr>
        <p:grpSpPr>
          <a:xfrm>
            <a:off x="158619" y="809220"/>
            <a:ext cx="9206212" cy="467882"/>
            <a:chOff x="158620" y="810414"/>
            <a:chExt cx="9206212" cy="467882"/>
          </a:xfrm>
        </p:grpSpPr>
        <p:sp>
          <p:nvSpPr>
            <p:cNvPr id="8" name="직사각형 7">
              <a:extLst>
                <a:ext uri="{FF2B5EF4-FFF2-40B4-BE49-F238E27FC236}">
                  <a16:creationId xmlns:a16="http://schemas.microsoft.com/office/drawing/2014/main" id="{685E56D8-8A08-E970-1677-A86A5422EEB5}"/>
                </a:ext>
              </a:extLst>
            </p:cNvPr>
            <p:cNvSpPr/>
            <p:nvPr/>
          </p:nvSpPr>
          <p:spPr>
            <a:xfrm>
              <a:off x="158620" y="810414"/>
              <a:ext cx="9206212" cy="467882"/>
            </a:xfrm>
            <a:prstGeom prst="rect">
              <a:avLst/>
            </a:prstGeom>
            <a:solidFill>
              <a:schemeClr val="tx2">
                <a:lumMod val="90000"/>
                <a:lumOff val="1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EB2F7F4-A13E-5C20-2069-6BCAC20DAE3A}"/>
                </a:ext>
              </a:extLst>
            </p:cNvPr>
            <p:cNvSpPr txBox="1"/>
            <p:nvPr/>
          </p:nvSpPr>
          <p:spPr>
            <a:xfrm>
              <a:off x="267429" y="866594"/>
              <a:ext cx="1107997" cy="369332"/>
            </a:xfrm>
            <a:prstGeom prst="rect">
              <a:avLst/>
            </a:prstGeom>
            <a:noFill/>
          </p:spPr>
          <p:txBody>
            <a:bodyPr wrap="square" rtlCol="0">
              <a:spAutoFit/>
            </a:bodyPr>
            <a:lstStyle/>
            <a:p>
              <a:pPr algn="ctr"/>
              <a:r>
                <a:rPr lang="ko-KR" altLang="en-US" dirty="0">
                  <a:solidFill>
                    <a:schemeClr val="bg1"/>
                  </a:solidFill>
                </a:rPr>
                <a:t>공지사항</a:t>
              </a:r>
            </a:p>
          </p:txBody>
        </p:sp>
        <p:sp>
          <p:nvSpPr>
            <p:cNvPr id="12" name="TextBox 11">
              <a:extLst>
                <a:ext uri="{FF2B5EF4-FFF2-40B4-BE49-F238E27FC236}">
                  <a16:creationId xmlns:a16="http://schemas.microsoft.com/office/drawing/2014/main" id="{D7AEAAD2-0E5E-0099-1F0E-DC2C87BBE0BA}"/>
                </a:ext>
              </a:extLst>
            </p:cNvPr>
            <p:cNvSpPr txBox="1"/>
            <p:nvPr/>
          </p:nvSpPr>
          <p:spPr>
            <a:xfrm>
              <a:off x="1536104" y="867281"/>
              <a:ext cx="1338829" cy="369332"/>
            </a:xfrm>
            <a:prstGeom prst="rect">
              <a:avLst/>
            </a:prstGeom>
            <a:noFill/>
          </p:spPr>
          <p:txBody>
            <a:bodyPr wrap="none" rtlCol="0">
              <a:spAutoFit/>
            </a:bodyPr>
            <a:lstStyle/>
            <a:p>
              <a:pPr algn="ctr"/>
              <a:r>
                <a:rPr lang="ko-KR" altLang="en-US" dirty="0">
                  <a:solidFill>
                    <a:schemeClr val="bg1"/>
                  </a:solidFill>
                </a:rPr>
                <a:t>마이페이지</a:t>
              </a:r>
            </a:p>
          </p:txBody>
        </p:sp>
        <p:sp>
          <p:nvSpPr>
            <p:cNvPr id="24" name="TextBox 23">
              <a:extLst>
                <a:ext uri="{FF2B5EF4-FFF2-40B4-BE49-F238E27FC236}">
                  <a16:creationId xmlns:a16="http://schemas.microsoft.com/office/drawing/2014/main" id="{E33E621E-A289-3930-018E-5EA05313E84E}"/>
                </a:ext>
              </a:extLst>
            </p:cNvPr>
            <p:cNvSpPr txBox="1"/>
            <p:nvPr/>
          </p:nvSpPr>
          <p:spPr>
            <a:xfrm>
              <a:off x="4344641" y="867281"/>
              <a:ext cx="1107997" cy="369332"/>
            </a:xfrm>
            <a:prstGeom prst="rect">
              <a:avLst/>
            </a:prstGeom>
            <a:noFill/>
          </p:spPr>
          <p:txBody>
            <a:bodyPr wrap="none" rtlCol="0">
              <a:spAutoFit/>
            </a:bodyPr>
            <a:lstStyle/>
            <a:p>
              <a:pPr algn="ctr"/>
              <a:r>
                <a:rPr lang="ko-KR" altLang="en-US" dirty="0">
                  <a:solidFill>
                    <a:schemeClr val="bg1"/>
                  </a:solidFill>
                </a:rPr>
                <a:t>이용안내</a:t>
              </a:r>
            </a:p>
          </p:txBody>
        </p:sp>
        <p:sp>
          <p:nvSpPr>
            <p:cNvPr id="25" name="TextBox 24">
              <a:extLst>
                <a:ext uri="{FF2B5EF4-FFF2-40B4-BE49-F238E27FC236}">
                  <a16:creationId xmlns:a16="http://schemas.microsoft.com/office/drawing/2014/main" id="{A0978158-CB7A-05A2-4EBF-6F2C91C1E963}"/>
                </a:ext>
              </a:extLst>
            </p:cNvPr>
            <p:cNvSpPr txBox="1"/>
            <p:nvPr/>
          </p:nvSpPr>
          <p:spPr>
            <a:xfrm>
              <a:off x="5657243" y="866594"/>
              <a:ext cx="1107996" cy="369332"/>
            </a:xfrm>
            <a:prstGeom prst="rect">
              <a:avLst/>
            </a:prstGeom>
            <a:noFill/>
          </p:spPr>
          <p:txBody>
            <a:bodyPr wrap="none" rtlCol="0">
              <a:spAutoFit/>
            </a:bodyPr>
            <a:lstStyle/>
            <a:p>
              <a:pPr algn="ctr"/>
              <a:r>
                <a:rPr lang="ko-KR" altLang="en-US" dirty="0">
                  <a:solidFill>
                    <a:schemeClr val="bg1"/>
                  </a:solidFill>
                </a:rPr>
                <a:t>고객지원</a:t>
              </a:r>
            </a:p>
          </p:txBody>
        </p:sp>
        <p:sp>
          <p:nvSpPr>
            <p:cNvPr id="26" name="사각형: 둥근 모서리 25">
              <a:extLst>
                <a:ext uri="{FF2B5EF4-FFF2-40B4-BE49-F238E27FC236}">
                  <a16:creationId xmlns:a16="http://schemas.microsoft.com/office/drawing/2014/main" id="{3779FB69-D8E1-0783-956D-869C580F21F3}"/>
                </a:ext>
              </a:extLst>
            </p:cNvPr>
            <p:cNvSpPr/>
            <p:nvPr/>
          </p:nvSpPr>
          <p:spPr>
            <a:xfrm>
              <a:off x="7587485" y="879623"/>
              <a:ext cx="766668" cy="306549"/>
            </a:xfrm>
            <a:prstGeom prst="roundRect">
              <a:avLst/>
            </a:prstGeom>
            <a:solidFill>
              <a:srgbClr val="FF000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유튜브</a:t>
              </a:r>
            </a:p>
          </p:txBody>
        </p:sp>
        <p:sp>
          <p:nvSpPr>
            <p:cNvPr id="27" name="사각형: 둥근 모서리 26">
              <a:extLst>
                <a:ext uri="{FF2B5EF4-FFF2-40B4-BE49-F238E27FC236}">
                  <a16:creationId xmlns:a16="http://schemas.microsoft.com/office/drawing/2014/main" id="{406923F6-912F-0F6F-345E-A074A09BC6F3}"/>
                </a:ext>
              </a:extLst>
            </p:cNvPr>
            <p:cNvSpPr/>
            <p:nvPr/>
          </p:nvSpPr>
          <p:spPr>
            <a:xfrm>
              <a:off x="8469023" y="879739"/>
              <a:ext cx="766668" cy="306549"/>
            </a:xfrm>
            <a:prstGeom prst="roundRect">
              <a:avLst/>
            </a:prstGeom>
            <a:solidFill>
              <a:srgbClr val="00B0F0"/>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트위터</a:t>
              </a:r>
            </a:p>
          </p:txBody>
        </p:sp>
        <p:cxnSp>
          <p:nvCxnSpPr>
            <p:cNvPr id="34" name="직선 연결선 33">
              <a:extLst>
                <a:ext uri="{FF2B5EF4-FFF2-40B4-BE49-F238E27FC236}">
                  <a16:creationId xmlns:a16="http://schemas.microsoft.com/office/drawing/2014/main" id="{CFBC715B-CB12-BED6-BE5D-0734486043B2}"/>
                </a:ext>
              </a:extLst>
            </p:cNvPr>
            <p:cNvCxnSpPr/>
            <p:nvPr/>
          </p:nvCxnSpPr>
          <p:spPr>
            <a:xfrm>
              <a:off x="1466652"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직선 연결선 34">
              <a:extLst>
                <a:ext uri="{FF2B5EF4-FFF2-40B4-BE49-F238E27FC236}">
                  <a16:creationId xmlns:a16="http://schemas.microsoft.com/office/drawing/2014/main" id="{0C00152E-D997-AEC6-D6CA-3CAD4F749318}"/>
                </a:ext>
              </a:extLst>
            </p:cNvPr>
            <p:cNvCxnSpPr/>
            <p:nvPr/>
          </p:nvCxnSpPr>
          <p:spPr>
            <a:xfrm>
              <a:off x="2954576"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직선 연결선 35">
              <a:extLst>
                <a:ext uri="{FF2B5EF4-FFF2-40B4-BE49-F238E27FC236}">
                  <a16:creationId xmlns:a16="http://schemas.microsoft.com/office/drawing/2014/main" id="{939D746D-25C0-2466-BE9E-40A3E94A4BE2}"/>
                </a:ext>
              </a:extLst>
            </p:cNvPr>
            <p:cNvCxnSpPr/>
            <p:nvPr/>
          </p:nvCxnSpPr>
          <p:spPr>
            <a:xfrm>
              <a:off x="4238331"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직선 연결선 36">
              <a:extLst>
                <a:ext uri="{FF2B5EF4-FFF2-40B4-BE49-F238E27FC236}">
                  <a16:creationId xmlns:a16="http://schemas.microsoft.com/office/drawing/2014/main" id="{08EF880C-59D7-4CE2-6DA4-4D56BB7CDE4C}"/>
                </a:ext>
              </a:extLst>
            </p:cNvPr>
            <p:cNvCxnSpPr/>
            <p:nvPr/>
          </p:nvCxnSpPr>
          <p:spPr>
            <a:xfrm>
              <a:off x="5532730" y="879623"/>
              <a:ext cx="0" cy="3379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8CA6FC2-3553-7C45-4C54-B7D2BD53CA65}"/>
                </a:ext>
              </a:extLst>
            </p:cNvPr>
            <p:cNvSpPr txBox="1"/>
            <p:nvPr/>
          </p:nvSpPr>
          <p:spPr>
            <a:xfrm>
              <a:off x="3038501" y="859689"/>
              <a:ext cx="1107997" cy="369332"/>
            </a:xfrm>
            <a:prstGeom prst="rect">
              <a:avLst/>
            </a:prstGeom>
            <a:noFill/>
          </p:spPr>
          <p:txBody>
            <a:bodyPr wrap="square" rtlCol="0">
              <a:spAutoFit/>
            </a:bodyPr>
            <a:lstStyle/>
            <a:p>
              <a:pPr algn="ctr"/>
              <a:r>
                <a:rPr lang="ko-KR" altLang="en-US" dirty="0">
                  <a:solidFill>
                    <a:schemeClr val="bg1"/>
                  </a:solidFill>
                </a:rPr>
                <a:t>제보하기</a:t>
              </a:r>
            </a:p>
          </p:txBody>
        </p:sp>
      </p:grpSp>
      <p:graphicFrame>
        <p:nvGraphicFramePr>
          <p:cNvPr id="5" name="표 4">
            <a:extLst>
              <a:ext uri="{FF2B5EF4-FFF2-40B4-BE49-F238E27FC236}">
                <a16:creationId xmlns:a16="http://schemas.microsoft.com/office/drawing/2014/main" id="{25F499CE-626A-C211-E130-FFD6766035A4}"/>
              </a:ext>
            </a:extLst>
          </p:cNvPr>
          <p:cNvGraphicFramePr>
            <a:graphicFrameLocks noGrp="1"/>
          </p:cNvGraphicFramePr>
          <p:nvPr>
            <p:extLst>
              <p:ext uri="{D42A27DB-BD31-4B8C-83A1-F6EECF244321}">
                <p14:modId xmlns:p14="http://schemas.microsoft.com/office/powerpoint/2010/main" val="2518558"/>
              </p:ext>
            </p:extLst>
          </p:nvPr>
        </p:nvGraphicFramePr>
        <p:xfrm>
          <a:off x="158619" y="1346311"/>
          <a:ext cx="9206212" cy="791196"/>
        </p:xfrm>
        <a:graphic>
          <a:graphicData uri="http://schemas.openxmlformats.org/drawingml/2006/table">
            <a:tbl>
              <a:tblPr firstRow="1" bandRow="1">
                <a:tableStyleId>{5C22544A-7EE6-4342-B048-85BDC9FD1C3A}</a:tableStyleId>
              </a:tblPr>
              <a:tblGrid>
                <a:gridCol w="2301553">
                  <a:extLst>
                    <a:ext uri="{9D8B030D-6E8A-4147-A177-3AD203B41FA5}">
                      <a16:colId xmlns:a16="http://schemas.microsoft.com/office/drawing/2014/main" val="3895121527"/>
                    </a:ext>
                  </a:extLst>
                </a:gridCol>
                <a:gridCol w="2301553">
                  <a:extLst>
                    <a:ext uri="{9D8B030D-6E8A-4147-A177-3AD203B41FA5}">
                      <a16:colId xmlns:a16="http://schemas.microsoft.com/office/drawing/2014/main" val="4165009901"/>
                    </a:ext>
                  </a:extLst>
                </a:gridCol>
                <a:gridCol w="2301553">
                  <a:extLst>
                    <a:ext uri="{9D8B030D-6E8A-4147-A177-3AD203B41FA5}">
                      <a16:colId xmlns:a16="http://schemas.microsoft.com/office/drawing/2014/main" val="1379307229"/>
                    </a:ext>
                  </a:extLst>
                </a:gridCol>
                <a:gridCol w="2301553">
                  <a:extLst>
                    <a:ext uri="{9D8B030D-6E8A-4147-A177-3AD203B41FA5}">
                      <a16:colId xmlns:a16="http://schemas.microsoft.com/office/drawing/2014/main" val="2042250820"/>
                    </a:ext>
                  </a:extLst>
                </a:gridCol>
              </a:tblGrid>
              <a:tr h="791196">
                <a:tc>
                  <a:txBody>
                    <a:bodyPr/>
                    <a:lstStyle/>
                    <a:p>
                      <a:pPr algn="ctr" latinLnBrk="1"/>
                      <a:r>
                        <a:rPr lang="ko-KR" altLang="en-US" dirty="0"/>
                        <a:t>     </a:t>
                      </a:r>
                      <a:r>
                        <a:rPr lang="ko-KR" altLang="en-US" sz="2400" dirty="0"/>
                        <a:t>약관동의</a:t>
                      </a:r>
                      <a:endParaRPr lang="ko-KR" altLang="en-US" dirty="0"/>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latinLnBrk="1"/>
                      <a:r>
                        <a:rPr lang="ko-KR" altLang="en-US" sz="2400" dirty="0"/>
                        <a:t>   본인인증</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latinLnBrk="1"/>
                      <a:r>
                        <a:rPr lang="ko-KR" altLang="en-US" sz="2400" dirty="0"/>
                        <a:t>   정보입력</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latinLnBrk="1"/>
                      <a:r>
                        <a:rPr lang="ko-KR" altLang="en-US" sz="2400" dirty="0"/>
                        <a:t>   가입완료</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448589697"/>
                  </a:ext>
                </a:extLst>
              </a:tr>
            </a:tbl>
          </a:graphicData>
        </a:graphic>
      </p:graphicFrame>
      <p:pic>
        <p:nvPicPr>
          <p:cNvPr id="17" name="그래픽 16" descr="열린 자물쇠 윤곽선">
            <a:extLst>
              <a:ext uri="{FF2B5EF4-FFF2-40B4-BE49-F238E27FC236}">
                <a16:creationId xmlns:a16="http://schemas.microsoft.com/office/drawing/2014/main" id="{4413D076-EE46-2D37-3A83-A92D3480EC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2844" y="1430104"/>
            <a:ext cx="628650" cy="628650"/>
          </a:xfrm>
          <a:prstGeom prst="rect">
            <a:avLst/>
          </a:prstGeom>
        </p:spPr>
      </p:pic>
      <p:pic>
        <p:nvPicPr>
          <p:cNvPr id="19" name="그래픽 18" descr="배지 체크 표시1 윤곽선">
            <a:extLst>
              <a:ext uri="{FF2B5EF4-FFF2-40B4-BE49-F238E27FC236}">
                <a16:creationId xmlns:a16="http://schemas.microsoft.com/office/drawing/2014/main" id="{0F55C0AD-4B4C-9140-C955-2A93232F2C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428" y="1485240"/>
            <a:ext cx="573514" cy="573514"/>
          </a:xfrm>
          <a:prstGeom prst="rect">
            <a:avLst/>
          </a:prstGeom>
        </p:spPr>
      </p:pic>
      <p:pic>
        <p:nvPicPr>
          <p:cNvPr id="23" name="그래픽 22" descr="클립보드 윤곽선">
            <a:extLst>
              <a:ext uri="{FF2B5EF4-FFF2-40B4-BE49-F238E27FC236}">
                <a16:creationId xmlns:a16="http://schemas.microsoft.com/office/drawing/2014/main" id="{9EED0077-2FD6-9841-7BEB-E794B7CCA3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0765" y="1459656"/>
            <a:ext cx="580326" cy="580326"/>
          </a:xfrm>
          <a:prstGeom prst="rect">
            <a:avLst/>
          </a:prstGeom>
        </p:spPr>
      </p:pic>
      <p:pic>
        <p:nvPicPr>
          <p:cNvPr id="29" name="그래픽 28" descr="엄지척 기호 윤곽선">
            <a:extLst>
              <a:ext uri="{FF2B5EF4-FFF2-40B4-BE49-F238E27FC236}">
                <a16:creationId xmlns:a16="http://schemas.microsoft.com/office/drawing/2014/main" id="{7FD38CFA-2FF8-1A13-4956-DE59A3BC4C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20362" y="1441295"/>
            <a:ext cx="606268" cy="606268"/>
          </a:xfrm>
          <a:prstGeom prst="rect">
            <a:avLst/>
          </a:prstGeom>
        </p:spPr>
      </p:pic>
      <p:grpSp>
        <p:nvGrpSpPr>
          <p:cNvPr id="32" name="그룹 31">
            <a:extLst>
              <a:ext uri="{FF2B5EF4-FFF2-40B4-BE49-F238E27FC236}">
                <a16:creationId xmlns:a16="http://schemas.microsoft.com/office/drawing/2014/main" id="{4A93414E-DDB5-0865-0617-B1C95E44EE4B}"/>
              </a:ext>
            </a:extLst>
          </p:cNvPr>
          <p:cNvGrpSpPr/>
          <p:nvPr/>
        </p:nvGrpSpPr>
        <p:grpSpPr>
          <a:xfrm>
            <a:off x="156906" y="2191311"/>
            <a:ext cx="9207925" cy="2099156"/>
            <a:chOff x="156906" y="2324661"/>
            <a:chExt cx="9207925" cy="2099156"/>
          </a:xfrm>
        </p:grpSpPr>
        <p:sp>
          <p:nvSpPr>
            <p:cNvPr id="21" name="직사각형 20">
              <a:extLst>
                <a:ext uri="{FF2B5EF4-FFF2-40B4-BE49-F238E27FC236}">
                  <a16:creationId xmlns:a16="http://schemas.microsoft.com/office/drawing/2014/main" id="{5F1CB07A-75D1-C1B3-FC74-4CB28C53994E}"/>
                </a:ext>
              </a:extLst>
            </p:cNvPr>
            <p:cNvSpPr/>
            <p:nvPr/>
          </p:nvSpPr>
          <p:spPr>
            <a:xfrm>
              <a:off x="158619" y="2632438"/>
              <a:ext cx="9206212" cy="1791379"/>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ko-KR" altLang="en-US" sz="1200" dirty="0"/>
                <a:t>세상은 끊임없는 변화 속에서 흘러가고 있어</a:t>
              </a:r>
              <a:r>
                <a:rPr lang="en-US" altLang="ko-KR" sz="1200" dirty="0"/>
                <a:t>. </a:t>
              </a:r>
              <a:r>
                <a:rPr lang="ko-KR" altLang="en-US" sz="1200" dirty="0"/>
                <a:t>우리는 그 속에서 자리를 찾고</a:t>
              </a:r>
              <a:r>
                <a:rPr lang="en-US" altLang="ko-KR" sz="1200" dirty="0"/>
                <a:t>, </a:t>
              </a:r>
              <a:r>
                <a:rPr lang="ko-KR" altLang="en-US" sz="1200" dirty="0"/>
                <a:t>삶을 살아가고 있지</a:t>
              </a:r>
              <a:r>
                <a:rPr lang="en-US" altLang="ko-KR" sz="1200" dirty="0"/>
                <a:t>. </a:t>
              </a:r>
              <a:r>
                <a:rPr lang="ko-KR" altLang="en-US" sz="1200" dirty="0"/>
                <a:t>때로는 힘들고 지치기도 하지만</a:t>
              </a:r>
              <a:r>
                <a:rPr lang="en-US" altLang="ko-KR" sz="1200" dirty="0"/>
                <a:t>, </a:t>
              </a:r>
              <a:r>
                <a:rPr lang="ko-KR" altLang="en-US" sz="1200" dirty="0"/>
                <a:t>그럴 때마다 우리는 앞으로 나아가려는 열망을 가져</a:t>
              </a:r>
              <a:r>
                <a:rPr lang="en-US" altLang="ko-KR" sz="1200" dirty="0"/>
                <a:t>. </a:t>
              </a:r>
              <a:r>
                <a:rPr lang="ko-KR" altLang="en-US" sz="1200" dirty="0"/>
                <a:t>그리고 우리의 선택과 행동이 미래를 결정짓는다는 걸 잊지 말자</a:t>
              </a:r>
              <a:r>
                <a:rPr lang="en-US" altLang="ko-KR" sz="1200" dirty="0"/>
                <a:t>. </a:t>
              </a:r>
              <a:r>
                <a:rPr lang="ko-KR" altLang="en-US" sz="1200" dirty="0"/>
                <a:t>함께 나아가며 서로를 이해하고 도우며</a:t>
              </a:r>
              <a:r>
                <a:rPr lang="en-US" altLang="ko-KR" sz="1200" dirty="0"/>
                <a:t>, </a:t>
              </a:r>
              <a:r>
                <a:rPr lang="ko-KR" altLang="en-US" sz="1200" dirty="0"/>
                <a:t>더 나은 세상을 만들어가자</a:t>
              </a:r>
              <a:r>
                <a:rPr lang="en-US" altLang="ko-KR" sz="1200" dirty="0"/>
                <a:t>.</a:t>
              </a:r>
              <a:r>
                <a:rPr lang="ko-KR" altLang="en-US" sz="1200" dirty="0"/>
                <a:t> 세상은 끊임없는 변화 속에서 흘러가고 있어</a:t>
              </a:r>
              <a:r>
                <a:rPr lang="en-US" altLang="ko-KR" sz="1200" dirty="0"/>
                <a:t>. </a:t>
              </a:r>
              <a:r>
                <a:rPr lang="ko-KR" altLang="en-US" sz="1200" dirty="0"/>
                <a:t>우리는 그 속에서 자리를 찾고</a:t>
              </a:r>
              <a:r>
                <a:rPr lang="en-US" altLang="ko-KR" sz="1200" dirty="0"/>
                <a:t>, </a:t>
              </a:r>
              <a:r>
                <a:rPr lang="ko-KR" altLang="en-US" sz="1200" dirty="0"/>
                <a:t>삶을 살아가고 있지</a:t>
              </a:r>
              <a:r>
                <a:rPr lang="en-US" altLang="ko-KR" sz="1200" dirty="0"/>
                <a:t>. </a:t>
              </a:r>
              <a:r>
                <a:rPr lang="ko-KR" altLang="en-US" sz="1200" dirty="0"/>
                <a:t>때로는 힘들고 지치기도 하지만</a:t>
              </a:r>
              <a:r>
                <a:rPr lang="en-US" altLang="ko-KR" sz="1200" dirty="0"/>
                <a:t>, </a:t>
              </a:r>
              <a:r>
                <a:rPr lang="ko-KR" altLang="en-US" sz="1200" dirty="0"/>
                <a:t>그럴 때마다 우리는 앞으로 나아가려는 열망을 가져</a:t>
              </a:r>
              <a:r>
                <a:rPr lang="en-US" altLang="ko-KR" sz="1200" dirty="0"/>
                <a:t>. </a:t>
              </a:r>
              <a:r>
                <a:rPr lang="ko-KR" altLang="en-US" sz="1200" dirty="0"/>
                <a:t>그리고 우리의 선택과 행동이 미래를 결정짓는다는 걸 잊지 말자</a:t>
              </a:r>
              <a:r>
                <a:rPr lang="en-US" altLang="ko-KR" sz="1200" dirty="0"/>
                <a:t>. </a:t>
              </a:r>
              <a:r>
                <a:rPr lang="ko-KR" altLang="en-US" sz="1200" dirty="0"/>
                <a:t>함께 나아가며 서로를 이해하고 도우며</a:t>
              </a:r>
              <a:r>
                <a:rPr lang="en-US" altLang="ko-KR" sz="1200" dirty="0"/>
                <a:t>, </a:t>
              </a:r>
              <a:r>
                <a:rPr lang="ko-KR" altLang="en-US" sz="1200" dirty="0"/>
                <a:t>더 나은 세상을 만들어가자</a:t>
              </a:r>
              <a:r>
                <a:rPr lang="en-US" altLang="ko-KR" sz="1200" dirty="0"/>
                <a:t>.</a:t>
              </a:r>
              <a:r>
                <a:rPr lang="ko-KR" altLang="en-US" sz="1200" dirty="0"/>
                <a:t> 세상은 끊임없는 변화 속에서 흘러가고 있어</a:t>
              </a:r>
              <a:r>
                <a:rPr lang="en-US" altLang="ko-KR" sz="1200" dirty="0"/>
                <a:t>. </a:t>
              </a:r>
              <a:r>
                <a:rPr lang="ko-KR" altLang="en-US" sz="1200" dirty="0"/>
                <a:t>우리는 그 속에서 자리를 찾고</a:t>
              </a:r>
              <a:r>
                <a:rPr lang="en-US" altLang="ko-KR" sz="1200" dirty="0"/>
                <a:t>, </a:t>
              </a:r>
              <a:r>
                <a:rPr lang="ko-KR" altLang="en-US" sz="1200" dirty="0"/>
                <a:t>삶을 살아가고 있지</a:t>
              </a:r>
              <a:r>
                <a:rPr lang="en-US" altLang="ko-KR" sz="1200" dirty="0"/>
                <a:t>. </a:t>
              </a:r>
              <a:r>
                <a:rPr lang="ko-KR" altLang="en-US" sz="1200" dirty="0"/>
                <a:t>때로는 힘들고 지치기도 하지만</a:t>
              </a:r>
              <a:r>
                <a:rPr lang="en-US" altLang="ko-KR" sz="1200" dirty="0"/>
                <a:t>, </a:t>
              </a:r>
              <a:r>
                <a:rPr lang="ko-KR" altLang="en-US" sz="1200" dirty="0"/>
                <a:t>그럴 때마다 우리는 앞으로 나아가려는 열망을 가져</a:t>
              </a:r>
              <a:r>
                <a:rPr lang="en-US" altLang="ko-KR" sz="1200" dirty="0"/>
                <a:t>. </a:t>
              </a:r>
              <a:r>
                <a:rPr lang="ko-KR" altLang="en-US" sz="1200" dirty="0"/>
                <a:t>그리고 우리의 선택과 행동이 미래를 결정짓는다는 걸 잊지 말자</a:t>
              </a:r>
              <a:r>
                <a:rPr lang="en-US" altLang="ko-KR" sz="1200" dirty="0"/>
                <a:t>. </a:t>
              </a:r>
              <a:r>
                <a:rPr lang="ko-KR" altLang="en-US" sz="1200" dirty="0"/>
                <a:t>함께 나아가며 서로를 이해하고 도우며</a:t>
              </a:r>
              <a:r>
                <a:rPr lang="en-US" altLang="ko-KR" sz="1200" dirty="0"/>
                <a:t>, </a:t>
              </a:r>
              <a:r>
                <a:rPr lang="ko-KR" altLang="en-US" sz="1200" dirty="0"/>
                <a:t>더 나은 세상을 만들어가자</a:t>
              </a:r>
              <a:r>
                <a:rPr lang="en-US" altLang="ko-KR" sz="1200" dirty="0"/>
                <a:t>.</a:t>
              </a:r>
              <a:endParaRPr lang="ko-KR" altLang="en-US" sz="1200" dirty="0"/>
            </a:p>
          </p:txBody>
        </p:sp>
        <p:sp>
          <p:nvSpPr>
            <p:cNvPr id="30" name="TextBox 29">
              <a:extLst>
                <a:ext uri="{FF2B5EF4-FFF2-40B4-BE49-F238E27FC236}">
                  <a16:creationId xmlns:a16="http://schemas.microsoft.com/office/drawing/2014/main" id="{C7787730-5F99-B668-1EAF-C3E129BF0510}"/>
                </a:ext>
              </a:extLst>
            </p:cNvPr>
            <p:cNvSpPr txBox="1"/>
            <p:nvPr/>
          </p:nvSpPr>
          <p:spPr>
            <a:xfrm>
              <a:off x="156906" y="2324661"/>
              <a:ext cx="1640193" cy="307777"/>
            </a:xfrm>
            <a:prstGeom prst="rect">
              <a:avLst/>
            </a:prstGeom>
            <a:noFill/>
            <a:ln>
              <a:noFill/>
            </a:ln>
          </p:spPr>
          <p:txBody>
            <a:bodyPr wrap="none" rtlCol="0">
              <a:spAutoFit/>
            </a:bodyPr>
            <a:lstStyle/>
            <a:p>
              <a:r>
                <a:rPr lang="en-US" altLang="ko-KR" sz="1400" b="1" dirty="0"/>
                <a:t>- </a:t>
              </a:r>
              <a:r>
                <a:rPr lang="ko-KR" altLang="en-US" sz="1400" b="1" dirty="0"/>
                <a:t>서비스 이용약관</a:t>
              </a:r>
            </a:p>
          </p:txBody>
        </p:sp>
      </p:grpSp>
      <p:grpSp>
        <p:nvGrpSpPr>
          <p:cNvPr id="33" name="그룹 32">
            <a:extLst>
              <a:ext uri="{FF2B5EF4-FFF2-40B4-BE49-F238E27FC236}">
                <a16:creationId xmlns:a16="http://schemas.microsoft.com/office/drawing/2014/main" id="{1EA150B4-A467-C4DE-B3C3-4089E981060C}"/>
              </a:ext>
            </a:extLst>
          </p:cNvPr>
          <p:cNvGrpSpPr/>
          <p:nvPr/>
        </p:nvGrpSpPr>
        <p:grpSpPr>
          <a:xfrm>
            <a:off x="156906" y="4359752"/>
            <a:ext cx="9207925" cy="2106633"/>
            <a:chOff x="156906" y="4569302"/>
            <a:chExt cx="9207925" cy="2106633"/>
          </a:xfrm>
        </p:grpSpPr>
        <p:sp>
          <p:nvSpPr>
            <p:cNvPr id="20" name="직사각형 19">
              <a:extLst>
                <a:ext uri="{FF2B5EF4-FFF2-40B4-BE49-F238E27FC236}">
                  <a16:creationId xmlns:a16="http://schemas.microsoft.com/office/drawing/2014/main" id="{25ABA356-831F-4453-0100-050A31ED9C57}"/>
                </a:ext>
              </a:extLst>
            </p:cNvPr>
            <p:cNvSpPr/>
            <p:nvPr/>
          </p:nvSpPr>
          <p:spPr>
            <a:xfrm>
              <a:off x="158619" y="4884555"/>
              <a:ext cx="9206212" cy="179138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ko-KR" altLang="en-US" sz="1200" dirty="0"/>
                <a:t>세상은 끊임없는 변화 속에서 흘러가고 있어</a:t>
              </a:r>
              <a:r>
                <a:rPr lang="en-US" altLang="ko-KR" sz="1200" dirty="0"/>
                <a:t>. </a:t>
              </a:r>
              <a:r>
                <a:rPr lang="ko-KR" altLang="en-US" sz="1200" dirty="0"/>
                <a:t>우리는 그 속에서 자리를 찾고</a:t>
              </a:r>
              <a:r>
                <a:rPr lang="en-US" altLang="ko-KR" sz="1200" dirty="0"/>
                <a:t>, </a:t>
              </a:r>
              <a:r>
                <a:rPr lang="ko-KR" altLang="en-US" sz="1200" dirty="0"/>
                <a:t>삶을 살아가고 있지</a:t>
              </a:r>
              <a:r>
                <a:rPr lang="en-US" altLang="ko-KR" sz="1200" dirty="0"/>
                <a:t>. </a:t>
              </a:r>
              <a:r>
                <a:rPr lang="ko-KR" altLang="en-US" sz="1200" dirty="0"/>
                <a:t>때로는 힘들고 지치기도 하지만</a:t>
              </a:r>
              <a:r>
                <a:rPr lang="en-US" altLang="ko-KR" sz="1200" dirty="0"/>
                <a:t>, </a:t>
              </a:r>
              <a:r>
                <a:rPr lang="ko-KR" altLang="en-US" sz="1200" dirty="0"/>
                <a:t>그럴 때마다 우리는 앞으로 나아가려는 열망을 가져</a:t>
              </a:r>
              <a:r>
                <a:rPr lang="en-US" altLang="ko-KR" sz="1200" dirty="0"/>
                <a:t>. </a:t>
              </a:r>
              <a:r>
                <a:rPr lang="ko-KR" altLang="en-US" sz="1200" dirty="0"/>
                <a:t>그리고 우리의 선택과 행동이 미래를 결정짓는다는 걸 잊지 말자</a:t>
              </a:r>
              <a:r>
                <a:rPr lang="en-US" altLang="ko-KR" sz="1200" dirty="0"/>
                <a:t>. </a:t>
              </a:r>
              <a:r>
                <a:rPr lang="ko-KR" altLang="en-US" sz="1200" dirty="0"/>
                <a:t>함께 나아가며 서로를 이해하고 도우며</a:t>
              </a:r>
              <a:r>
                <a:rPr lang="en-US" altLang="ko-KR" sz="1200" dirty="0"/>
                <a:t>, </a:t>
              </a:r>
              <a:r>
                <a:rPr lang="ko-KR" altLang="en-US" sz="1200" dirty="0"/>
                <a:t>더 나은 세상을 만들어가자</a:t>
              </a:r>
              <a:r>
                <a:rPr lang="en-US" altLang="ko-KR" sz="1200" dirty="0"/>
                <a:t>.</a:t>
              </a:r>
              <a:r>
                <a:rPr lang="ko-KR" altLang="en-US" sz="1200" dirty="0"/>
                <a:t> 세상은 끊임없는 변화 속에서 흘러가고 있어</a:t>
              </a:r>
              <a:r>
                <a:rPr lang="en-US" altLang="ko-KR" sz="1200" dirty="0"/>
                <a:t>. </a:t>
              </a:r>
              <a:r>
                <a:rPr lang="ko-KR" altLang="en-US" sz="1200" dirty="0"/>
                <a:t>우리는 그 속에서 자리를 찾고</a:t>
              </a:r>
              <a:r>
                <a:rPr lang="en-US" altLang="ko-KR" sz="1200" dirty="0"/>
                <a:t>, </a:t>
              </a:r>
              <a:r>
                <a:rPr lang="ko-KR" altLang="en-US" sz="1200" dirty="0"/>
                <a:t>삶을 살아가고 있지</a:t>
              </a:r>
              <a:r>
                <a:rPr lang="en-US" altLang="ko-KR" sz="1200" dirty="0"/>
                <a:t>. </a:t>
              </a:r>
              <a:r>
                <a:rPr lang="ko-KR" altLang="en-US" sz="1200" dirty="0"/>
                <a:t>때로는 힘들고 지치기도 하지만</a:t>
              </a:r>
              <a:r>
                <a:rPr lang="en-US" altLang="ko-KR" sz="1200" dirty="0"/>
                <a:t>, </a:t>
              </a:r>
              <a:r>
                <a:rPr lang="ko-KR" altLang="en-US" sz="1200" dirty="0"/>
                <a:t>그럴 때마다 우리는 앞으로 나아가려는 열망을 가져</a:t>
              </a:r>
              <a:r>
                <a:rPr lang="en-US" altLang="ko-KR" sz="1200" dirty="0"/>
                <a:t>. </a:t>
              </a:r>
              <a:r>
                <a:rPr lang="ko-KR" altLang="en-US" sz="1200" dirty="0"/>
                <a:t>그리고 우리의 선택과 행동이 미래를 결정짓는다는 걸 잊지 말자</a:t>
              </a:r>
              <a:r>
                <a:rPr lang="en-US" altLang="ko-KR" sz="1200" dirty="0"/>
                <a:t>. </a:t>
              </a:r>
              <a:r>
                <a:rPr lang="ko-KR" altLang="en-US" sz="1200" dirty="0"/>
                <a:t>함께 나아가며 서로를 이해하고 도우며</a:t>
              </a:r>
              <a:r>
                <a:rPr lang="en-US" altLang="ko-KR" sz="1200" dirty="0"/>
                <a:t>, </a:t>
              </a:r>
              <a:r>
                <a:rPr lang="ko-KR" altLang="en-US" sz="1200" dirty="0"/>
                <a:t>더 나은 세상을 만들어가자</a:t>
              </a:r>
              <a:r>
                <a:rPr lang="en-US" altLang="ko-KR" sz="1200" dirty="0"/>
                <a:t>.</a:t>
              </a:r>
              <a:r>
                <a:rPr lang="ko-KR" altLang="en-US" sz="1200" dirty="0"/>
                <a:t> 세상은 끊임없는 변화 속에서 흘러가고 있어</a:t>
              </a:r>
              <a:r>
                <a:rPr lang="en-US" altLang="ko-KR" sz="1200" dirty="0"/>
                <a:t>. </a:t>
              </a:r>
              <a:r>
                <a:rPr lang="ko-KR" altLang="en-US" sz="1200" dirty="0"/>
                <a:t>우리는 그 속에서 자리를 찾고</a:t>
              </a:r>
              <a:r>
                <a:rPr lang="en-US" altLang="ko-KR" sz="1200" dirty="0"/>
                <a:t>, </a:t>
              </a:r>
              <a:r>
                <a:rPr lang="ko-KR" altLang="en-US" sz="1200" dirty="0"/>
                <a:t>삶을 살아가고 있지</a:t>
              </a:r>
              <a:r>
                <a:rPr lang="en-US" altLang="ko-KR" sz="1200" dirty="0"/>
                <a:t>. </a:t>
              </a:r>
              <a:r>
                <a:rPr lang="ko-KR" altLang="en-US" sz="1200" dirty="0"/>
                <a:t>때로는 힘들고 지치기도 하지만</a:t>
              </a:r>
              <a:r>
                <a:rPr lang="en-US" altLang="ko-KR" sz="1200" dirty="0"/>
                <a:t>, </a:t>
              </a:r>
              <a:r>
                <a:rPr lang="ko-KR" altLang="en-US" sz="1200" dirty="0"/>
                <a:t>그럴 때마다 우리는 앞으로 나아가려는 열망을 가져</a:t>
              </a:r>
              <a:r>
                <a:rPr lang="en-US" altLang="ko-KR" sz="1200" dirty="0"/>
                <a:t>. </a:t>
              </a:r>
              <a:r>
                <a:rPr lang="ko-KR" altLang="en-US" sz="1200" dirty="0"/>
                <a:t>그리고 우리의 선택과 행동이 미래를 결정짓는다는 걸 잊지 말자</a:t>
              </a:r>
              <a:r>
                <a:rPr lang="en-US" altLang="ko-KR" sz="1200" dirty="0"/>
                <a:t>. </a:t>
              </a:r>
              <a:r>
                <a:rPr lang="ko-KR" altLang="en-US" sz="1200" dirty="0"/>
                <a:t>함께 나아가며 서로를 이해하고 도우며</a:t>
              </a:r>
              <a:r>
                <a:rPr lang="en-US" altLang="ko-KR" sz="1200" dirty="0"/>
                <a:t>, </a:t>
              </a:r>
              <a:r>
                <a:rPr lang="ko-KR" altLang="en-US" sz="1200" dirty="0"/>
                <a:t>더 나은 세상을 만들어가자</a:t>
              </a:r>
              <a:r>
                <a:rPr lang="en-US" altLang="ko-KR" sz="1200" dirty="0"/>
                <a:t>.</a:t>
              </a:r>
              <a:endParaRPr lang="ko-KR" altLang="en-US" sz="1200" dirty="0"/>
            </a:p>
          </p:txBody>
        </p:sp>
        <p:sp>
          <p:nvSpPr>
            <p:cNvPr id="31" name="TextBox 30">
              <a:extLst>
                <a:ext uri="{FF2B5EF4-FFF2-40B4-BE49-F238E27FC236}">
                  <a16:creationId xmlns:a16="http://schemas.microsoft.com/office/drawing/2014/main" id="{F691FC31-7B0F-2A85-C136-DE9C70C435B2}"/>
                </a:ext>
              </a:extLst>
            </p:cNvPr>
            <p:cNvSpPr txBox="1"/>
            <p:nvPr/>
          </p:nvSpPr>
          <p:spPr>
            <a:xfrm>
              <a:off x="156906" y="4569302"/>
              <a:ext cx="2545890" cy="307777"/>
            </a:xfrm>
            <a:prstGeom prst="rect">
              <a:avLst/>
            </a:prstGeom>
            <a:noFill/>
            <a:ln>
              <a:noFill/>
            </a:ln>
          </p:spPr>
          <p:txBody>
            <a:bodyPr wrap="none" rtlCol="0">
              <a:spAutoFit/>
            </a:bodyPr>
            <a:lstStyle/>
            <a:p>
              <a:r>
                <a:rPr lang="en-US" altLang="ko-KR" sz="1400" b="1" dirty="0"/>
                <a:t>- </a:t>
              </a:r>
              <a:r>
                <a:rPr lang="ko-KR" altLang="en-US" sz="1400" b="1" dirty="0"/>
                <a:t>개인정보 수집 및 이용 동의</a:t>
              </a:r>
            </a:p>
          </p:txBody>
        </p:sp>
      </p:grpSp>
      <p:sp>
        <p:nvSpPr>
          <p:cNvPr id="39" name="TextBox 38">
            <a:extLst>
              <a:ext uri="{FF2B5EF4-FFF2-40B4-BE49-F238E27FC236}">
                <a16:creationId xmlns:a16="http://schemas.microsoft.com/office/drawing/2014/main" id="{92CCE172-64FC-9C71-C462-E06814553EAA}"/>
              </a:ext>
            </a:extLst>
          </p:cNvPr>
          <p:cNvSpPr txBox="1"/>
          <p:nvPr/>
        </p:nvSpPr>
        <p:spPr>
          <a:xfrm flipH="1">
            <a:off x="8286749" y="6466385"/>
            <a:ext cx="1078081" cy="338554"/>
          </a:xfrm>
          <a:prstGeom prst="rect">
            <a:avLst/>
          </a:prstGeom>
          <a:noFill/>
        </p:spPr>
        <p:txBody>
          <a:bodyPr wrap="square" rtlCol="0" anchor="ctr">
            <a:spAutoFit/>
          </a:bodyPr>
          <a:lstStyle/>
          <a:p>
            <a:pPr algn="ctr"/>
            <a:r>
              <a:rPr lang="ko-KR" altLang="en-US" sz="1600" b="1" u="sng" dirty="0"/>
              <a:t>모두동의</a:t>
            </a:r>
          </a:p>
        </p:txBody>
      </p:sp>
      <p:pic>
        <p:nvPicPr>
          <p:cNvPr id="42" name="그래픽 41" descr="배지 체크 표시1 단색으로 채워진">
            <a:extLst>
              <a:ext uri="{FF2B5EF4-FFF2-40B4-BE49-F238E27FC236}">
                <a16:creationId xmlns:a16="http://schemas.microsoft.com/office/drawing/2014/main" id="{3FD32214-8A1B-ED92-B985-6127429FAF6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64027" y="6512282"/>
            <a:ext cx="246760" cy="246760"/>
          </a:xfrm>
          <a:prstGeom prst="rect">
            <a:avLst/>
          </a:prstGeom>
        </p:spPr>
      </p:pic>
    </p:spTree>
    <p:extLst>
      <p:ext uri="{BB962C8B-B14F-4D97-AF65-F5344CB8AC3E}">
        <p14:creationId xmlns:p14="http://schemas.microsoft.com/office/powerpoint/2010/main" val="219300617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548</TotalTime>
  <Words>2518</Words>
  <Application>Microsoft Office PowerPoint</Application>
  <PresentationFormat>와이드스크린</PresentationFormat>
  <Paragraphs>797</Paragraphs>
  <Slides>19</Slides>
  <Notes>2</Notes>
  <HiddenSlides>0</HiddenSlides>
  <MMClips>1</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19</vt:i4>
      </vt:variant>
    </vt:vector>
  </HeadingPairs>
  <TitlesOfParts>
    <vt:vector size="24" baseType="lpstr">
      <vt:lpstr>Helvetica Neue</vt:lpstr>
      <vt:lpstr>맑은 고딕</vt:lpstr>
      <vt:lpstr>Arial</vt:lpstr>
      <vt:lpstr>Arial Black</vt:lpstr>
      <vt:lpstr>Office 테마</vt:lpstr>
      <vt:lpstr>화면설계서_이윤서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일반유저</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Yunseo Lee</dc:creator>
  <cp:lastModifiedBy>Yunseo Lee</cp:lastModifiedBy>
  <cp:revision>348</cp:revision>
  <dcterms:created xsi:type="dcterms:W3CDTF">2024-05-02T10:15:42Z</dcterms:created>
  <dcterms:modified xsi:type="dcterms:W3CDTF">2024-05-03T02:01:13Z</dcterms:modified>
</cp:coreProperties>
</file>