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0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45C35-9987-4211-B78F-2D68913B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56BA7B-60FE-4040-9936-A24C96CE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E3591-F2B7-4BF9-A433-AD9903EE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D85DE-C155-4F91-B105-236C118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57ECF-5789-4219-B169-33278C5F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8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98536-0B8F-43F3-9817-A744EB77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8BBF2-FE2E-4543-82DF-BA85B225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ADAB7-5441-45F3-9F8A-C4B3F11E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E48E1-CA16-4B1D-ABE6-DBCD553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BE20C-5226-4FC5-BEDF-02BAF20C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7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878929-E50B-49C4-8F40-4B97F4F2E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F41910-E842-4398-843D-5FA3AFDE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29700-0830-4EB7-BB0D-0BA9D27C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CF7F7-53F1-4BE8-8D81-AAEC4DB5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6C8F6-EE8C-4B29-883D-3E59FB4B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3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04DBE-078B-4834-9147-C857B4B0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98617-B480-407C-B5CF-64A16F3F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D7F36-C0F8-4719-B0C6-9C17378D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724CA-D5C1-41FB-A1AE-DE126874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1B16F-7EFC-42E5-B1CC-434665A1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DF41-F5E8-47CD-B15A-3A4265C0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7E6F7-69CC-4974-A9AE-AC76A3C87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E663F-E4B9-4650-BCAD-17B39DAC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DAF0-1537-45A4-AE8B-FCE7A72A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C851C-AB1F-4428-A980-6ADFABC6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9E369-1D4E-4BB6-9B05-3D71DD8D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4ADDD-CF2F-4A57-A483-051F9F101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D9E20-8D92-44F7-A94D-AB059BF2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A367A-DA15-4524-B2C2-7A1AEC2F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A8EBC-88D6-4930-A1EB-EECFBCE1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15073-2AE9-40C6-949A-4692DCE3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5FF1F-8419-46F1-8781-F014B60F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B4427-AFCB-48FC-9909-232EE767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942F6-49BF-4717-BEA5-6DB2E490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B2E6D-A39E-490F-A83D-5EDA7662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66318-1FCB-42AF-B2A7-2204B06D6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809AE4-F490-4C9F-844E-3F4145C9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2A9F4-E994-46FF-AD73-77062657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75301D-E335-41D1-AA72-4A0D1BEB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9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9231B-2CDA-4C2D-AECB-7BCED5B0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FC4D3-7FEA-4D20-B168-BCD46A8C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82D048-8F4B-4D8B-8E9B-45AA92B1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BBC25-12AE-4DD5-BAD1-FA52B6D8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5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D436B-ED05-4145-904D-E3608C4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07A90-B573-4A13-9EBC-79052E52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ACCE4-D52C-4107-8F8D-53328E99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F4D43-57F6-4BE9-BFDD-C1633346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15B52-3DA5-4F49-9758-72FEBB37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909DA-0002-430E-921F-34A032B0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97ED3-B519-4A36-97A6-D089A241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7B249-8650-43DD-958A-0707F843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2BE01-C2B1-4A6B-9CE4-7408EB7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AACE-D4A6-44C3-9F53-466C6675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FE0D04-8AF8-4CFF-9DA8-958CFB87E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338CA-D73F-4ACD-B1E2-6941B01C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BB6AA-4DB3-4B38-B43F-73ECD24E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E8A9E-342C-4AED-AB1D-B433C76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C3A19-56B1-4A5B-934E-A024C00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1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AFDFB3-3C5B-487D-896E-7142F387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08DAF-7BEC-4DAE-BDB1-B001DFB4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15BA7-DDC6-4FDF-A8B9-DEBCF2006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ED48-70A6-4D4C-9E5B-F1A5BB343DA5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02416-ED09-48FF-B52B-623BCDDCF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8894D-28BD-4176-A208-B6B43D3E7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9715-975F-4F4B-990F-F838F2E10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5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8243CC11-E01E-47A4-A88E-76C80CF5193A}"/>
              </a:ext>
            </a:extLst>
          </p:cNvPr>
          <p:cNvSpPr/>
          <p:nvPr/>
        </p:nvSpPr>
        <p:spPr>
          <a:xfrm>
            <a:off x="8778240" y="2320714"/>
            <a:ext cx="2081107" cy="20811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6B7DD69-0DB6-4BE5-9CFD-9BA2699583E9}"/>
              </a:ext>
            </a:extLst>
          </p:cNvPr>
          <p:cNvSpPr/>
          <p:nvPr/>
        </p:nvSpPr>
        <p:spPr>
          <a:xfrm>
            <a:off x="1198880" y="257387"/>
            <a:ext cx="4497493" cy="18558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区块链研发工程师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4DEC309-EB47-44B5-B9D6-D924ED2BF7E2}"/>
              </a:ext>
            </a:extLst>
          </p:cNvPr>
          <p:cNvSpPr/>
          <p:nvPr/>
        </p:nvSpPr>
        <p:spPr>
          <a:xfrm>
            <a:off x="1198879" y="2433322"/>
            <a:ext cx="4497493" cy="18558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362686D-AE39-4CD0-BF60-9893145C92DC}"/>
              </a:ext>
            </a:extLst>
          </p:cNvPr>
          <p:cNvSpPr/>
          <p:nvPr/>
        </p:nvSpPr>
        <p:spPr>
          <a:xfrm>
            <a:off x="1198879" y="4609257"/>
            <a:ext cx="4497493" cy="18558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7A11F2-9144-49C5-B293-A9CAB200765A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 flipV="1">
            <a:off x="5696373" y="1185334"/>
            <a:ext cx="3081867" cy="2175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C8F030-F1C3-4F42-8FC0-CAC063D52E41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5696372" y="3361268"/>
            <a:ext cx="30818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2A6A3-5F91-4633-A38F-0148AFB6F2A4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flipH="1">
            <a:off x="5696372" y="3361268"/>
            <a:ext cx="3081868" cy="2175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2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9FA053-6C48-4DDA-89CD-4F3A095EFE23}"/>
              </a:ext>
            </a:extLst>
          </p:cNvPr>
          <p:cNvSpPr txBox="1"/>
          <p:nvPr/>
        </p:nvSpPr>
        <p:spPr>
          <a:xfrm>
            <a:off x="1233888" y="0"/>
            <a:ext cx="92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如何快速深入的学习一个新技术或者是一个知识点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D4ADC8-D142-4170-91CF-181F0BE406B4}"/>
              </a:ext>
            </a:extLst>
          </p:cNvPr>
          <p:cNvSpPr/>
          <p:nvPr/>
        </p:nvSpPr>
        <p:spPr>
          <a:xfrm>
            <a:off x="113839" y="997025"/>
            <a:ext cx="3709015" cy="2016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我们有一个需求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项目开发时，我们需要解决某个问题</a:t>
            </a:r>
            <a:r>
              <a:rPr lang="en-US" altLang="zh-CN" dirty="0"/>
              <a:t>【</a:t>
            </a:r>
            <a:r>
              <a:rPr lang="zh-CN" altLang="en-US" dirty="0"/>
              <a:t>如：</a:t>
            </a:r>
            <a:r>
              <a:rPr lang="en-US" altLang="zh-CN" dirty="0"/>
              <a:t>05</a:t>
            </a:r>
            <a:r>
              <a:rPr lang="zh-CN" altLang="en-US" dirty="0"/>
              <a:t>年，搜狐，网易面临的页面布局刷新问题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跳槽，学习新技术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1DB1EA-6E13-4FD2-B0B9-69C493B18477}"/>
              </a:ext>
            </a:extLst>
          </p:cNvPr>
          <p:cNvSpPr/>
          <p:nvPr/>
        </p:nvSpPr>
        <p:spPr>
          <a:xfrm>
            <a:off x="4483866" y="754654"/>
            <a:ext cx="3602516" cy="2500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先看看使用现有的技术能否解决这个问题</a:t>
            </a:r>
            <a:endParaRPr lang="en-US" altLang="zh-CN" dirty="0"/>
          </a:p>
          <a:p>
            <a:r>
              <a:rPr lang="zh-CN" altLang="en-US" dirty="0"/>
              <a:t>可以解决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）使用传统的方法：如</a:t>
            </a:r>
            <a:r>
              <a:rPr lang="en-US" altLang="zh-CN" dirty="0"/>
              <a:t>iframe</a:t>
            </a:r>
          </a:p>
          <a:p>
            <a:r>
              <a:rPr lang="zh-CN" altLang="en-US" dirty="0"/>
              <a:t>发现使用传统的方法可以解决，但是不够好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）使用新技术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74B7ED5-6EFA-4D01-BD86-408391F068AE}"/>
              </a:ext>
            </a:extLst>
          </p:cNvPr>
          <p:cNvSpPr/>
          <p:nvPr/>
        </p:nvSpPr>
        <p:spPr>
          <a:xfrm>
            <a:off x="8475645" y="754654"/>
            <a:ext cx="3602516" cy="2500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学习一下新技术或者知识点的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）原理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）基本语法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490457-6249-40D9-86F6-F1ED0AFBD5A2}"/>
              </a:ext>
            </a:extLst>
          </p:cNvPr>
          <p:cNvSpPr/>
          <p:nvPr/>
        </p:nvSpPr>
        <p:spPr>
          <a:xfrm>
            <a:off x="3822854" y="1806766"/>
            <a:ext cx="749146" cy="561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88196D0-7993-470F-8EDA-6FF96AF03D39}"/>
              </a:ext>
            </a:extLst>
          </p:cNvPr>
          <p:cNvSpPr/>
          <p:nvPr/>
        </p:nvSpPr>
        <p:spPr>
          <a:xfrm>
            <a:off x="7906442" y="1898572"/>
            <a:ext cx="749146" cy="561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1FD1CBB-4E0B-4FCD-8E3C-792F874E4A01}"/>
              </a:ext>
            </a:extLst>
          </p:cNvPr>
          <p:cNvSpPr/>
          <p:nvPr/>
        </p:nvSpPr>
        <p:spPr>
          <a:xfrm rot="5400000">
            <a:off x="9841389" y="3321586"/>
            <a:ext cx="749146" cy="561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516F952-9389-4F96-AF03-F294B7F01A96}"/>
              </a:ext>
            </a:extLst>
          </p:cNvPr>
          <p:cNvSpPr/>
          <p:nvPr/>
        </p:nvSpPr>
        <p:spPr>
          <a:xfrm>
            <a:off x="8281015" y="4090929"/>
            <a:ext cx="3602516" cy="2500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快速入门案例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简单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了解新技术或者知识点的基本使用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这里不需要涉及技术细节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5091A43-4FCD-42E3-8D48-7845B1EE01BD}"/>
              </a:ext>
            </a:extLst>
          </p:cNvPr>
          <p:cNvSpPr/>
          <p:nvPr/>
        </p:nvSpPr>
        <p:spPr>
          <a:xfrm rot="10800000">
            <a:off x="7531869" y="5236685"/>
            <a:ext cx="749146" cy="561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E2BD616-166E-4335-A04A-13D991E00ACC}"/>
              </a:ext>
            </a:extLst>
          </p:cNvPr>
          <p:cNvSpPr/>
          <p:nvPr/>
        </p:nvSpPr>
        <p:spPr>
          <a:xfrm>
            <a:off x="3929352" y="4090929"/>
            <a:ext cx="3602516" cy="250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讨论这个新技术或者知识点的细节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）怎么使用规范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）使用细节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）需要使用时，注意什么。。。</a:t>
            </a:r>
            <a:endParaRPr lang="en-US" altLang="zh-CN" dirty="0"/>
          </a:p>
          <a:p>
            <a:r>
              <a:rPr lang="zh-CN" altLang="en-US" dirty="0"/>
              <a:t>体现一个程序员的水平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C482DEA-42B8-4418-AF04-966A3AEE62F4}"/>
              </a:ext>
            </a:extLst>
          </p:cNvPr>
          <p:cNvSpPr/>
          <p:nvPr/>
        </p:nvSpPr>
        <p:spPr>
          <a:xfrm rot="13255900">
            <a:off x="1176692" y="4107781"/>
            <a:ext cx="3006469" cy="561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7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188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邢 家源</dc:creator>
  <cp:lastModifiedBy>邢 家源</cp:lastModifiedBy>
  <cp:revision>17</cp:revision>
  <dcterms:created xsi:type="dcterms:W3CDTF">2020-02-05T15:32:02Z</dcterms:created>
  <dcterms:modified xsi:type="dcterms:W3CDTF">2020-02-09T12:33:21Z</dcterms:modified>
</cp:coreProperties>
</file>