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9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4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0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5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5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0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85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5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7B62-2616-4A3D-81A5-29C00996E89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3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8085"/>
              </p:ext>
            </p:extLst>
          </p:nvPr>
        </p:nvGraphicFramePr>
        <p:xfrm>
          <a:off x="565606" y="358220"/>
          <a:ext cx="11057641" cy="6396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663">
                  <a:extLst>
                    <a:ext uri="{9D8B030D-6E8A-4147-A177-3AD203B41FA5}">
                      <a16:colId xmlns:a16="http://schemas.microsoft.com/office/drawing/2014/main" val="1792222906"/>
                    </a:ext>
                  </a:extLst>
                </a:gridCol>
                <a:gridCol w="1579663">
                  <a:extLst>
                    <a:ext uri="{9D8B030D-6E8A-4147-A177-3AD203B41FA5}">
                      <a16:colId xmlns:a16="http://schemas.microsoft.com/office/drawing/2014/main" val="2797622166"/>
                    </a:ext>
                  </a:extLst>
                </a:gridCol>
                <a:gridCol w="1579663">
                  <a:extLst>
                    <a:ext uri="{9D8B030D-6E8A-4147-A177-3AD203B41FA5}">
                      <a16:colId xmlns:a16="http://schemas.microsoft.com/office/drawing/2014/main" val="1832096683"/>
                    </a:ext>
                  </a:extLst>
                </a:gridCol>
                <a:gridCol w="1579663">
                  <a:extLst>
                    <a:ext uri="{9D8B030D-6E8A-4147-A177-3AD203B41FA5}">
                      <a16:colId xmlns:a16="http://schemas.microsoft.com/office/drawing/2014/main" val="1360765015"/>
                    </a:ext>
                  </a:extLst>
                </a:gridCol>
                <a:gridCol w="1579663">
                  <a:extLst>
                    <a:ext uri="{9D8B030D-6E8A-4147-A177-3AD203B41FA5}">
                      <a16:colId xmlns:a16="http://schemas.microsoft.com/office/drawing/2014/main" val="3986679935"/>
                    </a:ext>
                  </a:extLst>
                </a:gridCol>
                <a:gridCol w="1579663">
                  <a:extLst>
                    <a:ext uri="{9D8B030D-6E8A-4147-A177-3AD203B41FA5}">
                      <a16:colId xmlns:a16="http://schemas.microsoft.com/office/drawing/2014/main" val="1359350474"/>
                    </a:ext>
                  </a:extLst>
                </a:gridCol>
                <a:gridCol w="1579663">
                  <a:extLst>
                    <a:ext uri="{9D8B030D-6E8A-4147-A177-3AD203B41FA5}">
                      <a16:colId xmlns:a16="http://schemas.microsoft.com/office/drawing/2014/main" val="314367892"/>
                    </a:ext>
                  </a:extLst>
                </a:gridCol>
              </a:tblGrid>
              <a:tr h="9137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40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2017</a:t>
                      </a:r>
                      <a:r>
                        <a:rPr lang="ko-KR" altLang="en-US" sz="40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년 </a:t>
                      </a:r>
                      <a:r>
                        <a:rPr lang="en-US" altLang="ko-KR" sz="40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ko-KR" altLang="en-US" sz="40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40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03480"/>
                  </a:ext>
                </a:extLst>
              </a:tr>
              <a:tr h="913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dirty="0" smtClean="0"/>
                        <a:t>월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dirty="0" smtClean="0"/>
                        <a:t>화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/>
                        <a:t>수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/>
                        <a:t>목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/>
                        <a:t>금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solidFill>
                            <a:srgbClr val="0070C0"/>
                          </a:solidFill>
                        </a:rPr>
                        <a:t>토</a:t>
                      </a:r>
                      <a:endParaRPr lang="ko-KR" altLang="en-US" sz="3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63235"/>
                  </a:ext>
                </a:extLst>
              </a:tr>
              <a:tr h="913727">
                <a:tc>
                  <a:txBody>
                    <a:bodyPr/>
                    <a:lstStyle/>
                    <a:p>
                      <a:pPr algn="ctr"/>
                      <a:endParaRPr lang="ko-KR" altLang="en-US" sz="3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2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3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solidFill>
                            <a:schemeClr val="accent5"/>
                          </a:solidFill>
                        </a:rPr>
                        <a:t>4</a:t>
                      </a:r>
                      <a:endParaRPr lang="ko-KR" altLang="en-US" sz="30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79494"/>
                  </a:ext>
                </a:extLst>
              </a:tr>
              <a:tr h="913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6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7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8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9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10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solidFill>
                            <a:schemeClr val="accent5"/>
                          </a:solidFill>
                        </a:rPr>
                        <a:t>11</a:t>
                      </a:r>
                      <a:endParaRPr lang="ko-KR" altLang="en-US" sz="30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254043"/>
                  </a:ext>
                </a:extLst>
              </a:tr>
              <a:tr h="913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13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14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15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16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17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solidFill>
                            <a:schemeClr val="accent5"/>
                          </a:solidFill>
                        </a:rPr>
                        <a:t>18</a:t>
                      </a:r>
                      <a:endParaRPr lang="ko-KR" altLang="en-US" sz="30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577800"/>
                  </a:ext>
                </a:extLst>
              </a:tr>
              <a:tr h="913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20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21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22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23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24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solidFill>
                            <a:schemeClr val="accent5"/>
                          </a:solidFill>
                        </a:rPr>
                        <a:t>25</a:t>
                      </a:r>
                      <a:endParaRPr lang="ko-KR" altLang="en-US" sz="30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862607"/>
                  </a:ext>
                </a:extLst>
              </a:tr>
              <a:tr h="913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27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28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29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30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/>
                        <a:t>31</a:t>
                      </a:r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10685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10369483" y="480767"/>
            <a:ext cx="867266" cy="58446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867265" y="480767"/>
            <a:ext cx="867266" cy="58446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7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전현민</dc:creator>
  <cp:lastModifiedBy>전현민</cp:lastModifiedBy>
  <cp:revision>4</cp:revision>
  <dcterms:created xsi:type="dcterms:W3CDTF">2017-03-16T04:08:48Z</dcterms:created>
  <dcterms:modified xsi:type="dcterms:W3CDTF">2017-03-16T04:38:42Z</dcterms:modified>
</cp:coreProperties>
</file>