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A4938-D122-47DC-8240-8D4CC06C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AFF28-86B4-4543-AA63-358A5C86E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27794-62EE-4281-BE17-60E71B0D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AA62A-7647-4378-9A9E-018439F7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41D8F-DFF7-4A82-9CBA-AF356472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F7B58-25D2-4A00-96E9-C7E057E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E2244-BC58-4E23-A29D-86DE1D541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0FD3-B5BE-4E77-9279-AF490DBB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4F67F-FBCA-45DE-9460-ABEB590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8E136-A802-4ADC-8B3D-F8187C5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93C7C5-CD36-4DF7-8A96-4A3F13858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05994-6C2A-447D-A277-2E8BDCFE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2DCB-0003-4CF2-9C08-5714C9F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9E69C-7717-445B-9272-0BD89B53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7CC13-06F1-4281-96D9-6FCF2C97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6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AEE6F-4F7B-4CEA-9B0D-FB42E02F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F3D50-6D44-4B8D-82B3-D2CCB527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6CE15-207D-4F9A-A42E-8B817D65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8730B-C24C-471D-8C63-56C5D4EA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99E88-3B2A-4DA5-BA85-9429CB06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E940-B6D1-4E86-9A3E-F569DC3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B89B3-5497-43E3-922B-348E9537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85656-3655-42E3-B82D-686ACDA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52381-336B-49A3-89E0-407CC410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04202-2541-4114-AA9F-A2FD2CA7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AA1D-E01A-4819-A518-4335C734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C0F00-27C9-48C3-A0E9-AEFC07174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567D5-0ED2-4317-BF8E-881212E0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550B9-B66F-40D7-BE26-E27CD469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024A6-3302-4ACF-AA39-74E3C1E2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175B0-02D4-446A-82ED-255E62EA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ADA6-B340-41BA-BED2-FAF59DB8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713A9-B493-4665-8186-D8A2748C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BADD3-2F44-4C92-8401-DEABB13E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A9801-0812-45C5-8EB0-D616A1B7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48AE9-92AD-4126-8AFE-BFCAA9811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83820-7550-4795-B706-C86BE78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9F648-D092-437D-8B72-5505795A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03CA4B-1F40-4918-8E15-DF27EBE8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A618-978F-41E7-AFA5-CE26648F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4FCFA-777A-4958-9B57-CB2A685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25F069-790B-4CCE-9520-3C554B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8BEEA-11D1-4932-B872-5F567A3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0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17B074-0333-4023-A304-E49F016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6CBD87-9CD7-4D93-BC53-F1B59BC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34B5D-E112-449F-9E3B-A6F80D4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5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4A08D-5507-4C8A-BC07-30841941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4F328-2ABC-45DF-A371-D0454193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C10A2-E0C7-47BE-98DA-285B9903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E720F-FF6B-4317-B719-FD4AA203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C58CB-7A10-416C-879A-D01C2D6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5D13F-5DC8-41E6-B808-098AA1B5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9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BB05-9CCB-4281-8E0F-C55181EC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0C4D2-FB45-4343-9571-1782B0DCE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852A9-C3CE-4BC9-9243-B0E26618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8C752-0843-4B35-B48E-D1F438D1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5D6E2-3819-46F7-805A-B10014F6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069AE-6585-413F-B1AC-5F35B413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51568-AF9A-41DD-9653-5B8C34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0BFF8-8321-47FD-8556-9D12659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A9A03-F845-46A1-9754-856CD19EE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A7A-711B-49C8-9F9A-6E635C0181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D23E0-6CFC-4FFA-BF1F-DF311BB98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B32B5-85FD-4845-97CF-13ED480C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5F8D-E6A3-49CD-A671-B07CAC608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74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2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19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3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2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01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38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成</dc:creator>
  <cp:lastModifiedBy>黄 成</cp:lastModifiedBy>
  <cp:revision>1</cp:revision>
  <dcterms:created xsi:type="dcterms:W3CDTF">2019-04-02T10:34:02Z</dcterms:created>
  <dcterms:modified xsi:type="dcterms:W3CDTF">2019-04-02T10:34:02Z</dcterms:modified>
</cp:coreProperties>
</file>