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0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3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39B2-3F18-465B-9CE6-1A2C41BABC47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8F65-917F-4AF5-8464-CAF5081AD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6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7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2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5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6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67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28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www.hceng.cn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黄成</dc:creator>
  <cp:lastModifiedBy>黄成</cp:lastModifiedBy>
  <cp:revision>1</cp:revision>
  <dcterms:created xsi:type="dcterms:W3CDTF">2018-01-15T09:54:08Z</dcterms:created>
  <dcterms:modified xsi:type="dcterms:W3CDTF">2018-01-15T09:54:08Z</dcterms:modified>
</cp:coreProperties>
</file>