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3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4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0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2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9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2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1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5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2035-F55E-40EB-872A-01DF2CA1B959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71CB-71B5-4804-9292-DBD60C6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14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60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9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2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68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43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80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www.hceng.cn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黄成</dc:creator>
  <cp:lastModifiedBy>黄成</cp:lastModifiedBy>
  <cp:revision>1</cp:revision>
  <dcterms:created xsi:type="dcterms:W3CDTF">2018-01-15T09:56:07Z</dcterms:created>
  <dcterms:modified xsi:type="dcterms:W3CDTF">2018-01-15T09:56:07Z</dcterms:modified>
</cp:coreProperties>
</file>