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79"/>
  </p:notesMasterIdLst>
  <p:sldIdLst>
    <p:sldId id="335" r:id="rId5"/>
    <p:sldId id="370" r:id="rId6"/>
    <p:sldId id="399" r:id="rId7"/>
    <p:sldId id="398" r:id="rId8"/>
    <p:sldId id="400" r:id="rId9"/>
    <p:sldId id="401" r:id="rId10"/>
    <p:sldId id="397" r:id="rId11"/>
    <p:sldId id="289" r:id="rId12"/>
    <p:sldId id="403" r:id="rId13"/>
    <p:sldId id="402" r:id="rId14"/>
    <p:sldId id="290" r:id="rId15"/>
    <p:sldId id="404" r:id="rId16"/>
    <p:sldId id="405" r:id="rId17"/>
    <p:sldId id="256" r:id="rId18"/>
    <p:sldId id="407" r:id="rId19"/>
    <p:sldId id="260" r:id="rId20"/>
    <p:sldId id="371" r:id="rId21"/>
    <p:sldId id="292" r:id="rId22"/>
    <p:sldId id="372" r:id="rId23"/>
    <p:sldId id="373" r:id="rId24"/>
    <p:sldId id="374" r:id="rId25"/>
    <p:sldId id="375" r:id="rId26"/>
    <p:sldId id="387" r:id="rId27"/>
    <p:sldId id="376" r:id="rId28"/>
    <p:sldId id="377" r:id="rId29"/>
    <p:sldId id="388" r:id="rId30"/>
    <p:sldId id="295" r:id="rId31"/>
    <p:sldId id="296" r:id="rId32"/>
    <p:sldId id="297" r:id="rId33"/>
    <p:sldId id="298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09" r:id="rId45"/>
    <p:sldId id="310" r:id="rId46"/>
    <p:sldId id="408" r:id="rId47"/>
    <p:sldId id="409" r:id="rId48"/>
    <p:sldId id="411" r:id="rId49"/>
    <p:sldId id="412" r:id="rId50"/>
    <p:sldId id="413" r:id="rId51"/>
    <p:sldId id="385" r:id="rId52"/>
    <p:sldId id="381" r:id="rId53"/>
    <p:sldId id="410" r:id="rId54"/>
    <p:sldId id="382" r:id="rId55"/>
    <p:sldId id="325" r:id="rId56"/>
    <p:sldId id="326" r:id="rId57"/>
    <p:sldId id="327" r:id="rId58"/>
    <p:sldId id="383" r:id="rId59"/>
    <p:sldId id="384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386" r:id="rId68"/>
    <p:sldId id="389" r:id="rId69"/>
    <p:sldId id="328" r:id="rId70"/>
    <p:sldId id="390" r:id="rId71"/>
    <p:sldId id="391" r:id="rId72"/>
    <p:sldId id="393" r:id="rId73"/>
    <p:sldId id="394" r:id="rId74"/>
    <p:sldId id="395" r:id="rId75"/>
    <p:sldId id="396" r:id="rId76"/>
    <p:sldId id="366" r:id="rId77"/>
    <p:sldId id="334" r:id="rId7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97805" autoAdjust="0"/>
  </p:normalViewPr>
  <p:slideViewPr>
    <p:cSldViewPr snapToGrid="0">
      <p:cViewPr varScale="1">
        <p:scale>
          <a:sx n="87" d="100"/>
          <a:sy n="87" d="100"/>
        </p:scale>
        <p:origin x="879" y="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2455801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sz="2000" dirty="0"/>
              <a:t>		Phil Gibbons</a:t>
            </a:r>
            <a:endParaRPr lang="en-US" sz="2000" dirty="0">
              <a:latin typeface="Calibri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+mn-lt"/>
              </a:rPr>
              <a:t>15-213/18-213: Introduction to Computer Systems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20, 2016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4876800"/>
            <a:ext cx="609600" cy="762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6921" y="3200400"/>
            <a:ext cx="7233583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Remember,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069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incr.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x, so we can use it after the call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17235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94375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register.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register.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850" y="4699321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Is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51" y="2797740"/>
            <a:ext cx="67145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3957999" y="5544463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6641" y="97563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4424837" y="1432838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 rot="10800000" flipH="1">
            <a:off x="4424837" y="5166638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19459</TotalTime>
  <Pages>0</Pages>
  <Words>5858</Words>
  <Characters>0</Characters>
  <Application>Microsoft Office PowerPoint</Application>
  <PresentationFormat>On-screen Show (4:3)</PresentationFormat>
  <Lines>0</Lines>
  <Paragraphs>1857</Paragraphs>
  <Slides>74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74</vt:i4>
      </vt:variant>
    </vt:vector>
  </HeadingPairs>
  <TitlesOfParts>
    <vt:vector size="97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</vt:lpstr>
      <vt:lpstr>Title Only</vt:lpstr>
      <vt:lpstr>Title and Content: Build</vt:lpstr>
      <vt:lpstr>Machine-Level Programming III: Procedures  15-213/18-213: Introduction to Computer Systems 7th Lecture, September 20, 2016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420</cp:revision>
  <dcterms:created xsi:type="dcterms:W3CDTF">2012-09-18T14:16:22Z</dcterms:created>
  <dcterms:modified xsi:type="dcterms:W3CDTF">2016-09-19T04:08:27Z</dcterms:modified>
</cp:coreProperties>
</file>