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144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2" r:id="rId41"/>
    <p:sldId id="1063" r:id="rId42"/>
    <p:sldId id="1064" r:id="rId43"/>
    <p:sldId id="1065" r:id="rId44"/>
    <p:sldId id="1155" r:id="rId45"/>
    <p:sldId id="1158" r:id="rId46"/>
    <p:sldId id="1162" r:id="rId47"/>
    <p:sldId id="1163" r:id="rId48"/>
    <p:sldId id="1159" r:id="rId49"/>
    <p:sldId id="1076" r:id="rId50"/>
    <p:sldId id="1161" r:id="rId51"/>
    <p:sldId id="1077" r:id="rId52"/>
    <p:sldId id="1078" r:id="rId53"/>
    <p:sldId id="1079" r:id="rId54"/>
    <p:sldId id="1080" r:id="rId55"/>
    <p:sldId id="1081" r:id="rId56"/>
    <p:sldId id="1164" r:id="rId57"/>
    <p:sldId id="1086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E9FAFF"/>
    <a:srgbClr val="D4EEFF"/>
    <a:srgbClr val="CBDBFF"/>
    <a:srgbClr val="D5F1CF"/>
    <a:srgbClr val="F1C7C7"/>
    <a:srgbClr val="F6F5BD"/>
    <a:srgbClr val="990000"/>
    <a:srgbClr val="EDEA7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79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06880"/>
        <c:axId val="67709184"/>
      </c:scatterChart>
      <c:valAx>
        <c:axId val="67706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9184"/>
        <c:crosses val="autoZero"/>
        <c:crossBetween val="midCat"/>
      </c:valAx>
      <c:valAx>
        <c:axId val="6770918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6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93376"/>
        <c:axId val="68295680"/>
      </c:scatterChart>
      <c:valAx>
        <c:axId val="6829337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5680"/>
        <c:crosses val="autoZero"/>
        <c:crossBetween val="midCat"/>
      </c:valAx>
      <c:valAx>
        <c:axId val="682956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337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33984"/>
        <c:axId val="69035904"/>
      </c:scatterChart>
      <c:valAx>
        <c:axId val="690339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9035904"/>
        <c:crosses val="autoZero"/>
        <c:crossBetween val="midCat"/>
      </c:valAx>
      <c:valAx>
        <c:axId val="690359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90339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Code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29,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	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3810000"/>
            <a:ext cx="3871913" cy="2219325"/>
          </a:xfrm>
        </p:spPr>
        <p:txBody>
          <a:bodyPr/>
          <a:lstStyle/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+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49620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85466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7282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</a:t>
            </a:r>
            <a:r>
              <a:rPr lang="en-US" dirty="0">
                <a:solidFill>
                  <a:srgbClr val="0070C0"/>
                </a:solidFill>
              </a:rPr>
              <a:t>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82323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913670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670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3936"/>
              </p:ext>
            </p:extLst>
          </p:nvPr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3253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3792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057814" y="40202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+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0070C0"/>
                </a:solidFill>
              </a:rPr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/>
              <a:t>register allocation</a:t>
            </a:r>
          </a:p>
          <a:p>
            <a:pPr lvl="1" eaLnBrk="1" hangingPunct="1">
              <a:defRPr/>
            </a:pPr>
            <a:r>
              <a:rPr lang="en-US"/>
              <a:t>code selection and ordering (scheduling)</a:t>
            </a:r>
          </a:p>
          <a:p>
            <a:pPr lvl="1" eaLnBrk="1" hangingPunct="1">
              <a:defRPr/>
            </a:pPr>
            <a:r>
              <a:rPr lang="en-US"/>
              <a:t>dead code elimination</a:t>
            </a:r>
          </a:p>
          <a:p>
            <a:pPr lvl="1" eaLnBrk="1" hangingPunct="1">
              <a:defRPr/>
            </a:pPr>
            <a:r>
              <a:rPr lang="en-US"/>
              <a:t>eliminating minor inefficiencies</a:t>
            </a:r>
          </a:p>
          <a:p>
            <a:pPr eaLnBrk="1" hangingPunct="1">
              <a:defRPr/>
            </a:pPr>
            <a:r>
              <a:rPr lang="en-US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/>
              <a:t>but constant factors also matter</a:t>
            </a:r>
          </a:p>
          <a:p>
            <a:pPr eaLnBrk="1" hangingPunct="1">
              <a:defRPr/>
            </a:pPr>
            <a:r>
              <a:rPr lang="en-US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/>
              <a:t>potential memory aliasing</a:t>
            </a:r>
          </a:p>
          <a:p>
            <a:pPr lvl="1" eaLnBrk="1" hangingPunct="1">
              <a:defRPr/>
            </a:pPr>
            <a:r>
              <a:rPr lang="en-US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15906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117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0566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112418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&lt;=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long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n*i;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14797</TotalTime>
  <Words>4394</Words>
  <Application>Microsoft Office PowerPoint</Application>
  <PresentationFormat>On-screen Show (4:3)</PresentationFormat>
  <Paragraphs>1273</Paragraphs>
  <Slides>57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Code Optimization  15-213: Introduction to Computer Systems 10th Lecture, September 29, 2016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407</cp:revision>
  <cp:lastPrinted>1999-09-20T15:19:18Z</cp:lastPrinted>
  <dcterms:created xsi:type="dcterms:W3CDTF">2011-08-30T20:07:27Z</dcterms:created>
  <dcterms:modified xsi:type="dcterms:W3CDTF">2016-09-29T03:00:52Z</dcterms:modified>
</cp:coreProperties>
</file>