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75" r:id="rId9"/>
    <p:sldId id="264" r:id="rId10"/>
    <p:sldId id="265" r:id="rId11"/>
    <p:sldId id="269" r:id="rId12"/>
    <p:sldId id="266" r:id="rId13"/>
    <p:sldId id="267" r:id="rId14"/>
    <p:sldId id="270" r:id="rId15"/>
    <p:sldId id="273" r:id="rId16"/>
    <p:sldId id="271" r:id="rId17"/>
    <p:sldId id="274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0" autoAdjust="0"/>
    <p:restoredTop sz="88944" autoAdjust="0"/>
  </p:normalViewPr>
  <p:slideViewPr>
    <p:cSldViewPr snapToGrid="0">
      <p:cViewPr varScale="1">
        <p:scale>
          <a:sx n="80" d="100"/>
          <a:sy n="80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D041D-12C9-4E5B-A497-05EA371B3E73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274E4-B71F-4D32-861C-9083EC43B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0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</a:t>
            </a:r>
            <a:r>
              <a:rPr lang="en-US" baseline="0" dirty="0" smtClean="0"/>
              <a:t> lines printed, same address, different PID values, one </a:t>
            </a:r>
            <a:r>
              <a:rPr lang="en-US" baseline="0" dirty="0" err="1" smtClean="0"/>
              <a:t>pid</a:t>
            </a:r>
            <a:r>
              <a:rPr lang="en-US" baseline="0" dirty="0" smtClean="0"/>
              <a:t> is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74E4-B71F-4D32-861C-9083EC43B0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02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Note, exit status is just the LSB.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74E4-B71F-4D32-861C-9083EC43B0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77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parent</a:t>
            </a:r>
            <a:r>
              <a:rPr lang="en-US" baseline="0" dirty="0" smtClean="0"/>
              <a:t> process only has 1 child, but calls </a:t>
            </a:r>
            <a:r>
              <a:rPr lang="en-US" baseline="0" dirty="0" err="1" smtClean="0"/>
              <a:t>waitpid</a:t>
            </a:r>
            <a:r>
              <a:rPr lang="en-US" baseline="0" dirty="0" smtClean="0"/>
              <a:t> twice.  The second call will return an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74E4-B71F-4D32-861C-9083EC43B0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r>
              <a:rPr lang="en-US" baseline="0" dirty="0" smtClean="0"/>
              <a:t> on </a:t>
            </a:r>
            <a:r>
              <a:rPr lang="en-US" dirty="0" smtClean="0"/>
              <a:t>Lecture 15, slide 56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74E4-B71F-4D32-861C-9083EC43B0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0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74E4-B71F-4D32-861C-9083EC43B0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3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4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5014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0836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4" y="228602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2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8503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6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6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9" y="1362077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9" y="3924302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6117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6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6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9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768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762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6430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6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9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2578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2628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3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3546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5799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1936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5710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1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800" b="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4" y="-26988"/>
            <a:ext cx="1309687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830843" y="6611781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6031" y="6629402"/>
            <a:ext cx="4645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5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-96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Recitation 9: Processes, Signals, </a:t>
            </a:r>
            <a:r>
              <a:rPr lang="en-US" dirty="0" err="1" smtClean="0"/>
              <a:t>TSHLab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80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have ancestry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Find the errors in this code, assume fork() and exit() are successful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status = 0, ret = 0;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fork();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exit(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 &amp;status, 0);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(“Process %d exited with %d\n”, ret, status);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(-1, &amp;status, 0);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(“Process %d exited with %d\n”, ret, status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exit(0);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3846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different sequences can be printed?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status;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(fork() == 0)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(“HC: %d\n”,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getpid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0) {exit(0);}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wait(&amp;status);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(“BT: %d\n”,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exit(0);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423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different sequences can be printed?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char*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tgt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“child”;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getppid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// Get parent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tgt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“parent”;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kill(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9);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(“Sent SIGKILL to %s:%d\n”,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tgt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exit(0);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159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 and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Signals can happen at any time</a:t>
            </a:r>
          </a:p>
          <a:p>
            <a:pPr lvl="1"/>
            <a:r>
              <a:rPr lang="en-US" dirty="0" smtClean="0"/>
              <a:t>Control when through blocking signals</a:t>
            </a:r>
          </a:p>
          <a:p>
            <a:endParaRPr lang="en-US" dirty="0"/>
          </a:p>
          <a:p>
            <a:r>
              <a:rPr lang="en-US" dirty="0" smtClean="0"/>
              <a:t>Signals also communicate that events have occurred</a:t>
            </a:r>
          </a:p>
          <a:p>
            <a:pPr lvl="1"/>
            <a:r>
              <a:rPr lang="en-US" dirty="0" smtClean="0"/>
              <a:t>What event(s) correspond to each signal?</a:t>
            </a:r>
          </a:p>
          <a:p>
            <a:endParaRPr lang="en-US" dirty="0"/>
          </a:p>
          <a:p>
            <a:r>
              <a:rPr lang="en-US" dirty="0" smtClean="0"/>
              <a:t>Write separate routines for receiving (i.e., signals)</a:t>
            </a:r>
          </a:p>
        </p:txBody>
      </p:sp>
    </p:spTree>
    <p:extLst>
      <p:ext uri="{BB962C8B-B14F-4D97-AF65-F5344CB8AC3E}">
        <p14:creationId xmlns:p14="http://schemas.microsoft.com/office/powerpoint/2010/main" val="3157674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value(s) does this code print?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 = 0;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handler(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sig) {counter++;}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sigset_t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mask,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sigfillset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(&amp;mask);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(SIG_BLOCK, &amp;mask, &amp;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signal(SIGCHLD, handler);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(fork() == 0) {exit(0);}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(SIG_SETMASK, &amp;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(“%d\n”, counter);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1112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signal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previous code, how to handle the signals?</a:t>
            </a:r>
          </a:p>
          <a:p>
            <a:pPr lvl="1"/>
            <a:r>
              <a:rPr lang="en-US" dirty="0" smtClean="0"/>
              <a:t>We want to count child exits.</a:t>
            </a:r>
          </a:p>
          <a:p>
            <a:pPr lvl="1"/>
            <a:r>
              <a:rPr lang="en-US" dirty="0" smtClean="0"/>
              <a:t>We don’t want to count exits until all 10 children are created.</a:t>
            </a:r>
          </a:p>
          <a:p>
            <a:endParaRPr lang="en-US" dirty="0" smtClean="0"/>
          </a:p>
          <a:p>
            <a:r>
              <a:rPr lang="en-US" dirty="0" smtClean="0"/>
              <a:t>Discuss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47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signal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previous code, how to handle the signals?</a:t>
            </a:r>
          </a:p>
          <a:p>
            <a:pPr lvl="1"/>
            <a:r>
              <a:rPr lang="en-US" dirty="0" smtClean="0"/>
              <a:t>We want to count child exits.</a:t>
            </a:r>
          </a:p>
          <a:p>
            <a:pPr lvl="1"/>
            <a:r>
              <a:rPr lang="en-US" dirty="0" smtClean="0"/>
              <a:t>We don’t want to count exits until all 10 children are created.</a:t>
            </a:r>
          </a:p>
          <a:p>
            <a:pPr lvl="1"/>
            <a:r>
              <a:rPr lang="en-US" dirty="0" smtClean="0"/>
              <a:t>Print how many children have exited ahead of the parent</a:t>
            </a:r>
          </a:p>
          <a:p>
            <a:pPr lvl="1"/>
            <a:endParaRPr lang="en-US" dirty="0"/>
          </a:p>
          <a:p>
            <a:r>
              <a:rPr lang="en-US" dirty="0" smtClean="0"/>
              <a:t>Modify the code: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(fork() == 0)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5) exit(0);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else while(1) 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 smtClean="0">
                <a:cs typeface="Calibri" panose="020F0502020204030204" pitchFamily="34" charset="0"/>
              </a:rPr>
              <a:t>Discuss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945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get stuck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 </a:t>
            </a:r>
            <a:r>
              <a:rPr lang="en-US" dirty="0" err="1" smtClean="0"/>
              <a:t>writeup</a:t>
            </a:r>
            <a:r>
              <a:rPr lang="en-US" dirty="0" smtClean="0"/>
              <a:t>!</a:t>
            </a:r>
          </a:p>
          <a:p>
            <a:r>
              <a:rPr lang="en-US" dirty="0" smtClean="0"/>
              <a:t>Do manual unit testing before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runtrace</a:t>
            </a:r>
            <a:r>
              <a:rPr lang="en-US" dirty="0" smtClean="0"/>
              <a:t> and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sdriver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r>
              <a:rPr lang="en-US" dirty="0" smtClean="0"/>
              <a:t>Read the </a:t>
            </a:r>
            <a:r>
              <a:rPr lang="en-US" dirty="0" err="1" smtClean="0"/>
              <a:t>writeup</a:t>
            </a:r>
            <a:r>
              <a:rPr lang="en-US" dirty="0" smtClean="0"/>
              <a:t>!</a:t>
            </a:r>
          </a:p>
          <a:p>
            <a:r>
              <a:rPr lang="en-US" dirty="0" smtClean="0"/>
              <a:t>Post private questions on piazza!</a:t>
            </a:r>
          </a:p>
          <a:p>
            <a:endParaRPr lang="en-US" dirty="0"/>
          </a:p>
          <a:p>
            <a:r>
              <a:rPr lang="en-US" dirty="0" smtClean="0"/>
              <a:t>Read the man pages on the </a:t>
            </a:r>
            <a:r>
              <a:rPr lang="en-US" dirty="0" err="1" smtClean="0"/>
              <a:t>syscalls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Especially the error conditions</a:t>
            </a:r>
          </a:p>
          <a:p>
            <a:pPr lvl="1"/>
            <a:r>
              <a:rPr lang="en-US" dirty="0" smtClean="0"/>
              <a:t>What errors should terminate the shell?</a:t>
            </a:r>
          </a:p>
          <a:p>
            <a:pPr lvl="1"/>
            <a:r>
              <a:rPr lang="en-US" dirty="0" smtClean="0"/>
              <a:t>What errors should be reported?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768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Cachelab</a:t>
            </a:r>
            <a:r>
              <a:rPr lang="en-US" dirty="0" smtClean="0"/>
              <a:t> Style</a:t>
            </a:r>
          </a:p>
          <a:p>
            <a:r>
              <a:rPr lang="en-US" dirty="0" smtClean="0"/>
              <a:t>Process Lifecycle</a:t>
            </a:r>
          </a:p>
          <a:p>
            <a:r>
              <a:rPr lang="en-US" dirty="0" smtClean="0"/>
              <a:t>Signal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05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Cachelab</a:t>
            </a:r>
            <a:r>
              <a:rPr lang="en-US" dirty="0" smtClean="0"/>
              <a:t> grades will be available soon</a:t>
            </a:r>
          </a:p>
          <a:p>
            <a:pPr lvl="1"/>
            <a:r>
              <a:rPr lang="en-US" dirty="0" smtClean="0"/>
              <a:t>Click ‘view source’ on your latest submission to see our feedback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Common mistakes</a:t>
            </a:r>
            <a:endParaRPr lang="en-US" dirty="0"/>
          </a:p>
          <a:p>
            <a:pPr lvl="1"/>
            <a:r>
              <a:rPr lang="en-US" dirty="0" smtClean="0"/>
              <a:t>Descriptions </a:t>
            </a:r>
            <a:r>
              <a:rPr lang="en-US" dirty="0"/>
              <a:t>at the top of your file and functions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NULL </a:t>
            </a:r>
            <a:r>
              <a:rPr lang="en-US" dirty="0"/>
              <a:t>checking for malloc/</a:t>
            </a:r>
            <a:r>
              <a:rPr lang="en-US" dirty="0" err="1"/>
              <a:t>calloc</a:t>
            </a:r>
            <a:r>
              <a:rPr lang="en-US" dirty="0"/>
              <a:t> and </a:t>
            </a:r>
            <a:r>
              <a:rPr lang="en-US" dirty="0" err="1"/>
              <a:t>fopen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ERROR CHECKING IS KEY IN TSHLAB!</a:t>
            </a:r>
          </a:p>
          <a:p>
            <a:pPr lvl="1"/>
            <a:r>
              <a:rPr lang="en-US" dirty="0" smtClean="0"/>
              <a:t>Writing </a:t>
            </a:r>
            <a:r>
              <a:rPr lang="en-US" dirty="0"/>
              <a:t>everything in main function without helpers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Lack </a:t>
            </a:r>
            <a:r>
              <a:rPr lang="en-US" dirty="0"/>
              <a:t>of comments in general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labs are hard, don’t lose points after your hard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050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“Lifecycle”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will review each of these phases today</a:t>
            </a:r>
          </a:p>
          <a:p>
            <a:r>
              <a:rPr lang="en-US" dirty="0" smtClean="0"/>
              <a:t>Fork() – Create a duplicate, a “child”, of the process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Execve</a:t>
            </a:r>
            <a:r>
              <a:rPr lang="en-US" dirty="0" smtClean="0"/>
              <a:t>() – Replace the running program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Exit() – End the running program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Waitpid</a:t>
            </a:r>
            <a:r>
              <a:rPr lang="en-US" dirty="0" smtClean="0"/>
              <a:t>() – Wait for a 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286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source code of all programs is available</a:t>
            </a:r>
          </a:p>
          <a:p>
            <a:pPr lvl="1"/>
            <a:r>
              <a:rPr lang="en-US" dirty="0" smtClean="0"/>
              <a:t>TAs may demo specific programs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the following examples, exit() is called</a:t>
            </a:r>
          </a:p>
          <a:p>
            <a:pPr lvl="1"/>
            <a:r>
              <a:rPr lang="en-US" dirty="0" smtClean="0"/>
              <a:t>We do this to be explicit about the program’s behavior</a:t>
            </a:r>
          </a:p>
          <a:p>
            <a:pPr lvl="1"/>
            <a:r>
              <a:rPr lang="en-US" dirty="0" smtClean="0"/>
              <a:t>Exit should generally be reserved for terminating on error</a:t>
            </a:r>
          </a:p>
          <a:p>
            <a:pPr lvl="1"/>
            <a:endParaRPr lang="en-US" dirty="0"/>
          </a:p>
          <a:p>
            <a:r>
              <a:rPr lang="en-US" dirty="0" smtClean="0"/>
              <a:t>Unless otherwise noted, all </a:t>
            </a:r>
            <a:r>
              <a:rPr lang="en-US" dirty="0" err="1" smtClean="0"/>
              <a:t>syscalls</a:t>
            </a:r>
            <a:r>
              <a:rPr lang="en-US" dirty="0" smtClean="0"/>
              <a:t> succeed</a:t>
            </a:r>
          </a:p>
          <a:p>
            <a:pPr lvl="1"/>
            <a:r>
              <a:rPr lang="en-US" dirty="0" smtClean="0"/>
              <a:t>Error checking code is omitted.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337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are separate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lines are printed?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pid</a:t>
            </a:r>
            <a:r>
              <a:rPr lang="en-US" dirty="0" smtClean="0"/>
              <a:t> is at address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0x7fff2bcc264c</a:t>
            </a:r>
            <a:r>
              <a:rPr lang="en-US" dirty="0" smtClean="0"/>
              <a:t>, what is printed?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fork();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(“%p - %d\n”, &amp;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exit(0);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3600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this program print?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char*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= “/bin/echo”;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= “Hi 18213!”;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 = NULL;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(“Hi 15213!\n”);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exit(0);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4918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should we handle malloc failing?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HUGE = 1 * 1024 * 1024 * 1024;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char*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malloc(HUGE *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"Failure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%u\n", __LINE__);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exit(1);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at %p\n",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exit(0);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07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values can convey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values are printed, describe their relation.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0) { exit(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getpid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());}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status = 0;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&amp;status, 0);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(“0x%x exited with 0x%x\n”,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WEXITSTATUS(status));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exit(0);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258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213-f16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5213-f16" id="{F7D05112-3BA3-4530-B57E-F0A0289F27EB}" vid="{38B48207-34DD-4318-A784-F6837CBE9A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15213-f16</Template>
  <TotalTime>1592</TotalTime>
  <Words>1121</Words>
  <Application>Microsoft Office PowerPoint</Application>
  <PresentationFormat>On-screen Show (4:3)</PresentationFormat>
  <Paragraphs>216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ＭＳ Ｐゴシック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15213-f16</vt:lpstr>
      <vt:lpstr>Recitation 9: Processes, Signals, TSHLab</vt:lpstr>
      <vt:lpstr>Outline</vt:lpstr>
      <vt:lpstr>Style Grading</vt:lpstr>
      <vt:lpstr>Process “Lifecycle”</vt:lpstr>
      <vt:lpstr>Notes on Examples</vt:lpstr>
      <vt:lpstr>Processes are separate</vt:lpstr>
      <vt:lpstr>Processes Change</vt:lpstr>
      <vt:lpstr>On Error</vt:lpstr>
      <vt:lpstr>Exit values can convey information</vt:lpstr>
      <vt:lpstr>Processes have ancestry</vt:lpstr>
      <vt:lpstr>Process Graphs</vt:lpstr>
      <vt:lpstr>Process Graphs</vt:lpstr>
      <vt:lpstr>Signals and Handling</vt:lpstr>
      <vt:lpstr>Blocking Signals</vt:lpstr>
      <vt:lpstr>Proper signal handling</vt:lpstr>
      <vt:lpstr>Proper signal handling</vt:lpstr>
      <vt:lpstr>If you get stuck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9: Processes, Signals, TSHLab</dc:title>
  <dc:creator>Brian Railing</dc:creator>
  <cp:lastModifiedBy>Brian Railing</cp:lastModifiedBy>
  <cp:revision>174</cp:revision>
  <dcterms:created xsi:type="dcterms:W3CDTF">2016-10-23T01:20:45Z</dcterms:created>
  <dcterms:modified xsi:type="dcterms:W3CDTF">2016-10-24T03:53:19Z</dcterms:modified>
</cp:coreProperties>
</file>