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4599" autoAdjust="0"/>
  </p:normalViewPr>
  <p:slideViewPr>
    <p:cSldViewPr snapToGrid="0">
      <p:cViewPr varScale="1">
        <p:scale>
          <a:sx n="45" d="100"/>
          <a:sy n="45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21 June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1855166"/>
              </p:ext>
            </p:extLst>
          </p:nvPr>
        </p:nvGraphicFramePr>
        <p:xfrm>
          <a:off x="397566" y="839129"/>
          <a:ext cx="11476382" cy="5434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60215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Myriad Pro" panose="020B0503030403020204" pitchFamily="34" charset="0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sychotherapy is working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Vensim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DSS, but not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Forio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;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Takouba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and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Forio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are working to solve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and Tom meeting with appropriate leadership to secure Tom for FY19</a:t>
                      </a:r>
                    </a:p>
                    <a:p>
                      <a:pPr lvl="0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Aggregate model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Incorporate in UI name and schedule (i.e. intake inflow) changes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Order of data in MM – Andrew will change this and follow the changes throughout the other models/platforms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Adding IOP concepts to PSY (MTL 2.0)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Aggregate model – Ability to experiment with changes to engagement duration (MTL 2.0)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1. </a:t>
                      </a:r>
                      <a:r>
                        <a:rPr lang="en-US" dirty="0">
                          <a:latin typeface="Myriad Pro" panose="020B0503030403020204"/>
                        </a:rPr>
                        <a:t>Change Sim UI to say PTSD not Other in Psychotherapy model </a:t>
                      </a:r>
                      <a:r>
                        <a:rPr lang="en-US">
                          <a:latin typeface="Myriad Pro" panose="020B0503030403020204"/>
                        </a:rPr>
                        <a:t>- James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125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21 June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23</cp:revision>
  <dcterms:modified xsi:type="dcterms:W3CDTF">2018-06-21T21:57:56Z</dcterms:modified>
</cp:coreProperties>
</file>