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83" r:id="rId4"/>
    <p:sldId id="273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0" autoAdjust="0"/>
    <p:restoredTop sz="86449" autoAdjust="0"/>
  </p:normalViewPr>
  <p:slideViewPr>
    <p:cSldViewPr snapToGrid="0">
      <p:cViewPr varScale="1">
        <p:scale>
          <a:sx n="132" d="100"/>
          <a:sy n="132" d="100"/>
        </p:scale>
        <p:origin x="808" y="176"/>
      </p:cViewPr>
      <p:guideLst/>
    </p:cSldViewPr>
  </p:slideViewPr>
  <p:outlineViewPr>
    <p:cViewPr>
      <p:scale>
        <a:sx n="33" d="100"/>
        <a:sy n="33" d="100"/>
      </p:scale>
      <p:origin x="0" y="-21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24" Type="http://schemas.microsoft.com/office/2016/11/relationships/changesInfo" Target="changesInfos/changesInfo1.xml"/><Relationship Id="rId1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Rollins" userId="e04b37f7-b33d-44c4-a902-ae0973ea480f" providerId="ADAL" clId="{94028699-2935-44E4-AD6C-F176FE85E45E}"/>
    <pc:docChg chg="modSld">
      <pc:chgData name="James Rollins" userId="e04b37f7-b33d-44c4-a902-ae0973ea480f" providerId="ADAL" clId="{94028699-2935-44E4-AD6C-F176FE85E45E}" dt="2017-09-15T21:45:59.726" v="36"/>
      <pc:docMkLst>
        <pc:docMk/>
      </pc:docMkLst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2904751626" sldId="257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4086436718" sldId="258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2173421013" sldId="259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423005935" sldId="260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779356755" sldId="261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087450481" sldId="262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532359997" sldId="263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618313313" sldId="264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504769823" sldId="265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75305149" sldId="266"/>
        </pc:sldMkLst>
      </pc:sldChg>
      <pc:sldChg chg="modSp modTransition">
        <pc:chgData name="James Rollins" userId="e04b37f7-b33d-44c4-a902-ae0973ea480f" providerId="ADAL" clId="{94028699-2935-44E4-AD6C-F176FE85E45E}" dt="2017-09-15T21:45:59.726" v="36"/>
        <pc:sldMkLst>
          <pc:docMk/>
          <pc:sldMk cId="4237789574" sldId="267"/>
        </pc:sldMkLst>
        <pc:spChg chg="mod">
          <ac:chgData name="James Rollins" userId="e04b37f7-b33d-44c4-a902-ae0973ea480f" providerId="ADAL" clId="{94028699-2935-44E4-AD6C-F176FE85E45E}" dt="2017-09-15T21:45:26.449" v="32" actId="6549"/>
          <ac:spMkLst>
            <pc:docMk/>
            <pc:sldMk cId="4237789574" sldId="267"/>
            <ac:spMk id="3" creationId="{385A8695-5F1A-49E7-918F-469DB475FD82}"/>
          </ac:spMkLst>
        </pc:spChg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479716729" sldId="268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870114959" sldId="269"/>
        </pc:sldMkLst>
      </pc:sldChg>
      <pc:sldChg chg="modTransition">
        <pc:chgData name="James Rollins" userId="e04b37f7-b33d-44c4-a902-ae0973ea480f" providerId="ADAL" clId="{94028699-2935-44E4-AD6C-F176FE85E45E}" dt="2017-09-15T21:45:59.726" v="36"/>
        <pc:sldMkLst>
          <pc:docMk/>
          <pc:sldMk cId="3588213551" sldId="270"/>
        </pc:sldMkLst>
      </pc:sldChg>
      <pc:sldChg chg="modSp modTransition">
        <pc:chgData name="James Rollins" userId="e04b37f7-b33d-44c4-a902-ae0973ea480f" providerId="ADAL" clId="{94028699-2935-44E4-AD6C-F176FE85E45E}" dt="2017-09-15T21:45:59.726" v="36"/>
        <pc:sldMkLst>
          <pc:docMk/>
          <pc:sldMk cId="2282299247" sldId="271"/>
        </pc:sldMkLst>
        <pc:spChg chg="mod">
          <ac:chgData name="James Rollins" userId="e04b37f7-b33d-44c4-a902-ae0973ea480f" providerId="ADAL" clId="{94028699-2935-44E4-AD6C-F176FE85E45E}" dt="2017-09-15T21:44:57.162" v="11" actId="20577"/>
          <ac:spMkLst>
            <pc:docMk/>
            <pc:sldMk cId="2282299247" sldId="271"/>
            <ac:spMk id="2" creationId="{52E48079-9ED0-4D0D-AAB9-880C44F641FB}"/>
          </ac:spMkLst>
        </pc:spChg>
      </pc:sldChg>
      <pc:sldChg chg="modSp modTransition">
        <pc:chgData name="James Rollins" userId="e04b37f7-b33d-44c4-a902-ae0973ea480f" providerId="ADAL" clId="{94028699-2935-44E4-AD6C-F176FE85E45E}" dt="2017-09-15T21:45:59.726" v="36"/>
        <pc:sldMkLst>
          <pc:docMk/>
          <pc:sldMk cId="344049477" sldId="272"/>
        </pc:sldMkLst>
        <pc:spChg chg="mod">
          <ac:chgData name="James Rollins" userId="e04b37f7-b33d-44c4-a902-ae0973ea480f" providerId="ADAL" clId="{94028699-2935-44E4-AD6C-F176FE85E45E}" dt="2017-09-15T21:45:40.503" v="35" actId="14100"/>
          <ac:spMkLst>
            <pc:docMk/>
            <pc:sldMk cId="344049477" sldId="272"/>
            <ac:spMk id="2" creationId="{46C11051-F165-4877-8A21-9234E22777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18">
              <a:defRPr/>
            </a:pPr>
            <a:fld id="{A3E04C28-9C9D-4F7F-8C6C-625D16D41CD8}" type="slidenum">
              <a:rPr lang="en-US">
                <a:solidFill>
                  <a:prstClr val="black"/>
                </a:solidFill>
                <a:latin typeface="Calibri"/>
              </a:rPr>
              <a:pPr defTabSz="91431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1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04C28-9C9D-4F7F-8C6C-625D16D41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=""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11/29/17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kouba logo sans tagline.png">
            <a:extLst>
              <a:ext uri="{FF2B5EF4-FFF2-40B4-BE49-F238E27FC236}">
                <a16:creationId xmlns="" xmlns:a16="http://schemas.microsoft.com/office/drawing/2014/main" id="{B3806609-C517-4ED1-A4D3-7291C2977F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82" y="1"/>
            <a:ext cx="11801358" cy="2016446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Veterans Affairs</a:t>
            </a:r>
            <a:br>
              <a:rPr lang="en-US" dirty="0">
                <a:latin typeface="Myriad Pro" panose="020B0503030403020204" pitchFamily="34" charset="0"/>
              </a:rPr>
            </a:br>
            <a:r>
              <a:rPr lang="en-US" dirty="0">
                <a:latin typeface="Myriad Pro" panose="020B0503030403020204" pitchFamily="34" charset="0"/>
              </a:rPr>
              <a:t>Participatory Systems Dynamics</a:t>
            </a:r>
            <a:endParaRPr lang="en-US" sz="4000" i="1" dirty="0"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3821503"/>
            <a:ext cx="9144000" cy="2155598"/>
          </a:xfrm>
        </p:spPr>
        <p:txBody>
          <a:bodyPr>
            <a:noAutofit/>
          </a:bodyPr>
          <a:lstStyle/>
          <a:p>
            <a:r>
              <a:rPr lang="en-US" i="1" dirty="0" smtClean="0"/>
              <a:t>Sankey Diagrams – Discussion</a:t>
            </a:r>
            <a:endParaRPr lang="en-US" dirty="0"/>
          </a:p>
          <a:p>
            <a:r>
              <a:rPr lang="en-US" dirty="0" smtClean="0"/>
              <a:t>30 November, </a:t>
            </a:r>
            <a:r>
              <a:rPr lang="en-US" dirty="0"/>
              <a:t>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0653" y="3191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https://lh3.googleusercontent.com/EQGmXPSO6dgVy4APjKKUPDpzslw1e9wm90hb-XnC9XGAt0FJKZF1byLAIuc3dxC9rHlKWG8VLg9s80QQQAV3at_Ku1fJ8ByP6l7RzPE5FOJBsiqii5rDF3iD1RGGdJD7JciOwO-3">
            <a:extLst>
              <a:ext uri="{FF2B5EF4-FFF2-40B4-BE49-F238E27FC236}">
                <a16:creationId xmlns="" xmlns:a16="http://schemas.microsoft.com/office/drawing/2014/main" id="{6275FFA8-65A7-44A2-BB35-2CD1A4E5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34" y="2252262"/>
            <a:ext cx="2272506" cy="113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75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07530-ECCC-447E-B756-1DA2FDA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AC712-21F0-4462-8D8F-0C57FF0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We are investigating how we may be able to incorporate Sankey diagrams into the simulation outputs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This document (and related discussions) will help us determine IF we can do the Sankey diagrams, and HOW we may be able to provide them through the simulation.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082BAE-09E1-4A7E-B019-1F53F735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082BAE-09E1-4A7E-B019-1F53F735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2" y="837294"/>
            <a:ext cx="5969935" cy="36376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352224"/>
            <a:ext cx="5985099" cy="36485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7489" y="4"/>
            <a:ext cx="11575043" cy="1325563"/>
          </a:xfrm>
        </p:spPr>
        <p:txBody>
          <a:bodyPr/>
          <a:lstStyle/>
          <a:p>
            <a:r>
              <a:rPr lang="en-US" dirty="0" smtClean="0"/>
              <a:t>Example from Previous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37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89" y="4"/>
            <a:ext cx="11575043" cy="1325563"/>
          </a:xfrm>
        </p:spPr>
        <p:txBody>
          <a:bodyPr/>
          <a:lstStyle/>
          <a:p>
            <a:r>
              <a:rPr lang="en-US" dirty="0" smtClean="0"/>
              <a:t>Confirmation of Logic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(all possible flows)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16414" y="6356354"/>
            <a:ext cx="1091086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489" y="1799925"/>
            <a:ext cx="867878" cy="257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One Visit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2828223" y="2192955"/>
            <a:ext cx="867878" cy="1780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2-7 Within Three Months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8957" y="2192954"/>
            <a:ext cx="867878" cy="1780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8+ Within Three Months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52047" y="3708294"/>
            <a:ext cx="867878" cy="17806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Back After Three Months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52047" y="1060232"/>
            <a:ext cx="867878" cy="17806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Done Forever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1105367" y="3083292"/>
            <a:ext cx="1722856" cy="6418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6101" y="3083290"/>
            <a:ext cx="1722856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86835" y="2192954"/>
            <a:ext cx="2265212" cy="616979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1"/>
          </p:cNvCxnSpPr>
          <p:nvPr/>
        </p:nvCxnSpPr>
        <p:spPr>
          <a:xfrm>
            <a:off x="6286835" y="3422419"/>
            <a:ext cx="2265212" cy="117621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05367" y="1617044"/>
            <a:ext cx="7446680" cy="45929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5367" y="4186990"/>
            <a:ext cx="7446680" cy="1301977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96101" y="1768477"/>
            <a:ext cx="4855946" cy="564047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96101" y="3901134"/>
            <a:ext cx="4855946" cy="1176192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07530-ECCC-447E-B756-1DA2FDA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FAC712-21F0-4462-8D8F-0C57FF0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Where do we get values?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Vensim</a:t>
            </a:r>
            <a:r>
              <a:rPr lang="en-US" dirty="0" smtClean="0"/>
              <a:t> variables?  At what time?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Accumulation?  Point-in-time?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What happens if we are in Week 10 of a 40 week total 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082BAE-09E1-4A7E-B019-1F53F735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9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122</Words>
  <Application>Microsoft Macintosh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Myriad Pro</vt:lpstr>
      <vt:lpstr>Myriad Pro Light</vt:lpstr>
      <vt:lpstr>Arial</vt:lpstr>
      <vt:lpstr>1_Office Theme</vt:lpstr>
      <vt:lpstr>Veterans Affairs Participatory Systems Dynamics</vt:lpstr>
      <vt:lpstr>Context</vt:lpstr>
      <vt:lpstr>Example from Previous  </vt:lpstr>
      <vt:lpstr>Confirmation of Logic (all possible flows)</vt:lpstr>
      <vt:lpstr>Key 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James Rollins</dc:creator>
  <cp:lastModifiedBy>Howard Park (Evans Incorporated)</cp:lastModifiedBy>
  <cp:revision>53</cp:revision>
  <cp:lastPrinted>2017-08-31T22:29:12Z</cp:lastPrinted>
  <dcterms:created xsi:type="dcterms:W3CDTF">2017-08-31T12:22:10Z</dcterms:created>
  <dcterms:modified xsi:type="dcterms:W3CDTF">2017-11-29T20:50:23Z</dcterms:modified>
</cp:coreProperties>
</file>