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84" r:id="rId4"/>
    <p:sldId id="273" r:id="rId5"/>
    <p:sldId id="285" r:id="rId6"/>
    <p:sldId id="28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0" autoAdjust="0"/>
    <p:restoredTop sz="86449" autoAdjust="0"/>
  </p:normalViewPr>
  <p:slideViewPr>
    <p:cSldViewPr snapToGrid="0">
      <p:cViewPr varScale="1">
        <p:scale>
          <a:sx n="132" d="100"/>
          <a:sy n="132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-21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1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Rollins" userId="e04b37f7-b33d-44c4-a902-ae0973ea480f" providerId="ADAL" clId="{94028699-2935-44E4-AD6C-F176FE85E45E}"/>
    <pc:docChg chg="modSld">
      <pc:chgData name="James Rollins" userId="e04b37f7-b33d-44c4-a902-ae0973ea480f" providerId="ADAL" clId="{94028699-2935-44E4-AD6C-F176FE85E45E}" dt="2017-09-15T21:45:59.726" v="36"/>
      <pc:docMkLst>
        <pc:docMk/>
      </pc:docMkLst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2904751626" sldId="257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4086436718" sldId="258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2173421013" sldId="259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423005935" sldId="260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779356755" sldId="261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087450481" sldId="262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532359997" sldId="263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618313313" sldId="264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504769823" sldId="265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75305149" sldId="266"/>
        </pc:sldMkLst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4237789574" sldId="267"/>
        </pc:sldMkLst>
        <pc:spChg chg="mod">
          <ac:chgData name="James Rollins" userId="e04b37f7-b33d-44c4-a902-ae0973ea480f" providerId="ADAL" clId="{94028699-2935-44E4-AD6C-F176FE85E45E}" dt="2017-09-15T21:45:26.449" v="32" actId="6549"/>
          <ac:spMkLst>
            <pc:docMk/>
            <pc:sldMk cId="4237789574" sldId="267"/>
            <ac:spMk id="3" creationId="{385A8695-5F1A-49E7-918F-469DB475FD82}"/>
          </ac:spMkLst>
        </pc:spChg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479716729" sldId="268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870114959" sldId="269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588213551" sldId="270"/>
        </pc:sldMkLst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2282299247" sldId="271"/>
        </pc:sldMkLst>
        <pc:spChg chg="mod">
          <ac:chgData name="James Rollins" userId="e04b37f7-b33d-44c4-a902-ae0973ea480f" providerId="ADAL" clId="{94028699-2935-44E4-AD6C-F176FE85E45E}" dt="2017-09-15T21:44:57.162" v="11" actId="20577"/>
          <ac:spMkLst>
            <pc:docMk/>
            <pc:sldMk cId="2282299247" sldId="271"/>
            <ac:spMk id="2" creationId="{52E48079-9ED0-4D0D-AAB9-880C44F641FB}"/>
          </ac:spMkLst>
        </pc:spChg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344049477" sldId="272"/>
        </pc:sldMkLst>
        <pc:spChg chg="mod">
          <ac:chgData name="James Rollins" userId="e04b37f7-b33d-44c4-a902-ae0973ea480f" providerId="ADAL" clId="{94028699-2935-44E4-AD6C-F176FE85E45E}" dt="2017-09-15T21:45:40.503" v="35" actId="14100"/>
          <ac:spMkLst>
            <pc:docMk/>
            <pc:sldMk cId="344049477" sldId="272"/>
            <ac:spMk id="2" creationId="{46C11051-F165-4877-8A21-9234E22777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18">
              <a:defRPr/>
            </a:pPr>
            <a:fld id="{A3E04C28-9C9D-4F7F-8C6C-625D16D41CD8}" type="slidenum">
              <a:rPr lang="en-US">
                <a:solidFill>
                  <a:prstClr val="black"/>
                </a:solidFill>
                <a:latin typeface="Calibri"/>
              </a:rPr>
              <a:pPr defTabSz="91431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1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04C28-9C9D-4F7F-8C6C-625D16D41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=""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kouba logo sans tagline.png">
            <a:extLst>
              <a:ext uri="{FF2B5EF4-FFF2-40B4-BE49-F238E27FC236}">
                <a16:creationId xmlns="" xmlns:a16="http://schemas.microsoft.com/office/drawing/2014/main" id="{B3806609-C517-4ED1-A4D3-7291C2977F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82" y="1"/>
            <a:ext cx="11801358" cy="2016446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Veterans Affairs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Participatory Systems Dynamics</a:t>
            </a:r>
            <a:endParaRPr lang="en-US" sz="4000" i="1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3821503"/>
            <a:ext cx="9144000" cy="2155598"/>
          </a:xfrm>
        </p:spPr>
        <p:txBody>
          <a:bodyPr>
            <a:noAutofit/>
          </a:bodyPr>
          <a:lstStyle/>
          <a:p>
            <a:r>
              <a:rPr lang="en-US" i="1" dirty="0" smtClean="0"/>
              <a:t>Takouba Status and Review</a:t>
            </a:r>
            <a:endParaRPr lang="en-US" dirty="0"/>
          </a:p>
          <a:p>
            <a:r>
              <a:rPr lang="en-US" dirty="0" smtClean="0"/>
              <a:t>30 November, </a:t>
            </a:r>
            <a:r>
              <a:rPr lang="en-US" dirty="0"/>
              <a:t>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0653" y="3191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ttps://lh3.googleusercontent.com/EQGmXPSO6dgVy4APjKKUPDpzslw1e9wm90hb-XnC9XGAt0FJKZF1byLAIuc3dxC9rHlKWG8VLg9s80QQQAV3at_Ku1fJ8ByP6l7RzPE5FOJBsiqii5rDF3iD1RGGdJD7JciOwO-3">
            <a:extLst>
              <a:ext uri="{FF2B5EF4-FFF2-40B4-BE49-F238E27FC236}">
                <a16:creationId xmlns="" xmlns:a16="http://schemas.microsoft.com/office/drawing/2014/main" id="{6275FFA8-65A7-44A2-BB35-2CD1A4E5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34" y="2252262"/>
            <a:ext cx="2272506" cy="113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5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07530-ECCC-447E-B756-1DA2FDA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AC712-21F0-4462-8D8F-0C57FF0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Questions and Issues to resolve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Revised Schedule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we are managing Teams and Groups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Iteration C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082BAE-09E1-4A7E-B019-1F53F735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B8FB5-B765-4B15-9C55-6C370FA4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Questions and Issues to resolve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1436AB-CB75-4C00-96B2-F3B5EE84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Have you been able to access Iteration A (PROD)?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There’s some content we need.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Decisions and design we need to validate for Iteration C.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Section 508 testing (prep, communications).</a:t>
            </a:r>
          </a:p>
          <a:p>
            <a:pPr marL="798512" lvl="0" indent="-514350">
              <a:buFont typeface="+mj-lt"/>
              <a:buAutoNum type="arabicPeriod"/>
            </a:pPr>
            <a:r>
              <a:rPr lang="en-US" dirty="0" err="1" smtClean="0"/>
              <a:t>Agg</a:t>
            </a:r>
            <a:r>
              <a:rPr lang="en-US" dirty="0" smtClean="0"/>
              <a:t> model availability (for Iteration C Design).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F20DCE-F2B4-4981-9E35-CDA75D0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63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89" y="4"/>
            <a:ext cx="11575043" cy="1325563"/>
          </a:xfrm>
        </p:spPr>
        <p:txBody>
          <a:bodyPr/>
          <a:lstStyle/>
          <a:p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dirty="0" smtClean="0"/>
              <a:t>(Revised on 28-Nov)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6414" y="6356354"/>
            <a:ext cx="1091086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38598"/>
              </p:ext>
            </p:extLst>
          </p:nvPr>
        </p:nvGraphicFramePr>
        <p:xfrm>
          <a:off x="237489" y="1415260"/>
          <a:ext cx="1139933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68"/>
                <a:gridCol w="3755572"/>
                <a:gridCol w="1839685"/>
                <a:gridCol w="2351315"/>
                <a:gridCol w="2438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Finalized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Delivered to PSD Team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Logon, basic UI, screen flows, initial input/output (few example elements).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09-Oct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30-Oct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latin typeface="+mn-lt"/>
                        </a:rPr>
                        <a:t>01-Nov</a:t>
                      </a:r>
                      <a:endParaRPr lang="en-US" strike="noStrike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06-Nov</a:t>
                      </a:r>
                    </a:p>
                    <a:p>
                      <a:pPr algn="ctr"/>
                      <a:r>
                        <a:rPr lang="en-US" dirty="0" smtClean="0"/>
                        <a:t>08-Nov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reports and output, initial user input, gameplay and session, chat, compare scenarios/teams.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CC/MM/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 Phone, no Admin/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Expanded Output Tile.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30-Oct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08-Nov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20-Nov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04-Dec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29-Dec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27-Nov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11-Dec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05-Jan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C: User/access management, videos and training-related, additional inputs and outputs.  CC/MM/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Phone, Admin/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Expanded Output Tile.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27-Nov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04-Dec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18-Dec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18-Dec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01-Jan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29-Jan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25-Dec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08-Jan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05-Feb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feature v1.0.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02-Jan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15-Jan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22-Jan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05-Feb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19-Feb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29-Jan</a:t>
                      </a:r>
                    </a:p>
                    <a:p>
                      <a:pPr algn="ctr"/>
                      <a:r>
                        <a:rPr lang="en-US" strike="sng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12-Feb</a:t>
                      </a:r>
                    </a:p>
                    <a:p>
                      <a:pPr algn="ctr"/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26-Feb</a:t>
                      </a:r>
                      <a:endParaRPr lang="en-US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4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B8FB5-B765-4B15-9C55-6C370FA4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we are managing Teams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1436AB-CB75-4C00-96B2-F3B5EE84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386039"/>
            <a:ext cx="10515600" cy="4659122"/>
          </a:xfrm>
        </p:spPr>
        <p:txBody>
          <a:bodyPr>
            <a:normAutofit fontScale="70000" lnSpcReduction="20000"/>
          </a:bodyPr>
          <a:lstStyle/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Administrator/Facilitator needs to access/compare run results across teams.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Expansion to many </a:t>
            </a:r>
            <a:r>
              <a:rPr lang="en-US" smtClean="0"/>
              <a:t>more teams.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Constraints 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err="1" smtClean="0"/>
              <a:t>Forio’s</a:t>
            </a:r>
            <a:r>
              <a:rPr lang="en-US" dirty="0" smtClean="0"/>
              <a:t> concept of Facilitator only exists at a “Group” level.  A Facilitator does not have access to other Groups.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err="1" smtClean="0"/>
              <a:t>Forio</a:t>
            </a:r>
            <a:r>
              <a:rPr lang="en-US" dirty="0" smtClean="0"/>
              <a:t> can have multiple Worlds in a Group, but the Worlds are numbered (and cannot be named).  Users can be assigned to one World.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Resolution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We have one Group.  All Teams are in the same Group.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Each Team is one World in the Group.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Implications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Individuals on multiple Teams need multiple logons.  Benefit is that the Individual can be playing in more than one Team at a time (on different browsers).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We need to maintain a mapping list of Worlds to Team Names.  Example: World 001 = “Team ATS, Menlo Park”.</a:t>
            </a:r>
          </a:p>
          <a:p>
            <a:pPr marL="1255712" lvl="1" indent="-514350">
              <a:buFont typeface="+mj-lt"/>
              <a:buAutoNum type="arabicPeriod"/>
            </a:pPr>
            <a:r>
              <a:rPr lang="en-US" dirty="0" smtClean="0"/>
              <a:t>For a Facilitator to “play” a game, we can set up the Facilitator with a Team Login or they can Impersonate a Player.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F20DCE-F2B4-4981-9E35-CDA75D0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1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B8FB5-B765-4B15-9C55-6C370FA4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we are managing Teams and Groups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Forio</a:t>
            </a:r>
            <a:r>
              <a:rPr lang="en-US" dirty="0" smtClean="0"/>
              <a:t> Epicenter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F20DCE-F2B4-4981-9E35-CDA75D0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2" y="1690692"/>
            <a:ext cx="6205455" cy="3834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67" y="2762451"/>
            <a:ext cx="5374333" cy="31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B8FB5-B765-4B15-9C55-6C370FA4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Iteration </a:t>
            </a:r>
            <a:r>
              <a:rPr lang="en-US" dirty="0" smtClean="0"/>
              <a:t>C </a:t>
            </a:r>
            <a:r>
              <a:rPr lang="en-US" dirty="0" smtClean="0"/>
              <a:t>– </a:t>
            </a:r>
            <a:r>
              <a:rPr lang="en-US" dirty="0" smtClean="0"/>
              <a:t>What we are working 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1436AB-CB75-4C00-96B2-F3B5EE84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Administrator/Facilitator </a:t>
            </a:r>
            <a:r>
              <a:rPr lang="en-US" dirty="0"/>
              <a:t>Expanded Outputs Tile (4 </a:t>
            </a:r>
            <a:r>
              <a:rPr lang="en-US" dirty="0" smtClean="0"/>
              <a:t>milestones)</a:t>
            </a:r>
            <a:endParaRPr lang="en-US" dirty="0"/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Options for Phone – no Diagram</a:t>
            </a:r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Sankey Diagram</a:t>
            </a:r>
          </a:p>
          <a:p>
            <a:pPr marL="798512" lvl="0" indent="-514350">
              <a:buFont typeface="+mj-lt"/>
              <a:buAutoNum type="arabicPeriod"/>
            </a:pPr>
            <a:r>
              <a:rPr lang="en-US" dirty="0" smtClean="0"/>
              <a:t>SAIL Metrics</a:t>
            </a:r>
          </a:p>
          <a:p>
            <a:pPr marL="798512" lvl="0" indent="-514350">
              <a:buFont typeface="+mj-lt"/>
              <a:buAutoNum type="arabicPeriod"/>
            </a:pPr>
            <a:r>
              <a:rPr lang="en-US" dirty="0" err="1" smtClean="0"/>
              <a:t>Agg</a:t>
            </a:r>
            <a:r>
              <a:rPr lang="en-US" dirty="0" smtClean="0"/>
              <a:t> model (diagram, list of decision and output variables, test,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798512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F20DCE-F2B4-4981-9E35-CDA75D08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21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424</Words>
  <Application>Microsoft Macintosh PowerPoint</Application>
  <PresentationFormat>Widescreen</PresentationFormat>
  <Paragraphs>87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Myriad Pro</vt:lpstr>
      <vt:lpstr>Myriad Pro Light</vt:lpstr>
      <vt:lpstr>Arial</vt:lpstr>
      <vt:lpstr>1_Office Theme</vt:lpstr>
      <vt:lpstr>Veterans Affairs Participatory Systems Dynamics</vt:lpstr>
      <vt:lpstr>Topics</vt:lpstr>
      <vt:lpstr>Questions and Issues to resolve</vt:lpstr>
      <vt:lpstr>Schedule (Revised on 28-Nov)</vt:lpstr>
      <vt:lpstr>How we are managing Teams and Groups</vt:lpstr>
      <vt:lpstr>How we are managing Teams and Groups In Forio Epicenter</vt:lpstr>
      <vt:lpstr>Iteration C – What we are working 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James Rollins</dc:creator>
  <cp:lastModifiedBy>Howard Park (Evans Incorporated)</cp:lastModifiedBy>
  <cp:revision>59</cp:revision>
  <cp:lastPrinted>2017-08-31T22:29:12Z</cp:lastPrinted>
  <dcterms:created xsi:type="dcterms:W3CDTF">2017-08-31T12:22:10Z</dcterms:created>
  <dcterms:modified xsi:type="dcterms:W3CDTF">2017-11-29T21:53:37Z</dcterms:modified>
</cp:coreProperties>
</file>