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0" autoAdjust="0"/>
    <p:restoredTop sz="87530" autoAdjust="0"/>
  </p:normalViewPr>
  <p:slideViewPr>
    <p:cSldViewPr snapToGrid="0">
      <p:cViewPr>
        <p:scale>
          <a:sx n="71" d="100"/>
          <a:sy n="71" d="100"/>
        </p:scale>
        <p:origin x="-1164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xmlns="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21 June 2018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30903096"/>
              </p:ext>
            </p:extLst>
          </p:nvPr>
        </p:nvGraphicFramePr>
        <p:xfrm>
          <a:off x="397566" y="839129"/>
          <a:ext cx="11476382" cy="5202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3159">
                  <a:extLst>
                    <a:ext uri="{9D8B030D-6E8A-4147-A177-3AD203B41FA5}">
                      <a16:colId xmlns:a16="http://schemas.microsoft.com/office/drawing/2014/main" xmlns="" val="883454914"/>
                    </a:ext>
                  </a:extLst>
                </a:gridCol>
                <a:gridCol w="5623223">
                  <a:extLst>
                    <a:ext uri="{9D8B030D-6E8A-4147-A177-3AD203B41FA5}">
                      <a16:colId xmlns:a16="http://schemas.microsoft.com/office/drawing/2014/main" xmlns="" val="2930449565"/>
                    </a:ext>
                  </a:extLst>
                </a:gridCol>
              </a:tblGrid>
              <a:tr h="260215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Enduring Issues for Resolution</a:t>
                      </a:r>
                    </a:p>
                    <a:p>
                      <a:pPr lvl="0"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1" fontAlgn="base"/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>
                        <a:buFont typeface="+mj-lt"/>
                        <a:buNone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Issues For Resolution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Decide on adjunctive supply multiplier and implement in data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UI and model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2480248"/>
                  </a:ext>
                </a:extLst>
              </a:tr>
              <a:tr h="260030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Tasks – Last 30 Days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Function to pull CPT codes binned into each service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Lindsey will generate data UI files for each clinic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Andrew send Savet diagnostic data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Savet working on data cleaning – is the monthly CDW data pull better for the drop-out merged dataset analysis?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Savet working on the Psychotherapy graphs (per thread with Tom)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Andrew send to Lindsey and Savet link to SQL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Explore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MHA data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Upcoming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Tasks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Add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templates and prescriptions to dataset for Savet (late-night work)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baseline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Work with Tom on MHA data needs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  <a:p>
                      <a:endParaRPr lang="en-US" b="1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91817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A5C9F6-023D-4B9A-8926-F43D82257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118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21 June 2018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Department of Veterans Affairs</cp:lastModifiedBy>
  <cp:revision>16</cp:revision>
  <dcterms:modified xsi:type="dcterms:W3CDTF">2018-06-28T14:57:04Z</dcterms:modified>
</cp:coreProperties>
</file>