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9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2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6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6D9D-2AE5-4B96-BC81-E353827772FA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0D35-94DB-43E2-8CE3-A80DA930E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00112" y="486838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413698" y="2153801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权益倍数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24301" y="2153801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6594" y="4251937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销售净利率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6112" y="4251937"/>
            <a:ext cx="2201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总资产周转率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>
            <a:stCxn id="4" idx="3"/>
            <a:endCxn id="5" idx="0"/>
          </p:cNvCxnSpPr>
          <p:nvPr/>
        </p:nvCxnSpPr>
        <p:spPr>
          <a:xfrm flipH="1">
            <a:off x="559969" y="1440769"/>
            <a:ext cx="625323" cy="7130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6" idx="0"/>
          </p:cNvCxnSpPr>
          <p:nvPr/>
        </p:nvCxnSpPr>
        <p:spPr>
          <a:xfrm>
            <a:off x="2562265" y="1440769"/>
            <a:ext cx="735703" cy="7130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5"/>
            <a:endCxn id="7" idx="0"/>
          </p:cNvCxnSpPr>
          <p:nvPr/>
        </p:nvCxnSpPr>
        <p:spPr>
          <a:xfrm>
            <a:off x="3986454" y="3107732"/>
            <a:ext cx="633807" cy="11442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3"/>
            <a:endCxn id="8" idx="0"/>
          </p:cNvCxnSpPr>
          <p:nvPr/>
        </p:nvCxnSpPr>
        <p:spPr>
          <a:xfrm flipH="1">
            <a:off x="1746779" y="3107732"/>
            <a:ext cx="862702" cy="11442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845540" y="492498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240486" y="2153801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权益倍数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404213" y="2071531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24541" y="4251937"/>
            <a:ext cx="1947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销售净利率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845540" y="4291634"/>
            <a:ext cx="2201333" cy="11176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总资产周转率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>
            <a:stCxn id="23" idx="3"/>
            <a:endCxn id="24" idx="0"/>
          </p:cNvCxnSpPr>
          <p:nvPr/>
        </p:nvCxnSpPr>
        <p:spPr>
          <a:xfrm flipH="1">
            <a:off x="6898208" y="3025462"/>
            <a:ext cx="791185" cy="122647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3"/>
            <a:endCxn id="23" idx="0"/>
          </p:cNvCxnSpPr>
          <p:nvPr/>
        </p:nvCxnSpPr>
        <p:spPr>
          <a:xfrm flipH="1">
            <a:off x="8377880" y="1446429"/>
            <a:ext cx="752840" cy="6251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1" idx="5"/>
            <a:endCxn id="22" idx="0"/>
          </p:cNvCxnSpPr>
          <p:nvPr/>
        </p:nvCxnSpPr>
        <p:spPr>
          <a:xfrm>
            <a:off x="10507693" y="1446429"/>
            <a:ext cx="706460" cy="7073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3" idx="5"/>
            <a:endCxn id="25" idx="0"/>
          </p:cNvCxnSpPr>
          <p:nvPr/>
        </p:nvCxnSpPr>
        <p:spPr>
          <a:xfrm>
            <a:off x="9066366" y="3025462"/>
            <a:ext cx="879841" cy="12661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华文中宋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zekun li</dc:creator>
  <cp:lastModifiedBy>zekun li</cp:lastModifiedBy>
  <cp:revision>4</cp:revision>
  <dcterms:created xsi:type="dcterms:W3CDTF">2017-11-25T07:17:24Z</dcterms:created>
  <dcterms:modified xsi:type="dcterms:W3CDTF">2017-11-25T07:59:02Z</dcterms:modified>
</cp:coreProperties>
</file>