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725" r:id="rId1"/>
  </p:sldMasterIdLst>
  <p:notesMasterIdLst>
    <p:notesMasterId r:id="rId22"/>
  </p:notesMasterIdLst>
  <p:sldIdLst>
    <p:sldId id="404" r:id="rId2"/>
    <p:sldId id="405" r:id="rId3"/>
    <p:sldId id="406" r:id="rId4"/>
    <p:sldId id="407" r:id="rId5"/>
    <p:sldId id="410" r:id="rId6"/>
    <p:sldId id="411" r:id="rId7"/>
    <p:sldId id="420" r:id="rId8"/>
    <p:sldId id="412" r:id="rId9"/>
    <p:sldId id="421" r:id="rId10"/>
    <p:sldId id="422" r:id="rId11"/>
    <p:sldId id="423" r:id="rId12"/>
    <p:sldId id="413" r:id="rId13"/>
    <p:sldId id="414" r:id="rId14"/>
    <p:sldId id="415" r:id="rId15"/>
    <p:sldId id="424" r:id="rId16"/>
    <p:sldId id="416" r:id="rId17"/>
    <p:sldId id="417" r:id="rId18"/>
    <p:sldId id="418" r:id="rId19"/>
    <p:sldId id="409" r:id="rId20"/>
    <p:sldId id="419" r:id="rId21"/>
  </p:sldIdLst>
  <p:sldSz cx="12192000" cy="6858000"/>
  <p:notesSz cx="6858000" cy="9144000"/>
  <p:defaultTex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14" autoAdjust="0"/>
    <p:restoredTop sz="95900" autoAdjust="0"/>
  </p:normalViewPr>
  <p:slideViewPr>
    <p:cSldViewPr>
      <p:cViewPr varScale="1">
        <p:scale>
          <a:sx n="82" d="100"/>
          <a:sy n="82" d="100"/>
        </p:scale>
        <p:origin x="941"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39" name="页眉占位符 1048938"/>
          <p:cNvSpPr>
            <a:spLocks noGrp="1"/>
          </p:cNvSpPr>
          <p:nvPr>
            <p:ph type="hdr" sz="quarter"/>
          </p:nvPr>
        </p:nvSpPr>
        <p:spPr>
          <a:xfrm>
            <a:off x="0" y="0"/>
            <a:ext cx="2971800" cy="458787"/>
          </a:xfrm>
          <a:prstGeom prst="rect">
            <a:avLst/>
          </a:prstGeom>
          <a:noFill/>
          <a:ln>
            <a:noFill/>
          </a:ln>
        </p:spPr>
        <p:txBody>
          <a:bodyPr vert="horz" lIns="91440" tIns="45720" rIns="91440" bIns="45720" anchor="t"/>
          <a:lstStyle/>
          <a:p>
            <a:pPr lvl="0" eaLnBrk="1" latinLnBrk="1" hangingPunct="1"/>
            <a:endParaRPr lang="zh-CN" altLang="en-US" sz="1200"/>
          </a:p>
        </p:txBody>
      </p:sp>
      <p:sp>
        <p:nvSpPr>
          <p:cNvPr id="1048940" name="日期占位符 1048939"/>
          <p:cNvSpPr>
            <a:spLocks noGrp="1"/>
          </p:cNvSpPr>
          <p:nvPr>
            <p:ph type="dt" idx="1"/>
          </p:nvPr>
        </p:nvSpPr>
        <p:spPr>
          <a:xfrm>
            <a:off x="3884612" y="0"/>
            <a:ext cx="2971800" cy="458787"/>
          </a:xfrm>
          <a:prstGeom prst="rect">
            <a:avLst/>
          </a:prstGeom>
          <a:noFill/>
          <a:ln>
            <a:noFill/>
          </a:ln>
        </p:spPr>
        <p:txBody>
          <a:bodyPr vert="horz" lIns="91440" tIns="45720" rIns="91440" bIns="45720" anchor="t"/>
          <a:lstStyle/>
          <a:p>
            <a:pPr lvl="0" algn="r" eaLnBrk="1" latinLnBrk="1" hangingPunct="1"/>
            <a:fld id="{566ABCEB-ACFC-4714-9973-3DA970169C29}" type="datetime1">
              <a:rPr lang="zh-CN" altLang="en-US" sz="1200"/>
              <a:pPr lvl="0" algn="r" eaLnBrk="1" latinLnBrk="1" hangingPunct="1"/>
              <a:t>2020/5/18</a:t>
            </a:fld>
            <a:endParaRPr lang="zh-CN" altLang="en-US" sz="1200"/>
          </a:p>
        </p:txBody>
      </p:sp>
      <p:sp>
        <p:nvSpPr>
          <p:cNvPr id="1048941" name="幻灯片图像占位符 1048940"/>
          <p:cNvSpPr>
            <a:spLocks noGrp="1" noRot="1" noChangeAspect="1"/>
          </p:cNvSpPr>
          <p:nvPr>
            <p:ph type="sldImg" idx="2"/>
          </p:nvPr>
        </p:nvSpPr>
        <p:spPr>
          <a:xfrm>
            <a:off x="685800" y="1143000"/>
            <a:ext cx="5486400" cy="3086100"/>
          </a:xfrm>
          <a:prstGeom prst="rect">
            <a:avLst/>
          </a:prstGeom>
          <a:noFill/>
          <a:ln w="12700" cap="flat" cmpd="sng">
            <a:solidFill>
              <a:srgbClr val="000000">
                <a:alpha val="100000"/>
              </a:srgbClr>
            </a:solidFill>
            <a:prstDash val="solid"/>
            <a:round/>
          </a:ln>
        </p:spPr>
        <p:txBody>
          <a:bodyPr vert="horz" lIns="91440" tIns="45720" rIns="91440" bIns="45720" anchor="ctr"/>
          <a:lstStyle/>
          <a:p>
            <a:endParaRPr/>
          </a:p>
        </p:txBody>
      </p:sp>
      <p:sp>
        <p:nvSpPr>
          <p:cNvPr id="1048942" name="备注占位符 1048941"/>
          <p:cNvSpPr>
            <a:spLocks noGrp="1"/>
          </p:cNvSpPr>
          <p:nvPr>
            <p:ph type="body" sz="quarter" idx="3"/>
          </p:nvPr>
        </p:nvSpPr>
        <p:spPr>
          <a:xfrm>
            <a:off x="685800" y="4400550"/>
            <a:ext cx="5486400" cy="3600450"/>
          </a:xfrm>
          <a:prstGeom prst="rect">
            <a:avLst/>
          </a:prstGeom>
          <a:noFill/>
          <a:ln>
            <a:noFill/>
          </a:ln>
        </p:spPr>
        <p:txBody>
          <a:bodyPr vert="horz" lIns="91440" tIns="45720" rIns="91440" bIns="45720"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943" name="页脚占位符 1048942"/>
          <p:cNvSpPr>
            <a:spLocks noGrp="1"/>
          </p:cNvSpPr>
          <p:nvPr>
            <p:ph type="ftr" sz="quarter" idx="4"/>
          </p:nvPr>
        </p:nvSpPr>
        <p:spPr>
          <a:xfrm>
            <a:off x="0" y="8685212"/>
            <a:ext cx="2971800" cy="458787"/>
          </a:xfrm>
          <a:prstGeom prst="rect">
            <a:avLst/>
          </a:prstGeom>
          <a:noFill/>
          <a:ln>
            <a:noFill/>
          </a:ln>
        </p:spPr>
        <p:txBody>
          <a:bodyPr vert="horz" lIns="91440" tIns="45720" rIns="91440" bIns="45720" anchor="b"/>
          <a:lstStyle/>
          <a:p>
            <a:pPr lvl="0" eaLnBrk="1" latinLnBrk="1" hangingPunct="1"/>
            <a:endParaRPr lang="zh-CN" altLang="en-US" sz="1200"/>
          </a:p>
        </p:txBody>
      </p:sp>
      <p:sp>
        <p:nvSpPr>
          <p:cNvPr id="1048944" name="灯片编号占位符 1048943"/>
          <p:cNvSpPr>
            <a:spLocks noGrp="1"/>
          </p:cNvSpPr>
          <p:nvPr>
            <p:ph type="sldNum" sz="quarter" idx="5"/>
          </p:nvPr>
        </p:nvSpPr>
        <p:spPr>
          <a:xfrm>
            <a:off x="3884612" y="8685212"/>
            <a:ext cx="2971800" cy="458787"/>
          </a:xfrm>
          <a:prstGeom prst="rect">
            <a:avLst/>
          </a:prstGeom>
          <a:noFill/>
          <a:ln>
            <a:noFill/>
          </a:ln>
        </p:spPr>
        <p:txBody>
          <a:bodyPr vert="horz" lIns="91440" tIns="45720" rIns="91440" bIns="45720" anchor="b"/>
          <a:lstStyle/>
          <a:p>
            <a:pPr lvl="0" algn="r" eaLnBrk="1" latinLnBrk="1" hangingPunct="1"/>
            <a:fld id="{566ABCEB-ACFC-4714-9973-3DA970169C29}" type="slidenum">
              <a:rPr lang="zh-CN" altLang="en-US" sz="1200"/>
              <a:pPr lvl="0" algn="r" eaLnBrk="1" latinLnBrk="1" hangingPunct="1"/>
              <a:t>‹#›</a:t>
            </a:fld>
            <a:endParaRPr lang="zh-CN" altLang="en-US" sz="1200"/>
          </a:p>
        </p:txBody>
      </p:sp>
    </p:spTree>
  </p:cSld>
  <p:clrMap bg1="dk1" tx1="dk1" bg2="dk1" tx2="dk1" accent1="dk1" accent2="dk1" accent3="dk1" accent4="dk1" accent5="dk1" accent6="dk1" hlink="dk1" folHlink="dk1"/>
  <p:notesStyle>
    <a:lvl1pPr marL="0" indent="0" algn="l" rtl="0" fontAlgn="base" latinLnBrk="1">
      <a:lnSpc>
        <a:spcPct val="100000"/>
      </a:lnSpc>
      <a:spcBef>
        <a:spcPct val="30000"/>
      </a:spcBef>
      <a:spcAft>
        <a:spcPct val="0"/>
      </a:spcAft>
      <a:buFontTx/>
      <a:buNone/>
      <a:defRPr sz="1200" b="0" i="0" u="none" baseline="0">
        <a:solidFill>
          <a:schemeClr val="dk1"/>
        </a:solidFill>
        <a:latin typeface="等线" pitchFamily="2" charset="-122"/>
        <a:ea typeface="等线" pitchFamily="2" charset="-122"/>
        <a:sym typeface="Arial" pitchFamily="34" charset="0"/>
      </a:defRPr>
    </a:lvl1pPr>
    <a:lvl2pPr marL="457200" indent="0" algn="l" rtl="0" fontAlgn="base" latinLnBrk="1">
      <a:lnSpc>
        <a:spcPct val="100000"/>
      </a:lnSpc>
      <a:spcBef>
        <a:spcPct val="30000"/>
      </a:spcBef>
      <a:spcAft>
        <a:spcPct val="0"/>
      </a:spcAft>
      <a:buFontTx/>
      <a:buNone/>
      <a:defRPr sz="1200" b="0" i="0" u="none" baseline="0">
        <a:solidFill>
          <a:schemeClr val="dk1"/>
        </a:solidFill>
        <a:latin typeface="等线" pitchFamily="2" charset="-122"/>
        <a:ea typeface="等线" pitchFamily="2" charset="-122"/>
        <a:sym typeface="Arial" pitchFamily="34" charset="0"/>
      </a:defRPr>
    </a:lvl2pPr>
    <a:lvl3pPr marL="914400" indent="0" algn="l" rtl="0" fontAlgn="base" latinLnBrk="1">
      <a:lnSpc>
        <a:spcPct val="100000"/>
      </a:lnSpc>
      <a:spcBef>
        <a:spcPct val="30000"/>
      </a:spcBef>
      <a:spcAft>
        <a:spcPct val="0"/>
      </a:spcAft>
      <a:buFontTx/>
      <a:buNone/>
      <a:defRPr sz="1200" b="0" i="0" u="none" baseline="0">
        <a:solidFill>
          <a:schemeClr val="dk1"/>
        </a:solidFill>
        <a:latin typeface="等线" pitchFamily="2" charset="-122"/>
        <a:ea typeface="等线" pitchFamily="2" charset="-122"/>
        <a:sym typeface="Arial" pitchFamily="34" charset="0"/>
      </a:defRPr>
    </a:lvl3pPr>
    <a:lvl4pPr marL="1371600" indent="0" algn="l" rtl="0" fontAlgn="base" latinLnBrk="1">
      <a:lnSpc>
        <a:spcPct val="100000"/>
      </a:lnSpc>
      <a:spcBef>
        <a:spcPct val="30000"/>
      </a:spcBef>
      <a:spcAft>
        <a:spcPct val="0"/>
      </a:spcAft>
      <a:buFontTx/>
      <a:buNone/>
      <a:defRPr sz="1200" b="0" i="0" u="none" baseline="0">
        <a:solidFill>
          <a:schemeClr val="dk1"/>
        </a:solidFill>
        <a:latin typeface="等线" pitchFamily="2" charset="-122"/>
        <a:ea typeface="等线" pitchFamily="2" charset="-122"/>
        <a:sym typeface="Arial" pitchFamily="34" charset="0"/>
      </a:defRPr>
    </a:lvl4pPr>
    <a:lvl5pPr marL="1828800" indent="0" algn="l" rtl="0" fontAlgn="base" latinLnBrk="1">
      <a:lnSpc>
        <a:spcPct val="100000"/>
      </a:lnSpc>
      <a:spcBef>
        <a:spcPct val="30000"/>
      </a:spcBef>
      <a:spcAft>
        <a:spcPct val="0"/>
      </a:spcAft>
      <a:buFontTx/>
      <a:buNone/>
      <a:defRPr sz="1200" b="0" i="0" u="none" baseline="0">
        <a:solidFill>
          <a:schemeClr val="dk1"/>
        </a:solidFill>
        <a:latin typeface="等线" pitchFamily="2" charset="-122"/>
        <a:ea typeface="等线" pitchFamily="2" charset="-122"/>
        <a:sym typeface="Arial" pitchFamily="34" charset="0"/>
      </a:defRPr>
    </a:lvl5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
        <p:cNvGrpSpPr/>
        <p:nvPr/>
      </p:nvGrpSpPr>
      <p:grpSpPr>
        <a:xfrm>
          <a:off x="0" y="0"/>
          <a:ext cx="0" cy="0"/>
          <a:chOff x="0" y="0"/>
          <a:chExt cx="0" cy="0"/>
        </a:xfrm>
      </p:grpSpPr>
      <p:grpSp>
        <p:nvGrpSpPr>
          <p:cNvPr id="133" name="组合 132"/>
          <p:cNvGrpSpPr/>
          <p:nvPr/>
        </p:nvGrpSpPr>
        <p:grpSpPr>
          <a:xfrm>
            <a:off x="-22225" y="0"/>
            <a:ext cx="12214225" cy="6858000"/>
            <a:chOff x="-22898" y="0"/>
            <a:chExt cx="12214898" cy="6858000"/>
          </a:xfrm>
        </p:grpSpPr>
        <p:pic>
          <p:nvPicPr>
            <p:cNvPr id="2097182" name="图片 2097181" descr="http://img01.taopic.com/160203/318749-1602031H51065.jpg"/>
            <p:cNvPicPr>
              <a:picLocks/>
            </p:cNvPicPr>
            <p:nvPr/>
          </p:nvPicPr>
          <p:blipFill>
            <a:blip r:embed="rId2"/>
            <a:srcRect/>
            <a:stretch>
              <a:fillRect/>
            </a:stretch>
          </p:blipFill>
          <p:spPr>
            <a:xfrm>
              <a:off x="-22898" y="0"/>
              <a:ext cx="12214898" cy="6858000"/>
            </a:xfrm>
            <a:prstGeom prst="rect">
              <a:avLst/>
            </a:prstGeom>
            <a:noFill/>
            <a:ln>
              <a:noFill/>
            </a:ln>
          </p:spPr>
        </p:pic>
        <p:sp>
          <p:nvSpPr>
            <p:cNvPr id="1048907" name="等腰三角形 1048906"/>
            <p:cNvSpPr/>
            <p:nvPr/>
          </p:nvSpPr>
          <p:spPr>
            <a:xfrm>
              <a:off x="-672" y="266700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ctr" eaLnBrk="1" latinLnBrk="1" hangingPunct="1"/>
              <a:endParaRPr lang="zh-CN" altLang="en-US">
                <a:solidFill>
                  <a:srgbClr val="FFFFFF"/>
                </a:solidFill>
                <a:latin typeface="Calibri" pitchFamily="34" charset="0"/>
                <a:ea typeface="等线" pitchFamily="2" charset="-122"/>
              </a:endParaRPr>
            </a:p>
          </p:txBody>
        </p:sp>
        <p:sp>
          <p:nvSpPr>
            <p:cNvPr id="1048908" name="等腰三角形 1048907"/>
            <p:cNvSpPr/>
            <p:nvPr/>
          </p:nvSpPr>
          <p:spPr>
            <a:xfrm>
              <a:off x="-672" y="527685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ctr" eaLnBrk="1" latinLnBrk="1" hangingPunct="1"/>
              <a:endParaRPr lang="zh-CN" altLang="en-US">
                <a:solidFill>
                  <a:srgbClr val="FFFFFF"/>
                </a:solidFill>
                <a:latin typeface="Calibri" pitchFamily="34" charset="0"/>
                <a:ea typeface="等线" pitchFamily="2" charset="-122"/>
              </a:endParaRPr>
            </a:p>
          </p:txBody>
        </p:sp>
        <p:sp>
          <p:nvSpPr>
            <p:cNvPr id="1048909" name="等腰三角形 1048908"/>
            <p:cNvSpPr/>
            <p:nvPr/>
          </p:nvSpPr>
          <p:spPr>
            <a:xfrm rot="10800000">
              <a:off x="10077333" y="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ctr" eaLnBrk="1" latinLnBrk="1" hangingPunct="1"/>
              <a:endParaRPr lang="zh-CN" altLang="en-US">
                <a:solidFill>
                  <a:srgbClr val="FFFFFF"/>
                </a:solidFill>
                <a:latin typeface="Calibri" pitchFamily="34" charset="0"/>
                <a:ea typeface="等线" pitchFamily="2" charset="-122"/>
              </a:endParaRPr>
            </a:p>
          </p:txBody>
        </p:sp>
        <p:sp>
          <p:nvSpPr>
            <p:cNvPr id="1048910" name="等腰三角形 1048909"/>
            <p:cNvSpPr/>
            <p:nvPr/>
          </p:nvSpPr>
          <p:spPr>
            <a:xfrm rot="10800000">
              <a:off x="6686247" y="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ctr" eaLnBrk="1" latinLnBrk="1" hangingPunct="1"/>
              <a:endParaRPr lang="zh-CN" altLang="en-US">
                <a:solidFill>
                  <a:srgbClr val="FFFFFF"/>
                </a:solidFill>
                <a:latin typeface="Calibri" pitchFamily="34" charset="0"/>
                <a:ea typeface="等线" pitchFamily="2" charset="-122"/>
              </a:endParaRPr>
            </a:p>
          </p:txBody>
        </p:sp>
      </p:grpSp>
      <p:sp>
        <p:nvSpPr>
          <p:cNvPr id="1048913" name="日期占位符 1048912"/>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eaLnBrk="1" latinLnBrk="1" hangingPunct="1"/>
            <a:endParaRPr lang="zh-CN" altLang="zh-CN" sz="1200">
              <a:solidFill>
                <a:srgbClr val="898989"/>
              </a:solidFill>
            </a:endParaRPr>
          </a:p>
        </p:txBody>
      </p:sp>
      <p:sp>
        <p:nvSpPr>
          <p:cNvPr id="1048914" name="页脚占位符 1048913"/>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ctr" eaLnBrk="1" latinLnBrk="1" hangingPunct="1"/>
            <a:endParaRPr lang="zh-CN" altLang="zh-CN" sz="1200">
              <a:solidFill>
                <a:srgbClr val="898989"/>
              </a:solidFill>
            </a:endParaRPr>
          </a:p>
        </p:txBody>
      </p:sp>
      <p:sp>
        <p:nvSpPr>
          <p:cNvPr id="1048915" name="灯片编号占位符 1048914"/>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r" eaLnBrk="1" latinLnBrk="1" hangingPunct="1"/>
            <a:fld id="{566ABCEB-ACFC-4714-9973-3DA970169C29}" type="slidenum">
              <a:rPr lang="zh-CN" altLang="zh-CN" sz="1200">
                <a:solidFill>
                  <a:srgbClr val="898989"/>
                </a:solidFill>
              </a:rPr>
              <a:pPr lvl="0" algn="r" eaLnBrk="1" latinLnBrk="1" hangingPunct="1"/>
              <a:t>‹#›</a:t>
            </a:fld>
            <a:endParaRPr lang="zh-CN" altLang="zh-CN" sz="1200">
              <a:solidFill>
                <a:srgbClr val="898989"/>
              </a:solidFill>
            </a:endParaRPr>
          </a:p>
        </p:txBody>
      </p:sp>
      <p:sp>
        <p:nvSpPr>
          <p:cNvPr id="1048917"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1048916"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935" name="Title 1"/>
          <p:cNvSpPr>
            <a:spLocks noGrp="1"/>
          </p:cNvSpPr>
          <p:nvPr>
            <p:ph type="title"/>
          </p:nvPr>
        </p:nvSpPr>
        <p:spPr/>
        <p:txBody>
          <a:bodyPr/>
          <a:lstStyle/>
          <a:p>
            <a:r>
              <a:rPr lang="zh-CN" altLang="en-US"/>
              <a:t>单击此处编辑母版标题样式</a:t>
            </a:r>
            <a:endParaRPr lang="en-US" dirty="0"/>
          </a:p>
        </p:txBody>
      </p:sp>
      <p:sp>
        <p:nvSpPr>
          <p:cNvPr id="1048936"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578" name="日期占位符 1048577"/>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eaLnBrk="1" latinLnBrk="1" hangingPunct="1"/>
            <a:endParaRPr lang="zh-CN" altLang="zh-CN" sz="1200">
              <a:solidFill>
                <a:srgbClr val="898989"/>
              </a:solidFill>
            </a:endParaRPr>
          </a:p>
        </p:txBody>
      </p:sp>
      <p:sp>
        <p:nvSpPr>
          <p:cNvPr id="1048580" name="灯片编号占位符 1048579"/>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r" eaLnBrk="1" latinLnBrk="1" hangingPunct="1"/>
            <a:fld id="{566ABCEB-ACFC-4714-9973-3DA970169C29}" type="slidenum">
              <a:rPr lang="zh-CN" altLang="zh-CN" sz="1200">
                <a:solidFill>
                  <a:srgbClr val="898989"/>
                </a:solidFill>
              </a:rPr>
              <a:pPr lvl="0" algn="r" eaLnBrk="1" latinLnBrk="1" hangingPunct="1"/>
              <a:t>‹#›</a:t>
            </a:fld>
            <a:endParaRPr lang="zh-CN" altLang="zh-CN" sz="1200">
              <a:solidFill>
                <a:srgbClr val="898989"/>
              </a:solidFill>
            </a:endParaRPr>
          </a:p>
        </p:txBody>
      </p:sp>
      <p:sp>
        <p:nvSpPr>
          <p:cNvPr id="1048579" name="页脚占位符 1048578"/>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ctr" eaLnBrk="1" latinLnBrk="1" hangingPunct="1"/>
            <a:endParaRPr lang="zh-CN" altLang="zh-CN" sz="1200">
              <a:solidFill>
                <a:srgbClr val="898989"/>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048937"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1048938"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578" name="日期占位符 1048577"/>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eaLnBrk="1" latinLnBrk="1" hangingPunct="1"/>
            <a:endParaRPr lang="zh-CN" altLang="zh-CN" sz="1200">
              <a:solidFill>
                <a:srgbClr val="898989"/>
              </a:solidFill>
            </a:endParaRPr>
          </a:p>
        </p:txBody>
      </p:sp>
      <p:sp>
        <p:nvSpPr>
          <p:cNvPr id="1048580" name="灯片编号占位符 1048579"/>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r" eaLnBrk="1" latinLnBrk="1" hangingPunct="1"/>
            <a:fld id="{566ABCEB-ACFC-4714-9973-3DA970169C29}" type="slidenum">
              <a:rPr lang="zh-CN" altLang="zh-CN" sz="1200">
                <a:solidFill>
                  <a:srgbClr val="898989"/>
                </a:solidFill>
              </a:rPr>
              <a:pPr lvl="0" algn="r" eaLnBrk="1" latinLnBrk="1" hangingPunct="1"/>
              <a:t>‹#›</a:t>
            </a:fld>
            <a:endParaRPr lang="zh-CN" altLang="zh-CN" sz="1200">
              <a:solidFill>
                <a:srgbClr val="898989"/>
              </a:solidFill>
            </a:endParaRPr>
          </a:p>
        </p:txBody>
      </p:sp>
      <p:sp>
        <p:nvSpPr>
          <p:cNvPr id="1048579" name="页脚占位符 1048578"/>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ctr" eaLnBrk="1" latinLnBrk="1" hangingPunct="1"/>
            <a:endParaRPr lang="zh-CN" altLang="zh-CN" sz="1200">
              <a:solidFill>
                <a:srgbClr val="89898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586" name="Title 1"/>
          <p:cNvSpPr>
            <a:spLocks noGrp="1"/>
          </p:cNvSpPr>
          <p:nvPr>
            <p:ph type="title"/>
          </p:nvPr>
        </p:nvSpPr>
        <p:spPr/>
        <p:txBody>
          <a:bodyPr/>
          <a:lstStyle/>
          <a:p>
            <a:r>
              <a:rPr lang="zh-CN" altLang="en-US"/>
              <a:t>单击此处编辑母版标题样式</a:t>
            </a:r>
            <a:endParaRPr lang="en-US" dirty="0"/>
          </a:p>
        </p:txBody>
      </p:sp>
      <p:sp>
        <p:nvSpPr>
          <p:cNvPr id="1048587"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578" name="日期占位符 1048577"/>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eaLnBrk="1" latinLnBrk="1" hangingPunct="1"/>
            <a:endParaRPr lang="zh-CN" altLang="zh-CN" sz="1200">
              <a:solidFill>
                <a:srgbClr val="898989"/>
              </a:solidFill>
            </a:endParaRPr>
          </a:p>
        </p:txBody>
      </p:sp>
      <p:sp>
        <p:nvSpPr>
          <p:cNvPr id="1048580" name="灯片编号占位符 1048579"/>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r" eaLnBrk="1" latinLnBrk="1" hangingPunct="1"/>
            <a:fld id="{566ABCEB-ACFC-4714-9973-3DA970169C29}" type="slidenum">
              <a:rPr lang="zh-CN" altLang="zh-CN" sz="1200">
                <a:solidFill>
                  <a:srgbClr val="898989"/>
                </a:solidFill>
              </a:rPr>
              <a:pPr lvl="0" algn="r" eaLnBrk="1" latinLnBrk="1" hangingPunct="1"/>
              <a:t>‹#›</a:t>
            </a:fld>
            <a:endParaRPr lang="zh-CN" altLang="zh-CN" sz="1200">
              <a:solidFill>
                <a:srgbClr val="898989"/>
              </a:solidFill>
            </a:endParaRPr>
          </a:p>
        </p:txBody>
      </p:sp>
      <p:sp>
        <p:nvSpPr>
          <p:cNvPr id="1048579" name="页脚占位符 1048578"/>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ctr" eaLnBrk="1" latinLnBrk="1" hangingPunct="1"/>
            <a:endParaRPr lang="zh-CN" altLang="zh-CN" sz="1200">
              <a:solidFill>
                <a:srgbClr val="898989"/>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918"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1048919"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1048578" name="日期占位符 1048577"/>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eaLnBrk="1" latinLnBrk="1" hangingPunct="1"/>
            <a:endParaRPr lang="zh-CN" altLang="zh-CN" sz="1200">
              <a:solidFill>
                <a:srgbClr val="898989"/>
              </a:solidFill>
            </a:endParaRPr>
          </a:p>
        </p:txBody>
      </p:sp>
      <p:sp>
        <p:nvSpPr>
          <p:cNvPr id="1048580" name="灯片编号占位符 1048579"/>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r" eaLnBrk="1" latinLnBrk="1" hangingPunct="1"/>
            <a:fld id="{566ABCEB-ACFC-4714-9973-3DA970169C29}" type="slidenum">
              <a:rPr lang="zh-CN" altLang="zh-CN" sz="1200">
                <a:solidFill>
                  <a:srgbClr val="898989"/>
                </a:solidFill>
              </a:rPr>
              <a:pPr lvl="0" algn="r" eaLnBrk="1" latinLnBrk="1" hangingPunct="1"/>
              <a:t>‹#›</a:t>
            </a:fld>
            <a:endParaRPr lang="zh-CN" altLang="zh-CN" sz="1200">
              <a:solidFill>
                <a:srgbClr val="898989"/>
              </a:solidFill>
            </a:endParaRPr>
          </a:p>
        </p:txBody>
      </p:sp>
      <p:sp>
        <p:nvSpPr>
          <p:cNvPr id="1048579" name="页脚占位符 1048578"/>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ctr" eaLnBrk="1" latinLnBrk="1" hangingPunct="1"/>
            <a:endParaRPr lang="zh-CN" altLang="zh-CN" sz="1200">
              <a:solidFill>
                <a:srgbClr val="898989"/>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920" name="Title 1"/>
          <p:cNvSpPr>
            <a:spLocks noGrp="1"/>
          </p:cNvSpPr>
          <p:nvPr>
            <p:ph type="title"/>
          </p:nvPr>
        </p:nvSpPr>
        <p:spPr/>
        <p:txBody>
          <a:bodyPr/>
          <a:lstStyle/>
          <a:p>
            <a:r>
              <a:rPr lang="zh-CN" altLang="en-US"/>
              <a:t>单击此处编辑母版标题样式</a:t>
            </a:r>
            <a:endParaRPr lang="en-US" dirty="0"/>
          </a:p>
        </p:txBody>
      </p:sp>
      <p:sp>
        <p:nvSpPr>
          <p:cNvPr id="1048921"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922"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578" name="日期占位符 1048577"/>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eaLnBrk="1" latinLnBrk="1" hangingPunct="1"/>
            <a:endParaRPr lang="zh-CN" altLang="zh-CN" sz="1200">
              <a:solidFill>
                <a:srgbClr val="898989"/>
              </a:solidFill>
            </a:endParaRPr>
          </a:p>
        </p:txBody>
      </p:sp>
      <p:sp>
        <p:nvSpPr>
          <p:cNvPr id="1048580" name="灯片编号占位符 1048579"/>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r" eaLnBrk="1" latinLnBrk="1" hangingPunct="1"/>
            <a:fld id="{566ABCEB-ACFC-4714-9973-3DA970169C29}" type="slidenum">
              <a:rPr lang="zh-CN" altLang="zh-CN" sz="1200">
                <a:solidFill>
                  <a:srgbClr val="898989"/>
                </a:solidFill>
              </a:rPr>
              <a:pPr lvl="0" algn="r" eaLnBrk="1" latinLnBrk="1" hangingPunct="1"/>
              <a:t>‹#›</a:t>
            </a:fld>
            <a:endParaRPr lang="zh-CN" altLang="zh-CN" sz="1200">
              <a:solidFill>
                <a:srgbClr val="898989"/>
              </a:solidFill>
            </a:endParaRPr>
          </a:p>
        </p:txBody>
      </p:sp>
      <p:sp>
        <p:nvSpPr>
          <p:cNvPr id="1048579" name="页脚占位符 1048578"/>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ctr" eaLnBrk="1" latinLnBrk="1" hangingPunct="1"/>
            <a:endParaRPr lang="zh-CN" altLang="zh-CN" sz="1200">
              <a:solidFill>
                <a:srgbClr val="898989"/>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923"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1048924"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48925"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926"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48927"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578" name="日期占位符 1048577"/>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eaLnBrk="1" latinLnBrk="1" hangingPunct="1"/>
            <a:endParaRPr lang="zh-CN" altLang="zh-CN" sz="1200">
              <a:solidFill>
                <a:srgbClr val="898989"/>
              </a:solidFill>
            </a:endParaRPr>
          </a:p>
        </p:txBody>
      </p:sp>
      <p:sp>
        <p:nvSpPr>
          <p:cNvPr id="1048580" name="灯片编号占位符 1048579"/>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r" eaLnBrk="1" latinLnBrk="1" hangingPunct="1"/>
            <a:fld id="{566ABCEB-ACFC-4714-9973-3DA970169C29}" type="slidenum">
              <a:rPr lang="zh-CN" altLang="zh-CN" sz="1200">
                <a:solidFill>
                  <a:srgbClr val="898989"/>
                </a:solidFill>
              </a:rPr>
              <a:pPr lvl="0" algn="r" eaLnBrk="1" latinLnBrk="1" hangingPunct="1"/>
              <a:t>‹#›</a:t>
            </a:fld>
            <a:endParaRPr lang="zh-CN" altLang="zh-CN" sz="1200">
              <a:solidFill>
                <a:srgbClr val="898989"/>
              </a:solidFill>
            </a:endParaRPr>
          </a:p>
        </p:txBody>
      </p:sp>
      <p:sp>
        <p:nvSpPr>
          <p:cNvPr id="1048579" name="页脚占位符 1048578"/>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ctr" eaLnBrk="1" latinLnBrk="1" hangingPunct="1"/>
            <a:endParaRPr lang="zh-CN" altLang="zh-CN" sz="1200">
              <a:solidFill>
                <a:srgbClr val="898989"/>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928" name="Title 1"/>
          <p:cNvSpPr>
            <a:spLocks noGrp="1"/>
          </p:cNvSpPr>
          <p:nvPr>
            <p:ph type="title"/>
          </p:nvPr>
        </p:nvSpPr>
        <p:spPr/>
        <p:txBody>
          <a:bodyPr/>
          <a:lstStyle/>
          <a:p>
            <a:r>
              <a:rPr lang="zh-CN" altLang="en-US"/>
              <a:t>单击此处编辑母版标题样式</a:t>
            </a:r>
            <a:endParaRPr lang="en-US" dirty="0"/>
          </a:p>
        </p:txBody>
      </p:sp>
      <p:sp>
        <p:nvSpPr>
          <p:cNvPr id="1048578" name="日期占位符 1048577"/>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eaLnBrk="1" latinLnBrk="1" hangingPunct="1"/>
            <a:endParaRPr lang="zh-CN" altLang="zh-CN" sz="1200">
              <a:solidFill>
                <a:srgbClr val="898989"/>
              </a:solidFill>
            </a:endParaRPr>
          </a:p>
        </p:txBody>
      </p:sp>
      <p:sp>
        <p:nvSpPr>
          <p:cNvPr id="1048580" name="灯片编号占位符 1048579"/>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r" eaLnBrk="1" latinLnBrk="1" hangingPunct="1"/>
            <a:fld id="{566ABCEB-ACFC-4714-9973-3DA970169C29}" type="slidenum">
              <a:rPr lang="zh-CN" altLang="zh-CN" sz="1200">
                <a:solidFill>
                  <a:srgbClr val="898989"/>
                </a:solidFill>
              </a:rPr>
              <a:pPr lvl="0" algn="r" eaLnBrk="1" latinLnBrk="1" hangingPunct="1"/>
              <a:t>‹#›</a:t>
            </a:fld>
            <a:endParaRPr lang="zh-CN" altLang="zh-CN" sz="1200">
              <a:solidFill>
                <a:srgbClr val="898989"/>
              </a:solidFill>
            </a:endParaRPr>
          </a:p>
        </p:txBody>
      </p:sp>
      <p:sp>
        <p:nvSpPr>
          <p:cNvPr id="1048579" name="页脚占位符 1048578"/>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ctr" eaLnBrk="1" latinLnBrk="1" hangingPunct="1"/>
            <a:endParaRPr lang="zh-CN" altLang="zh-CN" sz="1200">
              <a:solidFill>
                <a:srgbClr val="898989"/>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78" name="日期占位符 1048577"/>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eaLnBrk="1" latinLnBrk="1" hangingPunct="1"/>
            <a:endParaRPr lang="zh-CN" altLang="zh-CN" sz="1200">
              <a:solidFill>
                <a:srgbClr val="898989"/>
              </a:solidFill>
            </a:endParaRPr>
          </a:p>
        </p:txBody>
      </p:sp>
      <p:sp>
        <p:nvSpPr>
          <p:cNvPr id="1048580" name="灯片编号占位符 1048579"/>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r" eaLnBrk="1" latinLnBrk="1" hangingPunct="1"/>
            <a:fld id="{566ABCEB-ACFC-4714-9973-3DA970169C29}" type="slidenum">
              <a:rPr lang="zh-CN" altLang="zh-CN" sz="1200">
                <a:solidFill>
                  <a:srgbClr val="898989"/>
                </a:solidFill>
              </a:rPr>
              <a:pPr lvl="0" algn="r" eaLnBrk="1" latinLnBrk="1" hangingPunct="1"/>
              <a:t>‹#›</a:t>
            </a:fld>
            <a:endParaRPr lang="zh-CN" altLang="zh-CN" sz="1200">
              <a:solidFill>
                <a:srgbClr val="898989"/>
              </a:solidFill>
            </a:endParaRPr>
          </a:p>
        </p:txBody>
      </p:sp>
      <p:sp>
        <p:nvSpPr>
          <p:cNvPr id="1048579" name="页脚占位符 1048578"/>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ctr" eaLnBrk="1" latinLnBrk="1" hangingPunct="1"/>
            <a:endParaRPr lang="zh-CN" altLang="zh-CN" sz="1200">
              <a:solidFill>
                <a:srgbClr val="898989"/>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929"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1048930"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931"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48578" name="日期占位符 1048577"/>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eaLnBrk="1" latinLnBrk="1" hangingPunct="1"/>
            <a:endParaRPr lang="zh-CN" altLang="zh-CN" sz="1200">
              <a:solidFill>
                <a:srgbClr val="898989"/>
              </a:solidFill>
            </a:endParaRPr>
          </a:p>
        </p:txBody>
      </p:sp>
      <p:sp>
        <p:nvSpPr>
          <p:cNvPr id="1048580" name="灯片编号占位符 1048579"/>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r" eaLnBrk="1" latinLnBrk="1" hangingPunct="1"/>
            <a:fld id="{566ABCEB-ACFC-4714-9973-3DA970169C29}" type="slidenum">
              <a:rPr lang="zh-CN" altLang="zh-CN" sz="1200">
                <a:solidFill>
                  <a:srgbClr val="898989"/>
                </a:solidFill>
              </a:rPr>
              <a:pPr lvl="0" algn="r" eaLnBrk="1" latinLnBrk="1" hangingPunct="1"/>
              <a:t>‹#›</a:t>
            </a:fld>
            <a:endParaRPr lang="zh-CN" altLang="zh-CN" sz="1200">
              <a:solidFill>
                <a:srgbClr val="898989"/>
              </a:solidFill>
            </a:endParaRPr>
          </a:p>
        </p:txBody>
      </p:sp>
      <p:sp>
        <p:nvSpPr>
          <p:cNvPr id="1048579" name="页脚占位符 1048578"/>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ctr" eaLnBrk="1" latinLnBrk="1" hangingPunct="1"/>
            <a:endParaRPr lang="zh-CN" altLang="zh-CN" sz="1200">
              <a:solidFill>
                <a:srgbClr val="898989"/>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93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1048933" name="Picture Placeholder 2"/>
          <p:cNvSpPr>
            <a:spLocks noGrp="1" noChangeAspect="1"/>
          </p:cNvSpPr>
          <p:nvPr>
            <p:ph type="pic" idx="1"/>
          </p:nvPr>
        </p:nvSpPr>
        <p:spPr>
          <a:xfrm>
            <a:off x="5183188" y="987425"/>
            <a:ext cx="6172200" cy="4873625"/>
          </a:xfrm>
        </p:spPr>
        <p:txBody>
          <a:bodyPr vert="horz" wrap="square" lIns="91440" tIns="45720" rIns="91440" bIns="45720" numCol="1" rtlCol="0" anchor="t" anchorCtr="0" compatLnSpc="1">
            <a:prstTxWarp prst="textNoShape">
              <a:avLst/>
            </a:prstTxWarp>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zh-CN" altLang="en-US" sz="32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4893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48578" name="日期占位符 1048577"/>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eaLnBrk="1" latinLnBrk="1" hangingPunct="1"/>
            <a:endParaRPr lang="zh-CN" altLang="zh-CN" sz="1200">
              <a:solidFill>
                <a:srgbClr val="898989"/>
              </a:solidFill>
            </a:endParaRPr>
          </a:p>
        </p:txBody>
      </p:sp>
      <p:sp>
        <p:nvSpPr>
          <p:cNvPr id="1048580" name="灯片编号占位符 1048579"/>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r" eaLnBrk="1" latinLnBrk="1" hangingPunct="1"/>
            <a:fld id="{566ABCEB-ACFC-4714-9973-3DA970169C29}" type="slidenum">
              <a:rPr lang="zh-CN" altLang="zh-CN" sz="1200">
                <a:solidFill>
                  <a:srgbClr val="898989"/>
                </a:solidFill>
              </a:rPr>
              <a:pPr lvl="0" algn="r" eaLnBrk="1" latinLnBrk="1" hangingPunct="1"/>
              <a:t>‹#›</a:t>
            </a:fld>
            <a:endParaRPr lang="zh-CN" altLang="zh-CN" sz="1200">
              <a:solidFill>
                <a:srgbClr val="898989"/>
              </a:solidFill>
            </a:endParaRPr>
          </a:p>
        </p:txBody>
      </p:sp>
      <p:sp>
        <p:nvSpPr>
          <p:cNvPr id="1048579" name="页脚占位符 1048578"/>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ctr" eaLnBrk="1" latinLnBrk="1" hangingPunct="1"/>
            <a:endParaRPr lang="zh-CN" altLang="zh-CN" sz="1200">
              <a:solidFill>
                <a:srgbClr val="898989"/>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48576" name="标题占位符 1048575"/>
          <p:cNvSpPr>
            <a:spLocks noGrp="1"/>
          </p:cNvSpPr>
          <p:nvPr>
            <p:ph type="title"/>
          </p:nvPr>
        </p:nvSpPr>
        <p:spPr>
          <a:xfrm>
            <a:off x="838200" y="365125"/>
            <a:ext cx="10515600" cy="1325562"/>
          </a:xfrm>
          <a:prstGeom prst="rect">
            <a:avLst/>
          </a:prstGeom>
          <a:noFill/>
          <a:ln>
            <a:noFill/>
          </a:ln>
        </p:spPr>
        <p:txBody>
          <a:bodyPr vert="horz" lIns="91440" tIns="45720" rIns="91440" bIns="45720" anchor="ctr"/>
          <a:lstStyle/>
          <a:p>
            <a:pPr lvl="0"/>
            <a:r>
              <a:rPr lang="zh-CN" altLang="en-US"/>
              <a:t>单击此处编辑母版标题样式</a:t>
            </a:r>
          </a:p>
        </p:txBody>
      </p:sp>
      <p:sp>
        <p:nvSpPr>
          <p:cNvPr id="1048577" name="文本占位符 1048576"/>
          <p:cNvSpPr>
            <a:spLocks noGrp="1"/>
          </p:cNvSpPr>
          <p:nvPr>
            <p:ph type="body" idx="1"/>
          </p:nvPr>
        </p:nvSpPr>
        <p:spPr>
          <a:xfrm>
            <a:off x="838200" y="1825625"/>
            <a:ext cx="10515600" cy="4351337"/>
          </a:xfrm>
          <a:prstGeom prst="rect">
            <a:avLst/>
          </a:prstGeom>
          <a:noFill/>
          <a:ln>
            <a:noFill/>
          </a:ln>
        </p:spPr>
        <p:txBody>
          <a:bodyPr vert="horz" lIns="91440" tIns="45720" rIns="91440" bIns="45720"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78" name="日期占位符 1048577"/>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eaLnBrk="1" latinLnBrk="1" hangingPunct="1"/>
            <a:endParaRPr lang="zh-CN" altLang="zh-CN" sz="1200">
              <a:solidFill>
                <a:srgbClr val="898989"/>
              </a:solidFill>
            </a:endParaRPr>
          </a:p>
        </p:txBody>
      </p:sp>
      <p:sp>
        <p:nvSpPr>
          <p:cNvPr id="1048579" name="页脚占位符 1048578"/>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ctr" eaLnBrk="1" latinLnBrk="1" hangingPunct="1"/>
            <a:endParaRPr lang="zh-CN" altLang="zh-CN" sz="1200">
              <a:solidFill>
                <a:srgbClr val="898989"/>
              </a:solidFill>
            </a:endParaRPr>
          </a:p>
        </p:txBody>
      </p:sp>
      <p:sp>
        <p:nvSpPr>
          <p:cNvPr id="1048580" name="灯片编号占位符 1048579"/>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r" eaLnBrk="1" latinLnBrk="1" hangingPunct="1"/>
            <a:fld id="{566ABCEB-ACFC-4714-9973-3DA970169C29}" type="slidenum">
              <a:rPr lang="zh-CN" altLang="zh-CN" sz="1200">
                <a:solidFill>
                  <a:srgbClr val="898989"/>
                </a:solidFill>
              </a:rPr>
              <a:pPr lvl="0" algn="r" eaLnBrk="1" latinLnBrk="1" hangingPunct="1"/>
              <a:t>‹#›</a:t>
            </a:fld>
            <a:endParaRPr lang="zh-CN" altLang="zh-CN" sz="1200">
              <a:solidFill>
                <a:srgbClr val="898989"/>
              </a:solidFill>
            </a:endParaRPr>
          </a:p>
        </p:txBody>
      </p:sp>
    </p:spTree>
  </p:cSld>
  <p:clrMap bg1="lt1" tx1="dk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sldNum="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3.emf"/><Relationship Id="rId5" Type="http://schemas.openxmlformats.org/officeDocument/2006/relationships/package" Target="../embeddings/Microsoft_Visio___1.vsdx"/><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package" Target="../embeddings/Microsoft_Visio___.vsdx"/></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图片 2097151" descr="http://img01.taopic.com/160203/318749-1602031H51065.jpg"/>
          <p:cNvPicPr>
            <a:picLocks/>
          </p:cNvPicPr>
          <p:nvPr/>
        </p:nvPicPr>
        <p:blipFill>
          <a:blip r:embed="rId2"/>
          <a:srcRect/>
          <a:stretch>
            <a:fillRect/>
          </a:stretch>
        </p:blipFill>
        <p:spPr>
          <a:xfrm>
            <a:off x="-22225" y="0"/>
            <a:ext cx="12214225" cy="6858000"/>
          </a:xfrm>
          <a:prstGeom prst="rect">
            <a:avLst/>
          </a:prstGeom>
          <a:noFill/>
          <a:ln>
            <a:noFill/>
          </a:ln>
        </p:spPr>
      </p:pic>
      <p:pic>
        <p:nvPicPr>
          <p:cNvPr id="2097153" name="图片 2097152"/>
          <p:cNvPicPr>
            <a:picLocks/>
          </p:cNvPicPr>
          <p:nvPr/>
        </p:nvPicPr>
        <p:blipFill>
          <a:blip r:embed="rId3"/>
          <a:srcRect/>
          <a:stretch>
            <a:fillRect/>
          </a:stretch>
        </p:blipFill>
        <p:spPr>
          <a:xfrm>
            <a:off x="1887537" y="4484687"/>
            <a:ext cx="768350" cy="768350"/>
          </a:xfrm>
          <a:prstGeom prst="rect">
            <a:avLst/>
          </a:prstGeom>
          <a:noFill/>
          <a:ln>
            <a:noFill/>
          </a:ln>
        </p:spPr>
      </p:pic>
      <p:sp>
        <p:nvSpPr>
          <p:cNvPr id="1048581" name="矩形 1048580"/>
          <p:cNvSpPr/>
          <p:nvPr/>
        </p:nvSpPr>
        <p:spPr>
          <a:xfrm>
            <a:off x="1550987" y="1404937"/>
            <a:ext cx="8942388" cy="2471737"/>
          </a:xfrm>
          <a:prstGeom prst="rect">
            <a:avLst/>
          </a:prstGeom>
          <a:solidFill>
            <a:srgbClr val="000000">
              <a:alpha val="39999"/>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a:endParaRPr lang="zh-CN" altLang="en-US" b="1">
              <a:solidFill>
                <a:schemeClr val="lt1"/>
              </a:solidFill>
              <a:latin typeface="微软雅黑" pitchFamily="34" charset="-122"/>
              <a:ea typeface="微软雅黑" pitchFamily="34" charset="-122"/>
            </a:endParaRPr>
          </a:p>
        </p:txBody>
      </p:sp>
      <p:sp>
        <p:nvSpPr>
          <p:cNvPr id="1048582" name="矩形 1048581"/>
          <p:cNvSpPr/>
          <p:nvPr/>
        </p:nvSpPr>
        <p:spPr>
          <a:xfrm>
            <a:off x="1908175" y="1784350"/>
            <a:ext cx="8942388" cy="2365375"/>
          </a:xfrm>
          <a:prstGeom prst="rect">
            <a:avLst/>
          </a:prstGeom>
          <a:noFill/>
          <a:ln w="19050" cap="flat" cmpd="sng">
            <a:solidFill>
              <a:schemeClr val="lt1">
                <a:alpha val="100000"/>
              </a:scheme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a:endParaRPr lang="zh-CN" altLang="en-US" b="1">
              <a:solidFill>
                <a:schemeClr val="lt1"/>
              </a:solidFill>
              <a:latin typeface="微软雅黑" pitchFamily="34" charset="-122"/>
              <a:ea typeface="微软雅黑" pitchFamily="34" charset="-122"/>
            </a:endParaRPr>
          </a:p>
        </p:txBody>
      </p:sp>
      <p:sp>
        <p:nvSpPr>
          <p:cNvPr id="1048583" name="文本框 1048582"/>
          <p:cNvSpPr txBox="1"/>
          <p:nvPr/>
        </p:nvSpPr>
        <p:spPr>
          <a:xfrm>
            <a:off x="1703387" y="2011362"/>
            <a:ext cx="8956675" cy="117094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a:r>
              <a:rPr lang="zh-CN" altLang="en-US" sz="7200" b="1">
                <a:solidFill>
                  <a:schemeClr val="lt1"/>
                </a:solidFill>
                <a:latin typeface="微软雅黑" pitchFamily="34" charset="-122"/>
                <a:ea typeface="微软雅黑" pitchFamily="34" charset="-122"/>
              </a:rPr>
              <a:t>毕业论文答辩</a:t>
            </a:r>
          </a:p>
        </p:txBody>
      </p:sp>
      <p:sp>
        <p:nvSpPr>
          <p:cNvPr id="1048584" name="文本框 1048583"/>
          <p:cNvSpPr txBox="1"/>
          <p:nvPr/>
        </p:nvSpPr>
        <p:spPr>
          <a:xfrm>
            <a:off x="3030537" y="3348037"/>
            <a:ext cx="6381750" cy="369887"/>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800" b="1" dirty="0">
                <a:solidFill>
                  <a:schemeClr val="lt1"/>
                </a:solidFill>
                <a:latin typeface="微软雅黑" pitchFamily="34" charset="-122"/>
                <a:ea typeface="微软雅黑" pitchFamily="34" charset="-122"/>
              </a:rPr>
              <a:t>答辩人：李柱明      答辩时间：</a:t>
            </a:r>
            <a:r>
              <a:rPr lang="en-US" altLang="zh-CN" sz="1800" b="1" dirty="0">
                <a:solidFill>
                  <a:schemeClr val="lt1"/>
                </a:solidFill>
                <a:latin typeface="微软雅黑" pitchFamily="34" charset="-122"/>
                <a:ea typeface="微软雅黑" pitchFamily="34" charset="-122"/>
              </a:rPr>
              <a:t>8      </a:t>
            </a:r>
            <a:r>
              <a:rPr lang="zh-CN" altLang="en-US" sz="1800" b="1" dirty="0">
                <a:solidFill>
                  <a:schemeClr val="lt1"/>
                </a:solidFill>
                <a:latin typeface="微软雅黑" pitchFamily="34" charset="-122"/>
                <a:ea typeface="微软雅黑" pitchFamily="34" charset="-122"/>
              </a:rPr>
              <a:t>指导老师：谢永红</a:t>
            </a:r>
          </a:p>
        </p:txBody>
      </p:sp>
      <p:sp>
        <p:nvSpPr>
          <p:cNvPr id="1048585" name="矩形 1048584"/>
          <p:cNvSpPr/>
          <p:nvPr/>
        </p:nvSpPr>
        <p:spPr>
          <a:xfrm>
            <a:off x="2817812" y="4559300"/>
            <a:ext cx="7550150" cy="5238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r>
              <a:rPr lang="zh-CN" altLang="en-US" sz="2800" dirty="0">
                <a:solidFill>
                  <a:schemeClr val="lt1"/>
                </a:solidFill>
                <a:latin typeface="微软雅黑" pitchFamily="34" charset="-122"/>
                <a:ea typeface="微软雅黑" pitchFamily="34" charset="-122"/>
              </a:rPr>
              <a:t>答辩辩题：环境监测智能车</a:t>
            </a:r>
          </a:p>
        </p:txBody>
      </p:sp>
      <p:pic>
        <p:nvPicPr>
          <p:cNvPr id="1026" name="图片 1" descr="C:\Users\ASUS\Desktop\QQ图片.pngQQ图片">
            <a:extLst>
              <a:ext uri="{FF2B5EF4-FFF2-40B4-BE49-F238E27FC236}">
                <a16:creationId xmlns:a16="http://schemas.microsoft.com/office/drawing/2014/main" id="{85ECF828-E7DF-4597-A1A9-8FEEB1550F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849" y="0"/>
            <a:ext cx="5934075" cy="118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文本框 10">
            <a:extLst>
              <a:ext uri="{FF2B5EF4-FFF2-40B4-BE49-F238E27FC236}">
                <a16:creationId xmlns:a16="http://schemas.microsoft.com/office/drawing/2014/main" id="{5E1C57F0-0624-4942-9B1F-9A098AA5FCE0}"/>
              </a:ext>
            </a:extLst>
          </p:cNvPr>
          <p:cNvSpPr txBox="1"/>
          <p:nvPr/>
        </p:nvSpPr>
        <p:spPr>
          <a:xfrm>
            <a:off x="11701462" y="6442075"/>
            <a:ext cx="885825" cy="377825"/>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50000"/>
              </a:lnSpc>
              <a:spcBef>
                <a:spcPct val="0"/>
              </a:spcBef>
              <a:buFontTx/>
              <a:buNone/>
            </a:pPr>
            <a:r>
              <a:rPr lang="en-US" altLang="zh-CN" sz="1400" dirty="0">
                <a:solidFill>
                  <a:schemeClr val="lt1"/>
                </a:solidFill>
                <a:latin typeface="微软雅黑" pitchFamily="34" charset="-122"/>
                <a:ea typeface="微软雅黑" pitchFamily="34" charset="-122"/>
              </a:rPr>
              <a:t>01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8583"/>
                                        </p:tgtEl>
                                        <p:attrNameLst>
                                          <p:attrName>style.visibility</p:attrName>
                                        </p:attrNameLst>
                                      </p:cBhvr>
                                      <p:to>
                                        <p:strVal val="visible"/>
                                      </p:to>
                                    </p:set>
                                    <p:animEffect transition="in" filter="fade">
                                      <p:cBhvr>
                                        <p:cTn id="7" dur="1000"/>
                                        <p:tgtEl>
                                          <p:spTgt spid="1048583"/>
                                        </p:tgtEl>
                                      </p:cBhvr>
                                    </p:animEffect>
                                    <p:anim calcmode="lin" valueType="num">
                                      <p:cBhvr>
                                        <p:cTn id="8" dur="1000" fill="hold"/>
                                        <p:tgtEl>
                                          <p:spTgt spid="1048583"/>
                                        </p:tgtEl>
                                        <p:attrNameLst>
                                          <p:attrName>ppt_x</p:attrName>
                                        </p:attrNameLst>
                                      </p:cBhvr>
                                      <p:tavLst>
                                        <p:tav tm="0">
                                          <p:val>
                                            <p:strVal val="#ppt_x"/>
                                          </p:val>
                                        </p:tav>
                                        <p:tav tm="100000">
                                          <p:val>
                                            <p:strVal val="#ppt_x"/>
                                          </p:val>
                                        </p:tav>
                                      </p:tavLst>
                                    </p:anim>
                                    <p:anim calcmode="lin" valueType="num">
                                      <p:cBhvr>
                                        <p:cTn id="9" dur="1000" fill="hold"/>
                                        <p:tgtEl>
                                          <p:spTgt spid="1048583"/>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048585"/>
                                        </p:tgtEl>
                                        <p:attrNameLst>
                                          <p:attrName>style.visibility</p:attrName>
                                        </p:attrNameLst>
                                      </p:cBhvr>
                                      <p:to>
                                        <p:strVal val="visible"/>
                                      </p:to>
                                    </p:set>
                                    <p:animEffect transition="in" filter="wipe(left)">
                                      <p:cBhvr>
                                        <p:cTn id="13" dur="500"/>
                                        <p:tgtEl>
                                          <p:spTgt spid="1048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3" grpId="0"/>
      <p:bldP spid="104858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组合 86"/>
          <p:cNvGrpSpPr/>
          <p:nvPr/>
        </p:nvGrpSpPr>
        <p:grpSpPr>
          <a:xfrm>
            <a:off x="-22225" y="0"/>
            <a:ext cx="12214225" cy="6858000"/>
            <a:chOff x="-22898" y="0"/>
            <a:chExt cx="12214898" cy="6858000"/>
          </a:xfrm>
        </p:grpSpPr>
        <p:pic>
          <p:nvPicPr>
            <p:cNvPr id="2097166" name="图片 2097165" descr="http://img01.taopic.com/160203/318749-1602031H51065.jpg"/>
            <p:cNvPicPr>
              <a:picLocks/>
            </p:cNvPicPr>
            <p:nvPr/>
          </p:nvPicPr>
          <p:blipFill>
            <a:blip r:embed="rId2"/>
            <a:srcRect/>
            <a:stretch>
              <a:fillRect/>
            </a:stretch>
          </p:blipFill>
          <p:spPr>
            <a:xfrm>
              <a:off x="-22898" y="0"/>
              <a:ext cx="12214898" cy="6858000"/>
            </a:xfrm>
            <a:prstGeom prst="rect">
              <a:avLst/>
            </a:prstGeom>
            <a:noFill/>
            <a:ln>
              <a:noFill/>
            </a:ln>
          </p:spPr>
        </p:pic>
        <p:sp>
          <p:nvSpPr>
            <p:cNvPr id="1048751" name="等腰三角形 1048750"/>
            <p:cNvSpPr/>
            <p:nvPr/>
          </p:nvSpPr>
          <p:spPr>
            <a:xfrm>
              <a:off x="-672" y="266700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752" name="等腰三角形 1048751"/>
            <p:cNvSpPr/>
            <p:nvPr/>
          </p:nvSpPr>
          <p:spPr>
            <a:xfrm>
              <a:off x="-672" y="527685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753" name="等腰三角形 1048752"/>
            <p:cNvSpPr/>
            <p:nvPr/>
          </p:nvSpPr>
          <p:spPr>
            <a:xfrm rot="10800000">
              <a:off x="10077333" y="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754" name="等腰三角形 1048753"/>
            <p:cNvSpPr/>
            <p:nvPr/>
          </p:nvSpPr>
          <p:spPr>
            <a:xfrm rot="10800000">
              <a:off x="6686247" y="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grpSp>
      <p:sp>
        <p:nvSpPr>
          <p:cNvPr id="1048755" name="任意多边形: 形状 1048754"/>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57" name="任意多边形: 形状 1048756"/>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txBody>
          <a:bodyPr/>
          <a:lstStyle/>
          <a:p>
            <a:endParaRPr lang="zh-CN" altLang="en-US"/>
          </a:p>
        </p:txBody>
      </p:sp>
      <p:sp>
        <p:nvSpPr>
          <p:cNvPr id="1048758" name="任意多边形: 形状 1048757"/>
          <p:cNvSpPr/>
          <p:nvPr/>
        </p:nvSpPr>
        <p:spPr>
          <a:xfrm rot="2700000" flipH="1">
            <a:off x="11676856" y="3315493"/>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59" name="文本框 1048758"/>
          <p:cNvSpPr txBox="1"/>
          <p:nvPr/>
        </p:nvSpPr>
        <p:spPr>
          <a:xfrm>
            <a:off x="11701462" y="6442075"/>
            <a:ext cx="885825" cy="377411"/>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50000"/>
              </a:lnSpc>
              <a:spcBef>
                <a:spcPct val="0"/>
              </a:spcBef>
              <a:buFontTx/>
              <a:buNone/>
            </a:pPr>
            <a:r>
              <a:rPr lang="en-US" altLang="zh-CN" sz="1400" dirty="0">
                <a:solidFill>
                  <a:schemeClr val="lt1"/>
                </a:solidFill>
                <a:latin typeface="迷你简粗倩" pitchFamily="65" charset="-122"/>
                <a:ea typeface="迷你简粗倩" pitchFamily="65" charset="-122"/>
              </a:rPr>
              <a:t>10</a:t>
            </a:r>
            <a:endParaRPr lang="en-US" altLang="zh-CN" sz="1600" dirty="0">
              <a:solidFill>
                <a:schemeClr val="lt1"/>
              </a:solidFill>
              <a:latin typeface="迷你简粗倩" pitchFamily="65" charset="-122"/>
              <a:ea typeface="迷你简粗倩" pitchFamily="65" charset="-122"/>
            </a:endParaRPr>
          </a:p>
        </p:txBody>
      </p:sp>
      <p:grpSp>
        <p:nvGrpSpPr>
          <p:cNvPr id="88" name="组合 87"/>
          <p:cNvGrpSpPr/>
          <p:nvPr/>
        </p:nvGrpSpPr>
        <p:grpSpPr>
          <a:xfrm>
            <a:off x="549275" y="395287"/>
            <a:ext cx="2700259" cy="584775"/>
            <a:chOff x="549919" y="395953"/>
            <a:chExt cx="2699706" cy="584340"/>
          </a:xfrm>
        </p:grpSpPr>
        <p:sp>
          <p:nvSpPr>
            <p:cNvPr id="1048760" name="矩形 1048759"/>
            <p:cNvSpPr/>
            <p:nvPr/>
          </p:nvSpPr>
          <p:spPr>
            <a:xfrm>
              <a:off x="1270001" y="485775"/>
              <a:ext cx="1979624" cy="399812"/>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zh-CN" altLang="en-US" sz="2000" b="1" dirty="0">
                  <a:solidFill>
                    <a:schemeClr val="lt1"/>
                  </a:solidFill>
                  <a:latin typeface="微软雅黑" pitchFamily="34" charset="-122"/>
                  <a:ea typeface="微软雅黑" pitchFamily="34" charset="-122"/>
                </a:rPr>
                <a:t>研究方法与思路</a:t>
              </a:r>
            </a:p>
          </p:txBody>
        </p:sp>
        <p:sp>
          <p:nvSpPr>
            <p:cNvPr id="1048761" name="文本框 1048760"/>
            <p:cNvSpPr txBox="1"/>
            <p:nvPr/>
          </p:nvSpPr>
          <p:spPr>
            <a:xfrm>
              <a:off x="549919" y="395953"/>
              <a:ext cx="649404" cy="584340"/>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en-US" altLang="zh-CN" sz="3200">
                  <a:solidFill>
                    <a:schemeClr val="lt1"/>
                  </a:solidFill>
                  <a:latin typeface="华文彩云" pitchFamily="2" charset="-122"/>
                  <a:ea typeface="华文彩云" pitchFamily="2" charset="-122"/>
                </a:rPr>
                <a:t>02</a:t>
              </a:r>
            </a:p>
          </p:txBody>
        </p:sp>
      </p:grpSp>
      <p:grpSp>
        <p:nvGrpSpPr>
          <p:cNvPr id="89" name="组合 88"/>
          <p:cNvGrpSpPr/>
          <p:nvPr/>
        </p:nvGrpSpPr>
        <p:grpSpPr>
          <a:xfrm>
            <a:off x="828676" y="515954"/>
            <a:ext cx="5775335" cy="1139940"/>
            <a:chOff x="1991991" y="4034343"/>
            <a:chExt cx="5775335" cy="1140037"/>
          </a:xfrm>
        </p:grpSpPr>
        <p:sp>
          <p:nvSpPr>
            <p:cNvPr id="1048766" name="文本框 1048765"/>
            <p:cNvSpPr txBox="1"/>
            <p:nvPr/>
          </p:nvSpPr>
          <p:spPr>
            <a:xfrm>
              <a:off x="4523011" y="4034343"/>
              <a:ext cx="3244315" cy="369363"/>
            </a:xfrm>
            <a:prstGeom prst="rect">
              <a:avLst/>
            </a:prstGeom>
            <a:noFill/>
            <a:ln>
              <a:noFill/>
            </a:ln>
          </p:spPr>
          <p:txBody>
            <a:bodyPr vert="horz" wrap="squar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800" b="1" dirty="0">
                  <a:solidFill>
                    <a:schemeClr val="lt1"/>
                  </a:solidFill>
                  <a:latin typeface="微软雅黑" pitchFamily="34" charset="-122"/>
                  <a:ea typeface="微软雅黑" pitchFamily="34" charset="-122"/>
                  <a:sym typeface="+mn-ea"/>
                </a:rPr>
                <a:t>电路板实物</a:t>
              </a:r>
              <a:r>
                <a:rPr lang="en-US" altLang="zh-CN" sz="1800" b="1" dirty="0">
                  <a:solidFill>
                    <a:schemeClr val="lt1"/>
                  </a:solidFill>
                  <a:latin typeface="微软雅黑" pitchFamily="34" charset="-122"/>
                  <a:ea typeface="微软雅黑" pitchFamily="34" charset="-122"/>
                  <a:sym typeface="+mn-ea"/>
                </a:rPr>
                <a:t>-</a:t>
              </a:r>
              <a:r>
                <a:rPr lang="zh-CN" altLang="en-US" sz="1800" b="1" dirty="0">
                  <a:solidFill>
                    <a:schemeClr val="lt1"/>
                  </a:solidFill>
                  <a:latin typeface="微软雅黑" pitchFamily="34" charset="-122"/>
                  <a:ea typeface="微软雅黑" pitchFamily="34" charset="-122"/>
                  <a:sym typeface="+mn-ea"/>
                </a:rPr>
                <a:t>小车控制子系统</a:t>
              </a:r>
            </a:p>
          </p:txBody>
        </p:sp>
        <p:sp>
          <p:nvSpPr>
            <p:cNvPr id="1048767" name="文本框 1048766"/>
            <p:cNvSpPr txBox="1"/>
            <p:nvPr/>
          </p:nvSpPr>
          <p:spPr>
            <a:xfrm>
              <a:off x="1991991" y="4845416"/>
              <a:ext cx="1657350" cy="328964"/>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20000"/>
                </a:lnSpc>
                <a:spcBef>
                  <a:spcPct val="0"/>
                </a:spcBef>
                <a:buFontTx/>
                <a:buNone/>
              </a:pPr>
              <a:endParaRPr lang="zh-CN" altLang="en-US" sz="1400" dirty="0">
                <a:solidFill>
                  <a:schemeClr val="lt1"/>
                </a:solidFill>
                <a:latin typeface="微软雅黑" pitchFamily="34" charset="-122"/>
                <a:ea typeface="微软雅黑" pitchFamily="34" charset="-122"/>
              </a:endParaRPr>
            </a:p>
          </p:txBody>
        </p:sp>
      </p:grpSp>
      <p:pic>
        <p:nvPicPr>
          <p:cNvPr id="5123" name="Picture 3">
            <a:extLst>
              <a:ext uri="{FF2B5EF4-FFF2-40B4-BE49-F238E27FC236}">
                <a16:creationId xmlns:a16="http://schemas.microsoft.com/office/drawing/2014/main" id="{BF7F24FD-2E3B-46C2-8FF0-7E4D175A14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195" y="1465238"/>
            <a:ext cx="5245100" cy="534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a:extLst>
              <a:ext uri="{FF2B5EF4-FFF2-40B4-BE49-F238E27FC236}">
                <a16:creationId xmlns:a16="http://schemas.microsoft.com/office/drawing/2014/main" id="{C03BC7B1-63B9-4F82-BD2E-4AA743C2DB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6137910" y="1560258"/>
            <a:ext cx="5270500" cy="517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7059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组合 86"/>
          <p:cNvGrpSpPr/>
          <p:nvPr/>
        </p:nvGrpSpPr>
        <p:grpSpPr>
          <a:xfrm>
            <a:off x="-22225" y="0"/>
            <a:ext cx="12214225" cy="6858000"/>
            <a:chOff x="-22898" y="0"/>
            <a:chExt cx="12214898" cy="6858000"/>
          </a:xfrm>
        </p:grpSpPr>
        <p:pic>
          <p:nvPicPr>
            <p:cNvPr id="2097166" name="图片 2097165" descr="http://img01.taopic.com/160203/318749-1602031H51065.jpg"/>
            <p:cNvPicPr>
              <a:picLocks/>
            </p:cNvPicPr>
            <p:nvPr/>
          </p:nvPicPr>
          <p:blipFill>
            <a:blip r:embed="rId2"/>
            <a:srcRect/>
            <a:stretch>
              <a:fillRect/>
            </a:stretch>
          </p:blipFill>
          <p:spPr>
            <a:xfrm>
              <a:off x="-22898" y="0"/>
              <a:ext cx="12214898" cy="6858000"/>
            </a:xfrm>
            <a:prstGeom prst="rect">
              <a:avLst/>
            </a:prstGeom>
            <a:noFill/>
            <a:ln>
              <a:noFill/>
            </a:ln>
          </p:spPr>
        </p:pic>
        <p:sp>
          <p:nvSpPr>
            <p:cNvPr id="1048751" name="等腰三角形 1048750"/>
            <p:cNvSpPr/>
            <p:nvPr/>
          </p:nvSpPr>
          <p:spPr>
            <a:xfrm>
              <a:off x="-672" y="266700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752" name="等腰三角形 1048751"/>
            <p:cNvSpPr/>
            <p:nvPr/>
          </p:nvSpPr>
          <p:spPr>
            <a:xfrm>
              <a:off x="-672" y="527685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753" name="等腰三角形 1048752"/>
            <p:cNvSpPr/>
            <p:nvPr/>
          </p:nvSpPr>
          <p:spPr>
            <a:xfrm rot="10800000">
              <a:off x="10077333" y="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754" name="等腰三角形 1048753"/>
            <p:cNvSpPr/>
            <p:nvPr/>
          </p:nvSpPr>
          <p:spPr>
            <a:xfrm rot="10800000">
              <a:off x="6686247" y="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grpSp>
      <p:sp>
        <p:nvSpPr>
          <p:cNvPr id="1048755" name="任意多边形: 形状 1048754"/>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57" name="任意多边形: 形状 1048756"/>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txBody>
          <a:bodyPr/>
          <a:lstStyle/>
          <a:p>
            <a:endParaRPr lang="zh-CN" altLang="en-US"/>
          </a:p>
        </p:txBody>
      </p:sp>
      <p:sp>
        <p:nvSpPr>
          <p:cNvPr id="1048758" name="任意多边形: 形状 1048757"/>
          <p:cNvSpPr/>
          <p:nvPr/>
        </p:nvSpPr>
        <p:spPr>
          <a:xfrm rot="2700000" flipH="1">
            <a:off x="11676856" y="3315493"/>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59" name="文本框 1048758"/>
          <p:cNvSpPr txBox="1"/>
          <p:nvPr/>
        </p:nvSpPr>
        <p:spPr>
          <a:xfrm>
            <a:off x="11701462" y="6442075"/>
            <a:ext cx="885825" cy="377411"/>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50000"/>
              </a:lnSpc>
              <a:spcBef>
                <a:spcPct val="0"/>
              </a:spcBef>
              <a:buFontTx/>
              <a:buNone/>
            </a:pPr>
            <a:r>
              <a:rPr lang="en-US" altLang="zh-CN" sz="1400" dirty="0">
                <a:solidFill>
                  <a:schemeClr val="lt1"/>
                </a:solidFill>
                <a:latin typeface="迷你简粗倩" pitchFamily="65" charset="-122"/>
                <a:ea typeface="迷你简粗倩" pitchFamily="65" charset="-122"/>
              </a:rPr>
              <a:t>11</a:t>
            </a:r>
            <a:endParaRPr lang="en-US" altLang="zh-CN" sz="1600" dirty="0">
              <a:solidFill>
                <a:schemeClr val="lt1"/>
              </a:solidFill>
              <a:latin typeface="迷你简粗倩" pitchFamily="65" charset="-122"/>
              <a:ea typeface="迷你简粗倩" pitchFamily="65" charset="-122"/>
            </a:endParaRPr>
          </a:p>
        </p:txBody>
      </p:sp>
      <p:grpSp>
        <p:nvGrpSpPr>
          <p:cNvPr id="88" name="组合 87"/>
          <p:cNvGrpSpPr/>
          <p:nvPr/>
        </p:nvGrpSpPr>
        <p:grpSpPr>
          <a:xfrm>
            <a:off x="549275" y="395287"/>
            <a:ext cx="2700259" cy="584775"/>
            <a:chOff x="549919" y="395953"/>
            <a:chExt cx="2699706" cy="584340"/>
          </a:xfrm>
        </p:grpSpPr>
        <p:sp>
          <p:nvSpPr>
            <p:cNvPr id="1048760" name="矩形 1048759"/>
            <p:cNvSpPr/>
            <p:nvPr/>
          </p:nvSpPr>
          <p:spPr>
            <a:xfrm>
              <a:off x="1270001" y="485775"/>
              <a:ext cx="1979624" cy="399812"/>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zh-CN" altLang="en-US" sz="2000" b="1" dirty="0">
                  <a:solidFill>
                    <a:schemeClr val="lt1"/>
                  </a:solidFill>
                  <a:latin typeface="微软雅黑" pitchFamily="34" charset="-122"/>
                  <a:ea typeface="微软雅黑" pitchFamily="34" charset="-122"/>
                </a:rPr>
                <a:t>研究方法与思路</a:t>
              </a:r>
            </a:p>
          </p:txBody>
        </p:sp>
        <p:sp>
          <p:nvSpPr>
            <p:cNvPr id="1048761" name="文本框 1048760"/>
            <p:cNvSpPr txBox="1"/>
            <p:nvPr/>
          </p:nvSpPr>
          <p:spPr>
            <a:xfrm>
              <a:off x="549919" y="395953"/>
              <a:ext cx="649404" cy="584340"/>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en-US" altLang="zh-CN" sz="3200">
                  <a:solidFill>
                    <a:schemeClr val="lt1"/>
                  </a:solidFill>
                  <a:latin typeface="华文彩云" pitchFamily="2" charset="-122"/>
                  <a:ea typeface="华文彩云" pitchFamily="2" charset="-122"/>
                </a:rPr>
                <a:t>02</a:t>
              </a:r>
            </a:p>
          </p:txBody>
        </p:sp>
      </p:grpSp>
      <p:grpSp>
        <p:nvGrpSpPr>
          <p:cNvPr id="89" name="组合 88"/>
          <p:cNvGrpSpPr/>
          <p:nvPr/>
        </p:nvGrpSpPr>
        <p:grpSpPr>
          <a:xfrm>
            <a:off x="828676" y="515955"/>
            <a:ext cx="5761523" cy="1139939"/>
            <a:chOff x="1991991" y="4034344"/>
            <a:chExt cx="5761523" cy="1140036"/>
          </a:xfrm>
        </p:grpSpPr>
        <p:sp>
          <p:nvSpPr>
            <p:cNvPr id="1048766" name="文本框 1048765"/>
            <p:cNvSpPr txBox="1"/>
            <p:nvPr/>
          </p:nvSpPr>
          <p:spPr>
            <a:xfrm>
              <a:off x="4509199" y="4034344"/>
              <a:ext cx="3244315" cy="369363"/>
            </a:xfrm>
            <a:prstGeom prst="rect">
              <a:avLst/>
            </a:prstGeom>
            <a:noFill/>
            <a:ln>
              <a:noFill/>
            </a:ln>
          </p:spPr>
          <p:txBody>
            <a:bodyPr vert="horz" wrap="squar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800" b="1" dirty="0">
                  <a:solidFill>
                    <a:schemeClr val="lt1"/>
                  </a:solidFill>
                  <a:latin typeface="微软雅黑" pitchFamily="34" charset="-122"/>
                  <a:ea typeface="微软雅黑" pitchFamily="34" charset="-122"/>
                  <a:sym typeface="+mn-ea"/>
                </a:rPr>
                <a:t>电路板实物</a:t>
              </a:r>
              <a:r>
                <a:rPr lang="en-US" altLang="zh-CN" sz="1800" b="1" dirty="0">
                  <a:solidFill>
                    <a:schemeClr val="lt1"/>
                  </a:solidFill>
                  <a:latin typeface="微软雅黑" pitchFamily="34" charset="-122"/>
                  <a:ea typeface="微软雅黑" pitchFamily="34" charset="-122"/>
                  <a:sym typeface="+mn-ea"/>
                </a:rPr>
                <a:t>-</a:t>
              </a:r>
              <a:r>
                <a:rPr lang="zh-CN" altLang="en-US" sz="1800" b="1" dirty="0">
                  <a:solidFill>
                    <a:schemeClr val="lt1"/>
                  </a:solidFill>
                  <a:latin typeface="微软雅黑" pitchFamily="34" charset="-122"/>
                  <a:ea typeface="微软雅黑" pitchFamily="34" charset="-122"/>
                  <a:sym typeface="+mn-ea"/>
                </a:rPr>
                <a:t>遥控器子系统</a:t>
              </a:r>
            </a:p>
          </p:txBody>
        </p:sp>
        <p:sp>
          <p:nvSpPr>
            <p:cNvPr id="1048767" name="文本框 1048766"/>
            <p:cNvSpPr txBox="1"/>
            <p:nvPr/>
          </p:nvSpPr>
          <p:spPr>
            <a:xfrm>
              <a:off x="1991991" y="4845416"/>
              <a:ext cx="1657350" cy="328964"/>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20000"/>
                </a:lnSpc>
                <a:spcBef>
                  <a:spcPct val="0"/>
                </a:spcBef>
                <a:buFontTx/>
                <a:buNone/>
              </a:pPr>
              <a:endParaRPr lang="zh-CN" altLang="en-US" sz="1400" dirty="0">
                <a:solidFill>
                  <a:schemeClr val="lt1"/>
                </a:solidFill>
                <a:latin typeface="微软雅黑" pitchFamily="34" charset="-122"/>
                <a:ea typeface="微软雅黑" pitchFamily="34" charset="-122"/>
              </a:endParaRPr>
            </a:p>
          </p:txBody>
        </p:sp>
      </p:grpSp>
      <p:pic>
        <p:nvPicPr>
          <p:cNvPr id="6146" name="Picture 2">
            <a:extLst>
              <a:ext uri="{FF2B5EF4-FFF2-40B4-BE49-F238E27FC236}">
                <a16:creationId xmlns:a16="http://schemas.microsoft.com/office/drawing/2014/main" id="{7DC649BE-5BC5-47E0-95F6-DC575379F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46" y="1722438"/>
            <a:ext cx="5727700" cy="47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a:extLst>
              <a:ext uri="{FF2B5EF4-FFF2-40B4-BE49-F238E27FC236}">
                <a16:creationId xmlns:a16="http://schemas.microsoft.com/office/drawing/2014/main" id="{29275F4E-DD2A-4406-8DD0-CA8F2281B29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87697" y="1916832"/>
            <a:ext cx="5547682"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016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 name="组合 90"/>
          <p:cNvGrpSpPr/>
          <p:nvPr/>
        </p:nvGrpSpPr>
        <p:grpSpPr>
          <a:xfrm>
            <a:off x="0" y="-18256"/>
            <a:ext cx="12214225" cy="6858000"/>
            <a:chOff x="-22898" y="0"/>
            <a:chExt cx="12214898" cy="6858000"/>
          </a:xfrm>
        </p:grpSpPr>
        <p:pic>
          <p:nvPicPr>
            <p:cNvPr id="2097167" name="图片 2097166" descr="http://img01.taopic.com/160203/318749-1602031H51065.jpg"/>
            <p:cNvPicPr>
              <a:picLocks/>
            </p:cNvPicPr>
            <p:nvPr/>
          </p:nvPicPr>
          <p:blipFill>
            <a:blip r:embed="rId2"/>
            <a:srcRect/>
            <a:stretch>
              <a:fillRect/>
            </a:stretch>
          </p:blipFill>
          <p:spPr>
            <a:xfrm>
              <a:off x="-22898" y="0"/>
              <a:ext cx="12214898" cy="6858000"/>
            </a:xfrm>
            <a:prstGeom prst="rect">
              <a:avLst/>
            </a:prstGeom>
            <a:noFill/>
            <a:ln>
              <a:noFill/>
            </a:ln>
          </p:spPr>
        </p:pic>
        <p:sp>
          <p:nvSpPr>
            <p:cNvPr id="1048781" name="等腰三角形 1048780"/>
            <p:cNvSpPr/>
            <p:nvPr/>
          </p:nvSpPr>
          <p:spPr>
            <a:xfrm>
              <a:off x="-672" y="266700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微软雅黑" pitchFamily="34" charset="-122"/>
                <a:ea typeface="微软雅黑" pitchFamily="34" charset="-122"/>
              </a:endParaRPr>
            </a:p>
          </p:txBody>
        </p:sp>
        <p:sp>
          <p:nvSpPr>
            <p:cNvPr id="1048782" name="等腰三角形 1048781"/>
            <p:cNvSpPr/>
            <p:nvPr/>
          </p:nvSpPr>
          <p:spPr>
            <a:xfrm>
              <a:off x="-672" y="527685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微软雅黑" pitchFamily="34" charset="-122"/>
                <a:ea typeface="微软雅黑" pitchFamily="34" charset="-122"/>
              </a:endParaRPr>
            </a:p>
          </p:txBody>
        </p:sp>
        <p:sp>
          <p:nvSpPr>
            <p:cNvPr id="1048783" name="等腰三角形 1048782"/>
            <p:cNvSpPr/>
            <p:nvPr/>
          </p:nvSpPr>
          <p:spPr>
            <a:xfrm rot="10800000">
              <a:off x="10077333" y="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微软雅黑" pitchFamily="34" charset="-122"/>
                <a:ea typeface="微软雅黑" pitchFamily="34" charset="-122"/>
              </a:endParaRPr>
            </a:p>
          </p:txBody>
        </p:sp>
        <p:sp>
          <p:nvSpPr>
            <p:cNvPr id="1048784" name="等腰三角形 1048783"/>
            <p:cNvSpPr/>
            <p:nvPr/>
          </p:nvSpPr>
          <p:spPr>
            <a:xfrm rot="10800000">
              <a:off x="6686247" y="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微软雅黑" pitchFamily="34" charset="-122"/>
                <a:ea typeface="微软雅黑" pitchFamily="34" charset="-122"/>
              </a:endParaRPr>
            </a:p>
          </p:txBody>
        </p:sp>
      </p:grpSp>
      <p:sp>
        <p:nvSpPr>
          <p:cNvPr id="1048785" name="任意多边形: 形状 1048784"/>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86" name="任意多边形: 形状 1048785"/>
          <p:cNvSpPr/>
          <p:nvPr/>
        </p:nvSpPr>
        <p:spPr>
          <a:xfrm rot="2700000" flipH="1">
            <a:off x="11714956" y="3299618"/>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87" name="任意多边形: 形状 1048786"/>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88" name="任意多边形: 形状 1048787"/>
          <p:cNvSpPr/>
          <p:nvPr/>
        </p:nvSpPr>
        <p:spPr>
          <a:xfrm rot="2700000" flipH="1">
            <a:off x="11714956" y="3299618"/>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89" name="文本框 1048788"/>
          <p:cNvSpPr txBox="1"/>
          <p:nvPr/>
        </p:nvSpPr>
        <p:spPr>
          <a:xfrm>
            <a:off x="11701462" y="6442075"/>
            <a:ext cx="885825" cy="377825"/>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50000"/>
              </a:lnSpc>
              <a:spcBef>
                <a:spcPct val="0"/>
              </a:spcBef>
              <a:buFontTx/>
              <a:buNone/>
            </a:pPr>
            <a:r>
              <a:rPr lang="en-US" altLang="zh-CN" sz="1400" dirty="0">
                <a:solidFill>
                  <a:schemeClr val="lt1"/>
                </a:solidFill>
                <a:latin typeface="微软雅黑" pitchFamily="34" charset="-122"/>
                <a:ea typeface="微软雅黑" pitchFamily="34" charset="-122"/>
              </a:rPr>
              <a:t>12</a:t>
            </a:r>
          </a:p>
        </p:txBody>
      </p:sp>
      <p:grpSp>
        <p:nvGrpSpPr>
          <p:cNvPr id="92" name="组合 91"/>
          <p:cNvGrpSpPr/>
          <p:nvPr/>
        </p:nvGrpSpPr>
        <p:grpSpPr>
          <a:xfrm>
            <a:off x="3359150" y="1873250"/>
            <a:ext cx="5335587" cy="3032125"/>
            <a:chOff x="3497975" y="1874005"/>
            <a:chExt cx="5334329" cy="3030827"/>
          </a:xfrm>
        </p:grpSpPr>
        <p:sp>
          <p:nvSpPr>
            <p:cNvPr id="1048790" name="文本框 1048789"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4064800" y="3545465"/>
              <a:ext cx="4473735" cy="646331"/>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None/>
              </a:pPr>
              <a:r>
                <a:rPr lang="zh-CN" altLang="en-US" sz="3600" dirty="0">
                  <a:solidFill>
                    <a:schemeClr val="lt1"/>
                  </a:solidFill>
                  <a:latin typeface="微软雅黑" pitchFamily="34" charset="-122"/>
                  <a:ea typeface="微软雅黑" pitchFamily="34" charset="-122"/>
                </a:rPr>
                <a:t>研究成果及扩展</a:t>
              </a:r>
            </a:p>
          </p:txBody>
        </p:sp>
        <p:sp>
          <p:nvSpPr>
            <p:cNvPr id="1048791" name="矩形 1048790"/>
            <p:cNvSpPr/>
            <p:nvPr/>
          </p:nvSpPr>
          <p:spPr>
            <a:xfrm>
              <a:off x="4297886" y="2549990"/>
              <a:ext cx="3759901" cy="1147272"/>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dist" eaLnBrk="1" latinLnBrk="1" hangingPunct="1">
                <a:lnSpc>
                  <a:spcPct val="110000"/>
                </a:lnSpc>
                <a:spcBef>
                  <a:spcPct val="0"/>
                </a:spcBef>
                <a:buFontTx/>
                <a:buNone/>
              </a:pPr>
              <a:r>
                <a:rPr lang="en-US" altLang="zh-CN" sz="6600" dirty="0">
                  <a:solidFill>
                    <a:schemeClr val="lt1"/>
                  </a:solidFill>
                  <a:latin typeface="微软雅黑" pitchFamily="34" charset="-122"/>
                  <a:ea typeface="微软雅黑" pitchFamily="34" charset="-122"/>
                </a:rPr>
                <a:t>PART 03</a:t>
              </a:r>
            </a:p>
          </p:txBody>
        </p:sp>
        <p:grpSp>
          <p:nvGrpSpPr>
            <p:cNvPr id="93" name="组合 92"/>
            <p:cNvGrpSpPr/>
            <p:nvPr/>
          </p:nvGrpSpPr>
          <p:grpSpPr>
            <a:xfrm flipH="1">
              <a:off x="7366055" y="1874005"/>
              <a:ext cx="1466249" cy="3030827"/>
              <a:chOff x="1131478" y="2005005"/>
              <a:chExt cx="1815248" cy="2838589"/>
            </a:xfrm>
          </p:grpSpPr>
          <p:grpSp>
            <p:nvGrpSpPr>
              <p:cNvPr id="94" name="组合 93"/>
              <p:cNvGrpSpPr/>
              <p:nvPr/>
            </p:nvGrpSpPr>
            <p:grpSpPr>
              <a:xfrm>
                <a:off x="1131478" y="2045115"/>
                <a:ext cx="1815248" cy="2798479"/>
                <a:chOff x="4800081" y="1216151"/>
                <a:chExt cx="2505082" cy="3861959"/>
              </a:xfrm>
            </p:grpSpPr>
            <p:cxnSp>
              <p:nvCxnSpPr>
                <p:cNvPr id="3145753" name="直接连接符 3145752"/>
                <p:cNvCxnSpPr>
                  <a:cxnSpLocks/>
                </p:cNvCxnSpPr>
                <p:nvPr/>
              </p:nvCxnSpPr>
              <p:spPr>
                <a:xfrm>
                  <a:off x="4865159" y="1216174"/>
                  <a:ext cx="0" cy="3861936"/>
                </a:xfrm>
                <a:prstGeom prst="line">
                  <a:avLst/>
                </a:prstGeom>
                <a:noFill/>
                <a:ln w="76200" cap="flat" cmpd="sng">
                  <a:solidFill>
                    <a:schemeClr val="lt1">
                      <a:alpha val="100000"/>
                    </a:schemeClr>
                  </a:solidFill>
                  <a:prstDash val="solid"/>
                  <a:miter/>
                </a:ln>
              </p:spPr>
            </p:cxnSp>
            <p:cxnSp>
              <p:nvCxnSpPr>
                <p:cNvPr id="3145754" name="直接连接符 3145753"/>
                <p:cNvCxnSpPr>
                  <a:cxnSpLocks/>
                </p:cNvCxnSpPr>
                <p:nvPr/>
              </p:nvCxnSpPr>
              <p:spPr>
                <a:xfrm flipV="1">
                  <a:off x="4846179" y="5022735"/>
                  <a:ext cx="2459420" cy="10254"/>
                </a:xfrm>
                <a:prstGeom prst="line">
                  <a:avLst/>
                </a:prstGeom>
                <a:noFill/>
                <a:ln w="76200" cap="flat" cmpd="sng">
                  <a:solidFill>
                    <a:schemeClr val="lt1">
                      <a:alpha val="100000"/>
                    </a:schemeClr>
                  </a:solidFill>
                  <a:prstDash val="solid"/>
                  <a:miter/>
                </a:ln>
              </p:spPr>
            </p:cxnSp>
            <p:cxnSp>
              <p:nvCxnSpPr>
                <p:cNvPr id="3145755" name="直接连接符 3145754"/>
                <p:cNvCxnSpPr>
                  <a:cxnSpLocks/>
                </p:cNvCxnSpPr>
                <p:nvPr/>
              </p:nvCxnSpPr>
              <p:spPr>
                <a:xfrm flipV="1">
                  <a:off x="4800081" y="1216174"/>
                  <a:ext cx="2505518" cy="0"/>
                </a:xfrm>
                <a:prstGeom prst="line">
                  <a:avLst/>
                </a:prstGeom>
                <a:noFill/>
                <a:ln w="76200" cap="flat" cmpd="sng">
                  <a:solidFill>
                    <a:schemeClr val="lt1">
                      <a:alpha val="100000"/>
                    </a:schemeClr>
                  </a:solidFill>
                  <a:prstDash val="solid"/>
                  <a:miter/>
                </a:ln>
              </p:spPr>
            </p:cxnSp>
          </p:grpSp>
          <p:cxnSp>
            <p:nvCxnSpPr>
              <p:cNvPr id="3145756" name="直接连接符 3145755"/>
              <p:cNvCxnSpPr>
                <a:cxnSpLocks/>
              </p:cNvCxnSpPr>
              <p:nvPr/>
            </p:nvCxnSpPr>
            <p:spPr>
              <a:xfrm>
                <a:off x="2909709" y="2005005"/>
                <a:ext cx="0" cy="512730"/>
              </a:xfrm>
              <a:prstGeom prst="line">
                <a:avLst/>
              </a:prstGeom>
              <a:noFill/>
              <a:ln w="76200" cap="flat" cmpd="sng">
                <a:solidFill>
                  <a:schemeClr val="lt1">
                    <a:alpha val="100000"/>
                  </a:schemeClr>
                </a:solidFill>
                <a:prstDash val="solid"/>
                <a:miter/>
              </a:ln>
            </p:spPr>
          </p:cxnSp>
        </p:grpSp>
        <p:grpSp>
          <p:nvGrpSpPr>
            <p:cNvPr id="95" name="组合 94"/>
            <p:cNvGrpSpPr/>
            <p:nvPr/>
          </p:nvGrpSpPr>
          <p:grpSpPr>
            <a:xfrm>
              <a:off x="3497975" y="1916831"/>
              <a:ext cx="1466249" cy="2988001"/>
              <a:chOff x="4800081" y="1216151"/>
              <a:chExt cx="2505082" cy="3861959"/>
            </a:xfrm>
          </p:grpSpPr>
          <p:cxnSp>
            <p:nvCxnSpPr>
              <p:cNvPr id="3145757" name="直接连接符 3145756"/>
              <p:cNvCxnSpPr>
                <a:cxnSpLocks/>
              </p:cNvCxnSpPr>
              <p:nvPr/>
            </p:nvCxnSpPr>
            <p:spPr>
              <a:xfrm>
                <a:off x="4865159" y="1216176"/>
                <a:ext cx="0" cy="3861934"/>
              </a:xfrm>
              <a:prstGeom prst="line">
                <a:avLst/>
              </a:prstGeom>
              <a:noFill/>
              <a:ln w="76200" cap="flat" cmpd="sng">
                <a:solidFill>
                  <a:schemeClr val="lt1">
                    <a:alpha val="100000"/>
                  </a:schemeClr>
                </a:solidFill>
                <a:prstDash val="solid"/>
                <a:miter/>
              </a:ln>
            </p:spPr>
          </p:cxnSp>
          <p:cxnSp>
            <p:nvCxnSpPr>
              <p:cNvPr id="3145758" name="直接连接符 3145757"/>
              <p:cNvCxnSpPr>
                <a:cxnSpLocks/>
              </p:cNvCxnSpPr>
              <p:nvPr/>
            </p:nvCxnSpPr>
            <p:spPr>
              <a:xfrm flipV="1">
                <a:off x="4846179" y="5022735"/>
                <a:ext cx="2459420" cy="10254"/>
              </a:xfrm>
              <a:prstGeom prst="line">
                <a:avLst/>
              </a:prstGeom>
              <a:noFill/>
              <a:ln w="76200" cap="flat" cmpd="sng">
                <a:solidFill>
                  <a:schemeClr val="lt1">
                    <a:alpha val="100000"/>
                  </a:schemeClr>
                </a:solidFill>
                <a:prstDash val="solid"/>
                <a:miter/>
              </a:ln>
            </p:spPr>
          </p:cxnSp>
          <p:cxnSp>
            <p:nvCxnSpPr>
              <p:cNvPr id="3145759" name="直接连接符 3145758"/>
              <p:cNvCxnSpPr>
                <a:cxnSpLocks/>
              </p:cNvCxnSpPr>
              <p:nvPr/>
            </p:nvCxnSpPr>
            <p:spPr>
              <a:xfrm flipV="1">
                <a:off x="4800081" y="1216176"/>
                <a:ext cx="2505518" cy="0"/>
              </a:xfrm>
              <a:prstGeom prst="line">
                <a:avLst/>
              </a:prstGeom>
              <a:noFill/>
              <a:ln w="76200" cap="flat" cmpd="sng">
                <a:solidFill>
                  <a:schemeClr val="lt1">
                    <a:alpha val="100000"/>
                  </a:schemeClr>
                </a:solidFill>
                <a:prstDash val="solid"/>
                <a:miter/>
              </a:ln>
            </p:spPr>
          </p:cxnSp>
          <p:cxnSp>
            <p:nvCxnSpPr>
              <p:cNvPr id="3145760" name="直接连接符 3145759"/>
              <p:cNvCxnSpPr>
                <a:cxnSpLocks/>
              </p:cNvCxnSpPr>
              <p:nvPr/>
            </p:nvCxnSpPr>
            <p:spPr>
              <a:xfrm>
                <a:off x="7245943" y="4622800"/>
                <a:ext cx="0" cy="410190"/>
              </a:xfrm>
              <a:prstGeom prst="line">
                <a:avLst/>
              </a:prstGeom>
              <a:noFill/>
              <a:ln w="76200" cap="flat" cmpd="sng">
                <a:solidFill>
                  <a:schemeClr val="lt1">
                    <a:alpha val="100000"/>
                  </a:schemeClr>
                </a:solidFill>
                <a:prstDash val="solid"/>
                <a:miter/>
              </a:ln>
            </p:spPr>
          </p:cxn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11113" y="0"/>
            <a:ext cx="12214225" cy="6858000"/>
            <a:chOff x="-22898" y="0"/>
            <a:chExt cx="12214898" cy="6858000"/>
          </a:xfrm>
        </p:grpSpPr>
        <p:pic>
          <p:nvPicPr>
            <p:cNvPr id="2097168" name="图片 2097167" descr="http://img01.taopic.com/160203/318749-1602031H51065.jpg"/>
            <p:cNvPicPr>
              <a:picLocks/>
            </p:cNvPicPr>
            <p:nvPr/>
          </p:nvPicPr>
          <p:blipFill>
            <a:blip r:embed="rId2"/>
            <a:srcRect/>
            <a:stretch>
              <a:fillRect/>
            </a:stretch>
          </p:blipFill>
          <p:spPr>
            <a:xfrm>
              <a:off x="-22898" y="0"/>
              <a:ext cx="12214898" cy="6858000"/>
            </a:xfrm>
            <a:prstGeom prst="rect">
              <a:avLst/>
            </a:prstGeom>
            <a:noFill/>
            <a:ln>
              <a:noFill/>
            </a:ln>
          </p:spPr>
        </p:pic>
        <p:sp>
          <p:nvSpPr>
            <p:cNvPr id="1048792" name="等腰三角形 1048791"/>
            <p:cNvSpPr/>
            <p:nvPr/>
          </p:nvSpPr>
          <p:spPr>
            <a:xfrm>
              <a:off x="-672" y="266700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793" name="等腰三角形 1048792"/>
            <p:cNvSpPr/>
            <p:nvPr/>
          </p:nvSpPr>
          <p:spPr>
            <a:xfrm>
              <a:off x="-672" y="527685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794" name="等腰三角形 1048793"/>
            <p:cNvSpPr/>
            <p:nvPr/>
          </p:nvSpPr>
          <p:spPr>
            <a:xfrm rot="10800000">
              <a:off x="10077333" y="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795" name="等腰三角形 1048794"/>
            <p:cNvSpPr/>
            <p:nvPr/>
          </p:nvSpPr>
          <p:spPr>
            <a:xfrm rot="10800000">
              <a:off x="6686247" y="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grpSp>
      <p:sp>
        <p:nvSpPr>
          <p:cNvPr id="1048796" name="任意多边形: 形状 1048795"/>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97" name="任意多边形: 形状 1048796"/>
          <p:cNvSpPr/>
          <p:nvPr/>
        </p:nvSpPr>
        <p:spPr>
          <a:xfrm rot="2700000" flipH="1">
            <a:off x="12808744" y="3299618"/>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98" name="任意多边形: 形状 1048797"/>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99" name="任意多边形: 形状 1048798"/>
          <p:cNvSpPr/>
          <p:nvPr/>
        </p:nvSpPr>
        <p:spPr>
          <a:xfrm rot="2700000" flipH="1">
            <a:off x="11676856" y="3315493"/>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800" name="文本框 1048799"/>
          <p:cNvSpPr txBox="1"/>
          <p:nvPr/>
        </p:nvSpPr>
        <p:spPr>
          <a:xfrm>
            <a:off x="11701462" y="6442075"/>
            <a:ext cx="885825" cy="418191"/>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50000"/>
              </a:lnSpc>
              <a:spcBef>
                <a:spcPct val="0"/>
              </a:spcBef>
              <a:buFontTx/>
              <a:buNone/>
            </a:pPr>
            <a:r>
              <a:rPr lang="en-US" altLang="zh-CN" sz="1600" dirty="0">
                <a:solidFill>
                  <a:schemeClr val="lt1"/>
                </a:solidFill>
                <a:latin typeface="迷你简粗倩" pitchFamily="65" charset="-122"/>
                <a:ea typeface="迷你简粗倩" pitchFamily="65" charset="-122"/>
              </a:rPr>
              <a:t>13</a:t>
            </a:r>
          </a:p>
        </p:txBody>
      </p:sp>
      <p:grpSp>
        <p:nvGrpSpPr>
          <p:cNvPr id="98" name="组合 97"/>
          <p:cNvGrpSpPr/>
          <p:nvPr/>
        </p:nvGrpSpPr>
        <p:grpSpPr>
          <a:xfrm>
            <a:off x="549275" y="395287"/>
            <a:ext cx="2700257" cy="584775"/>
            <a:chOff x="549919" y="395953"/>
            <a:chExt cx="2699704" cy="584340"/>
          </a:xfrm>
        </p:grpSpPr>
        <p:sp>
          <p:nvSpPr>
            <p:cNvPr id="1048801" name="矩形 1048800"/>
            <p:cNvSpPr/>
            <p:nvPr/>
          </p:nvSpPr>
          <p:spPr>
            <a:xfrm>
              <a:off x="1270000" y="485775"/>
              <a:ext cx="1979623" cy="399812"/>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nSpc>
                  <a:spcPct val="100000"/>
                </a:lnSpc>
                <a:spcBef>
                  <a:spcPct val="0"/>
                </a:spcBef>
                <a:buNone/>
              </a:pPr>
              <a:r>
                <a:rPr lang="zh-CN" altLang="en-US" sz="2000" b="1" dirty="0">
                  <a:solidFill>
                    <a:schemeClr val="lt1"/>
                  </a:solidFill>
                  <a:latin typeface="微软雅黑" pitchFamily="34" charset="-122"/>
                  <a:ea typeface="微软雅黑" pitchFamily="34" charset="-122"/>
                </a:rPr>
                <a:t>研究成果与扩展</a:t>
              </a:r>
            </a:p>
          </p:txBody>
        </p:sp>
        <p:sp>
          <p:nvSpPr>
            <p:cNvPr id="1048802" name="文本框 1048801"/>
            <p:cNvSpPr txBox="1"/>
            <p:nvPr/>
          </p:nvSpPr>
          <p:spPr>
            <a:xfrm>
              <a:off x="549919" y="395953"/>
              <a:ext cx="649404" cy="584340"/>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en-US" altLang="zh-CN" sz="3200">
                  <a:solidFill>
                    <a:schemeClr val="lt1"/>
                  </a:solidFill>
                  <a:latin typeface="华文彩云" pitchFamily="2" charset="-122"/>
                  <a:ea typeface="华文彩云" pitchFamily="2" charset="-122"/>
                </a:rPr>
                <a:t>03</a:t>
              </a:r>
            </a:p>
          </p:txBody>
        </p:sp>
      </p:grpSp>
      <p:cxnSp>
        <p:nvCxnSpPr>
          <p:cNvPr id="3145761" name="直接连接符 3145760"/>
          <p:cNvCxnSpPr>
            <a:cxnSpLocks/>
          </p:cNvCxnSpPr>
          <p:nvPr/>
        </p:nvCxnSpPr>
        <p:spPr>
          <a:xfrm>
            <a:off x="1077912" y="3867150"/>
            <a:ext cx="10036175" cy="0"/>
          </a:xfrm>
          <a:prstGeom prst="line">
            <a:avLst/>
          </a:prstGeom>
          <a:noFill/>
          <a:ln w="34925" cap="flat" cmpd="sng">
            <a:solidFill>
              <a:schemeClr val="lt1">
                <a:alpha val="100000"/>
              </a:schemeClr>
            </a:solidFill>
            <a:prstDash val="solid"/>
            <a:miter/>
            <a:headEnd type="oval" w="med" len="med"/>
            <a:tailEnd type="oval" w="med" len="med"/>
          </a:ln>
        </p:spPr>
      </p:cxnSp>
      <p:sp>
        <p:nvSpPr>
          <p:cNvPr id="1048803" name="矩形 1048802"/>
          <p:cNvSpPr/>
          <p:nvPr/>
        </p:nvSpPr>
        <p:spPr>
          <a:xfrm>
            <a:off x="1354137" y="2260600"/>
            <a:ext cx="1249362" cy="1250950"/>
          </a:xfrm>
          <a:prstGeom prst="rect">
            <a:avLst/>
          </a:prstGeom>
          <a:solidFill>
            <a:srgbClr val="FFFFFF">
              <a:alpha val="39999"/>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a:r>
              <a:rPr lang="en-US" altLang="zh-CN" sz="6000" b="1" dirty="0">
                <a:solidFill>
                  <a:schemeClr val="lt1"/>
                </a:solidFill>
                <a:latin typeface="Calibri Light" pitchFamily="34" charset="0"/>
              </a:rPr>
              <a:t>A</a:t>
            </a:r>
            <a:endParaRPr lang="id-ID" altLang="zh-CN" sz="6000" b="1" dirty="0">
              <a:solidFill>
                <a:schemeClr val="lt1"/>
              </a:solidFill>
              <a:latin typeface="Calibri Light" pitchFamily="34" charset="0"/>
            </a:endParaRPr>
          </a:p>
        </p:txBody>
      </p:sp>
      <p:sp>
        <p:nvSpPr>
          <p:cNvPr id="1048804" name="椭圆 1048803"/>
          <p:cNvSpPr/>
          <p:nvPr/>
        </p:nvSpPr>
        <p:spPr>
          <a:xfrm>
            <a:off x="1919287" y="3803650"/>
            <a:ext cx="127000" cy="127000"/>
          </a:xfrm>
          <a:prstGeom prst="ellipse">
            <a:avLst/>
          </a:prstGeom>
          <a:solidFill>
            <a:schemeClr val="lt1"/>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a:endParaRPr lang="en-US" altLang="zh-CN" sz="6000" b="1">
              <a:solidFill>
                <a:schemeClr val="lt1"/>
              </a:solidFill>
              <a:latin typeface="Calibri Light" pitchFamily="34" charset="0"/>
            </a:endParaRPr>
          </a:p>
        </p:txBody>
      </p:sp>
      <p:sp>
        <p:nvSpPr>
          <p:cNvPr id="1048805" name="椭圆 1048804"/>
          <p:cNvSpPr/>
          <p:nvPr/>
        </p:nvSpPr>
        <p:spPr>
          <a:xfrm>
            <a:off x="4662487" y="3803650"/>
            <a:ext cx="127000" cy="127000"/>
          </a:xfrm>
          <a:prstGeom prst="ellipse">
            <a:avLst/>
          </a:prstGeom>
          <a:solidFill>
            <a:schemeClr val="lt1"/>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a:endParaRPr lang="en-US" altLang="zh-CN" sz="6000" b="1">
              <a:solidFill>
                <a:schemeClr val="lt1"/>
              </a:solidFill>
              <a:latin typeface="Calibri Light" pitchFamily="34" charset="0"/>
            </a:endParaRPr>
          </a:p>
        </p:txBody>
      </p:sp>
      <p:sp>
        <p:nvSpPr>
          <p:cNvPr id="1048806" name="椭圆 1048805"/>
          <p:cNvSpPr/>
          <p:nvPr/>
        </p:nvSpPr>
        <p:spPr>
          <a:xfrm>
            <a:off x="7407275" y="3803650"/>
            <a:ext cx="127000" cy="127000"/>
          </a:xfrm>
          <a:prstGeom prst="ellipse">
            <a:avLst/>
          </a:prstGeom>
          <a:solidFill>
            <a:schemeClr val="lt1"/>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a:endParaRPr lang="en-US" altLang="zh-CN" sz="6000" b="1">
              <a:solidFill>
                <a:schemeClr val="lt1"/>
              </a:solidFill>
              <a:latin typeface="Calibri Light" pitchFamily="34" charset="0"/>
            </a:endParaRPr>
          </a:p>
        </p:txBody>
      </p:sp>
      <p:sp>
        <p:nvSpPr>
          <p:cNvPr id="1048807" name="矩形 1048806"/>
          <p:cNvSpPr/>
          <p:nvPr/>
        </p:nvSpPr>
        <p:spPr>
          <a:xfrm>
            <a:off x="6824662" y="2252662"/>
            <a:ext cx="1277937" cy="1250950"/>
          </a:xfrm>
          <a:prstGeom prst="rect">
            <a:avLst/>
          </a:prstGeom>
          <a:solidFill>
            <a:srgbClr val="FFFFFF">
              <a:alpha val="39999"/>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a:r>
              <a:rPr lang="en-US" altLang="zh-CN" sz="6000" b="1" dirty="0">
                <a:solidFill>
                  <a:schemeClr val="lt1"/>
                </a:solidFill>
                <a:latin typeface="Calibri Light" pitchFamily="34" charset="0"/>
              </a:rPr>
              <a:t>C</a:t>
            </a:r>
            <a:endParaRPr lang="id-ID" altLang="zh-CN" sz="6000" b="1" dirty="0">
              <a:solidFill>
                <a:schemeClr val="lt1"/>
              </a:solidFill>
              <a:latin typeface="Calibri Light" pitchFamily="34" charset="0"/>
            </a:endParaRPr>
          </a:p>
        </p:txBody>
      </p:sp>
      <p:sp>
        <p:nvSpPr>
          <p:cNvPr id="1048808" name="矩形 1048807"/>
          <p:cNvSpPr/>
          <p:nvPr/>
        </p:nvSpPr>
        <p:spPr>
          <a:xfrm>
            <a:off x="4086225" y="4194175"/>
            <a:ext cx="1282700" cy="1250950"/>
          </a:xfrm>
          <a:prstGeom prst="rect">
            <a:avLst/>
          </a:prstGeom>
          <a:solidFill>
            <a:srgbClr val="FFFFFF">
              <a:alpha val="39999"/>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a:r>
              <a:rPr lang="en-US" altLang="zh-CN" sz="6000" b="1" dirty="0">
                <a:solidFill>
                  <a:schemeClr val="lt1"/>
                </a:solidFill>
                <a:latin typeface="Calibri Light" pitchFamily="34" charset="0"/>
              </a:rPr>
              <a:t>B</a:t>
            </a:r>
            <a:endParaRPr lang="id-ID" altLang="zh-CN" sz="6000" b="1" dirty="0">
              <a:solidFill>
                <a:schemeClr val="lt1"/>
              </a:solidFill>
              <a:latin typeface="Calibri Light" pitchFamily="34" charset="0"/>
            </a:endParaRPr>
          </a:p>
        </p:txBody>
      </p:sp>
      <p:sp>
        <p:nvSpPr>
          <p:cNvPr id="1048809" name="椭圆 1048808"/>
          <p:cNvSpPr/>
          <p:nvPr/>
        </p:nvSpPr>
        <p:spPr>
          <a:xfrm>
            <a:off x="10160000" y="3803650"/>
            <a:ext cx="127000" cy="127000"/>
          </a:xfrm>
          <a:prstGeom prst="ellipse">
            <a:avLst/>
          </a:prstGeom>
          <a:solidFill>
            <a:schemeClr val="lt1"/>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a:endParaRPr lang="en-US" altLang="zh-CN" sz="6000" b="1">
              <a:solidFill>
                <a:schemeClr val="lt1"/>
              </a:solidFill>
              <a:latin typeface="Calibri Light" pitchFamily="34" charset="0"/>
            </a:endParaRPr>
          </a:p>
        </p:txBody>
      </p:sp>
      <p:sp>
        <p:nvSpPr>
          <p:cNvPr id="1048810" name="矩形 1048809"/>
          <p:cNvSpPr/>
          <p:nvPr/>
        </p:nvSpPr>
        <p:spPr>
          <a:xfrm>
            <a:off x="9585325" y="4197350"/>
            <a:ext cx="1281112" cy="1252537"/>
          </a:xfrm>
          <a:prstGeom prst="rect">
            <a:avLst/>
          </a:prstGeom>
          <a:solidFill>
            <a:srgbClr val="FFFFFF">
              <a:alpha val="39999"/>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a:r>
              <a:rPr lang="en-US" altLang="zh-CN" sz="6000" b="1" dirty="0">
                <a:solidFill>
                  <a:schemeClr val="lt1"/>
                </a:solidFill>
                <a:latin typeface="Calibri Light" pitchFamily="34" charset="0"/>
              </a:rPr>
              <a:t>D</a:t>
            </a:r>
            <a:endParaRPr lang="id-ID" altLang="zh-CN" sz="6000" b="1" dirty="0">
              <a:solidFill>
                <a:schemeClr val="lt1"/>
              </a:solidFill>
              <a:latin typeface="Calibri Light" pitchFamily="34" charset="0"/>
            </a:endParaRPr>
          </a:p>
        </p:txBody>
      </p:sp>
      <p:grpSp>
        <p:nvGrpSpPr>
          <p:cNvPr id="99" name="组合 98"/>
          <p:cNvGrpSpPr/>
          <p:nvPr/>
        </p:nvGrpSpPr>
        <p:grpSpPr>
          <a:xfrm>
            <a:off x="1036636" y="4449763"/>
            <a:ext cx="2114549" cy="2005773"/>
            <a:chOff x="1847527" y="4461207"/>
            <a:chExt cx="2114549" cy="2005944"/>
          </a:xfrm>
        </p:grpSpPr>
        <p:sp>
          <p:nvSpPr>
            <p:cNvPr id="1048811" name="文本框 1048810"/>
            <p:cNvSpPr txBox="1"/>
            <p:nvPr/>
          </p:nvSpPr>
          <p:spPr>
            <a:xfrm>
              <a:off x="1847527" y="4461207"/>
              <a:ext cx="2114549" cy="369364"/>
            </a:xfrm>
            <a:prstGeom prst="rect">
              <a:avLst/>
            </a:prstGeom>
            <a:noFill/>
            <a:ln>
              <a:noFill/>
            </a:ln>
          </p:spPr>
          <p:txBody>
            <a:bodyPr vert="horz" wrap="squar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800" b="1" dirty="0">
                  <a:solidFill>
                    <a:schemeClr val="lt1"/>
                  </a:solidFill>
                  <a:latin typeface="微软雅黑" pitchFamily="34" charset="-122"/>
                  <a:ea typeface="微软雅黑" pitchFamily="34" charset="-122"/>
                  <a:sym typeface="+mn-ea"/>
                </a:rPr>
                <a:t>环境监测系统功能</a:t>
              </a:r>
            </a:p>
          </p:txBody>
        </p:sp>
        <p:sp>
          <p:nvSpPr>
            <p:cNvPr id="1048812" name="文本框 1048811"/>
            <p:cNvSpPr txBox="1"/>
            <p:nvPr/>
          </p:nvSpPr>
          <p:spPr>
            <a:xfrm>
              <a:off x="1991989" y="4845415"/>
              <a:ext cx="1868491" cy="1621736"/>
            </a:xfrm>
            <a:prstGeom prst="rect">
              <a:avLst/>
            </a:prstGeom>
            <a:noFill/>
            <a:ln>
              <a:noFill/>
            </a:ln>
          </p:spPr>
          <p:txBody>
            <a:bodyPr vert="horz" wrap="squar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20000"/>
                </a:lnSpc>
                <a:spcBef>
                  <a:spcPct val="0"/>
                </a:spcBef>
                <a:buFontTx/>
                <a:buNone/>
              </a:pPr>
              <a:r>
                <a:rPr lang="zh-CN" altLang="en-US" sz="1400" dirty="0">
                  <a:solidFill>
                    <a:schemeClr val="lt1"/>
                  </a:solidFill>
                  <a:latin typeface="微软雅黑" pitchFamily="34" charset="-122"/>
                  <a:ea typeface="微软雅黑" pitchFamily="34" charset="-122"/>
                </a:rPr>
                <a:t>温湿度、亮度、颗粒物、有毒气体、大气压等等监测，温湿度调节，声光报警，数据同步，</a:t>
              </a:r>
              <a:r>
                <a:rPr lang="en-US" altLang="zh-CN" sz="1400" dirty="0">
                  <a:solidFill>
                    <a:schemeClr val="lt1"/>
                  </a:solidFill>
                  <a:latin typeface="微软雅黑" pitchFamily="34" charset="-122"/>
                  <a:ea typeface="微软雅黑" pitchFamily="34" charset="-122"/>
                </a:rPr>
                <a:t> UI</a:t>
              </a:r>
              <a:r>
                <a:rPr lang="zh-CN" altLang="en-US" sz="1400" dirty="0">
                  <a:solidFill>
                    <a:schemeClr val="lt1"/>
                  </a:solidFill>
                  <a:latin typeface="微软雅黑" pitchFamily="34" charset="-122"/>
                  <a:ea typeface="微软雅黑" pitchFamily="34" charset="-122"/>
                </a:rPr>
                <a:t>同步、掉电保护</a:t>
              </a:r>
            </a:p>
          </p:txBody>
        </p:sp>
      </p:grpSp>
      <p:grpSp>
        <p:nvGrpSpPr>
          <p:cNvPr id="100" name="组合 99"/>
          <p:cNvGrpSpPr/>
          <p:nvPr/>
        </p:nvGrpSpPr>
        <p:grpSpPr>
          <a:xfrm>
            <a:off x="6454775" y="4449763"/>
            <a:ext cx="1905000" cy="1488708"/>
            <a:chOff x="1847528" y="4461207"/>
            <a:chExt cx="1905000" cy="1488835"/>
          </a:xfrm>
        </p:grpSpPr>
        <p:sp>
          <p:nvSpPr>
            <p:cNvPr id="1048813" name="文本框 1048812"/>
            <p:cNvSpPr txBox="1"/>
            <p:nvPr/>
          </p:nvSpPr>
          <p:spPr>
            <a:xfrm>
              <a:off x="1847528" y="4461207"/>
              <a:ext cx="1905000" cy="369364"/>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800" b="1" dirty="0">
                  <a:solidFill>
                    <a:schemeClr val="lt1"/>
                  </a:solidFill>
                  <a:latin typeface="微软雅黑" pitchFamily="34" charset="-122"/>
                  <a:ea typeface="微软雅黑" pitchFamily="34" charset="-122"/>
                  <a:sym typeface="+mn-ea"/>
                </a:rPr>
                <a:t>自制遥控器</a:t>
              </a:r>
            </a:p>
          </p:txBody>
        </p:sp>
        <p:sp>
          <p:nvSpPr>
            <p:cNvPr id="1048814" name="文本框 1048813"/>
            <p:cNvSpPr txBox="1"/>
            <p:nvPr/>
          </p:nvSpPr>
          <p:spPr>
            <a:xfrm>
              <a:off x="1991991" y="4845415"/>
              <a:ext cx="1657350" cy="1104627"/>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20000"/>
                </a:lnSpc>
                <a:spcBef>
                  <a:spcPct val="0"/>
                </a:spcBef>
                <a:buFontTx/>
                <a:buNone/>
              </a:pPr>
              <a:r>
                <a:rPr lang="zh-CN" altLang="en-US" sz="1400" dirty="0">
                  <a:solidFill>
                    <a:schemeClr val="lt1"/>
                  </a:solidFill>
                  <a:latin typeface="微软雅黑" pitchFamily="34" charset="-122"/>
                  <a:ea typeface="微软雅黑" pitchFamily="34" charset="-122"/>
                </a:rPr>
                <a:t>多档位控制、智能</a:t>
              </a:r>
              <a:r>
                <a:rPr lang="en-US" altLang="zh-CN" sz="1400" dirty="0">
                  <a:solidFill>
                    <a:schemeClr val="lt1"/>
                  </a:solidFill>
                  <a:latin typeface="微软雅黑" pitchFamily="34" charset="-122"/>
                  <a:ea typeface="微软雅黑" pitchFamily="34" charset="-122"/>
                </a:rPr>
                <a:t>LED</a:t>
              </a:r>
              <a:r>
                <a:rPr lang="zh-CN" altLang="en-US" sz="1400" dirty="0">
                  <a:solidFill>
                    <a:schemeClr val="lt1"/>
                  </a:solidFill>
                  <a:latin typeface="微软雅黑" pitchFamily="34" charset="-122"/>
                  <a:ea typeface="微软雅黑" pitchFamily="34" charset="-122"/>
                </a:rPr>
                <a:t>、数据同步、远程</a:t>
              </a:r>
              <a:r>
                <a:rPr lang="en-US" altLang="zh-CN" sz="1400" dirty="0">
                  <a:solidFill>
                    <a:schemeClr val="lt1"/>
                  </a:solidFill>
                  <a:latin typeface="微软雅黑" pitchFamily="34" charset="-122"/>
                  <a:ea typeface="微软雅黑" pitchFamily="34" charset="-122"/>
                </a:rPr>
                <a:t>UI</a:t>
              </a:r>
              <a:r>
                <a:rPr lang="zh-CN" altLang="en-US" sz="1400" dirty="0">
                  <a:solidFill>
                    <a:schemeClr val="lt1"/>
                  </a:solidFill>
                  <a:latin typeface="微软雅黑" pitchFamily="34" charset="-122"/>
                  <a:ea typeface="微软雅黑" pitchFamily="34" charset="-122"/>
                </a:rPr>
                <a:t>同步、掉电保护</a:t>
              </a:r>
            </a:p>
          </p:txBody>
        </p:sp>
      </p:grpSp>
      <p:grpSp>
        <p:nvGrpSpPr>
          <p:cNvPr id="101" name="组合 100"/>
          <p:cNvGrpSpPr/>
          <p:nvPr/>
        </p:nvGrpSpPr>
        <p:grpSpPr>
          <a:xfrm>
            <a:off x="3675062" y="2354263"/>
            <a:ext cx="1905000" cy="1488708"/>
            <a:chOff x="1847528" y="4461207"/>
            <a:chExt cx="1905000" cy="1488835"/>
          </a:xfrm>
        </p:grpSpPr>
        <p:sp>
          <p:nvSpPr>
            <p:cNvPr id="1048815" name="文本框 1048814"/>
            <p:cNvSpPr txBox="1"/>
            <p:nvPr/>
          </p:nvSpPr>
          <p:spPr>
            <a:xfrm>
              <a:off x="1847528" y="4461207"/>
              <a:ext cx="1905000" cy="369364"/>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800" b="1" dirty="0">
                  <a:solidFill>
                    <a:schemeClr val="lt1"/>
                  </a:solidFill>
                  <a:latin typeface="微软雅黑" pitchFamily="34" charset="-122"/>
                  <a:ea typeface="微软雅黑" pitchFamily="34" charset="-122"/>
                  <a:sym typeface="+mn-ea"/>
                </a:rPr>
                <a:t>小车控制系统</a:t>
              </a:r>
            </a:p>
          </p:txBody>
        </p:sp>
        <p:sp>
          <p:nvSpPr>
            <p:cNvPr id="1048816" name="文本框 1048815"/>
            <p:cNvSpPr txBox="1"/>
            <p:nvPr/>
          </p:nvSpPr>
          <p:spPr>
            <a:xfrm>
              <a:off x="1991990" y="4845415"/>
              <a:ext cx="1657350" cy="1104627"/>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20000"/>
                </a:lnSpc>
                <a:spcBef>
                  <a:spcPct val="0"/>
                </a:spcBef>
                <a:buFontTx/>
                <a:buNone/>
              </a:pPr>
              <a:r>
                <a:rPr lang="zh-CN" altLang="en-US" sz="1400" dirty="0">
                  <a:solidFill>
                    <a:schemeClr val="lt1"/>
                  </a:solidFill>
                  <a:latin typeface="微软雅黑" pitchFamily="34" charset="-122"/>
                  <a:ea typeface="微软雅黑" pitchFamily="34" charset="-122"/>
                </a:rPr>
                <a:t>智能避障、全向移动、自动模式、遥控模式、数据同步、掉电保护</a:t>
              </a:r>
            </a:p>
          </p:txBody>
        </p:sp>
      </p:grpSp>
      <p:grpSp>
        <p:nvGrpSpPr>
          <p:cNvPr id="102" name="组合 101"/>
          <p:cNvGrpSpPr/>
          <p:nvPr/>
        </p:nvGrpSpPr>
        <p:grpSpPr>
          <a:xfrm>
            <a:off x="9093200" y="2354263"/>
            <a:ext cx="1905000" cy="1488708"/>
            <a:chOff x="1847528" y="4461207"/>
            <a:chExt cx="1905000" cy="1488835"/>
          </a:xfrm>
        </p:grpSpPr>
        <p:sp>
          <p:nvSpPr>
            <p:cNvPr id="1048817" name="文本框 1048816"/>
            <p:cNvSpPr txBox="1"/>
            <p:nvPr/>
          </p:nvSpPr>
          <p:spPr>
            <a:xfrm>
              <a:off x="1847528" y="4461207"/>
              <a:ext cx="1905000" cy="369364"/>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800" b="1" dirty="0">
                  <a:solidFill>
                    <a:schemeClr val="lt1"/>
                  </a:solidFill>
                  <a:latin typeface="微软雅黑" pitchFamily="34" charset="-122"/>
                  <a:ea typeface="微软雅黑" pitchFamily="34" charset="-122"/>
                  <a:sym typeface="+mn-ea"/>
                </a:rPr>
                <a:t>待优化</a:t>
              </a:r>
            </a:p>
          </p:txBody>
        </p:sp>
        <p:sp>
          <p:nvSpPr>
            <p:cNvPr id="1048818" name="文本框 1048817"/>
            <p:cNvSpPr txBox="1"/>
            <p:nvPr/>
          </p:nvSpPr>
          <p:spPr>
            <a:xfrm>
              <a:off x="1991991" y="4845415"/>
              <a:ext cx="1657350" cy="1104627"/>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20000"/>
                </a:lnSpc>
                <a:spcBef>
                  <a:spcPct val="0"/>
                </a:spcBef>
                <a:buFontTx/>
                <a:buNone/>
              </a:pPr>
              <a:r>
                <a:rPr lang="en-US" altLang="zh-CN" sz="1400" dirty="0">
                  <a:solidFill>
                    <a:schemeClr val="lt1"/>
                  </a:solidFill>
                  <a:latin typeface="微软雅黑" pitchFamily="34" charset="-122"/>
                  <a:ea typeface="微软雅黑" pitchFamily="34" charset="-122"/>
                </a:rPr>
                <a:t>Linux</a:t>
              </a:r>
              <a:r>
                <a:rPr lang="zh-CN" altLang="en-US" sz="1400" dirty="0">
                  <a:solidFill>
                    <a:schemeClr val="lt1"/>
                  </a:solidFill>
                  <a:latin typeface="微软雅黑" pitchFamily="34" charset="-122"/>
                  <a:ea typeface="微软雅黑" pitchFamily="34" charset="-122"/>
                </a:rPr>
                <a:t>系统控制小车自动模式、手机</a:t>
              </a:r>
              <a:r>
                <a:rPr lang="en-US" altLang="zh-CN" sz="1400" dirty="0">
                  <a:solidFill>
                    <a:schemeClr val="lt1"/>
                  </a:solidFill>
                  <a:latin typeface="微软雅黑" pitchFamily="34" charset="-122"/>
                  <a:ea typeface="微软雅黑" pitchFamily="34" charset="-122"/>
                </a:rPr>
                <a:t>APP</a:t>
              </a:r>
              <a:r>
                <a:rPr lang="zh-CN" altLang="en-US" sz="1400" dirty="0">
                  <a:solidFill>
                    <a:schemeClr val="lt1"/>
                  </a:solidFill>
                  <a:latin typeface="微软雅黑" pitchFamily="34" charset="-122"/>
                  <a:ea typeface="微软雅黑" pitchFamily="34" charset="-122"/>
                </a:rPr>
                <a:t>取代自制遥控器</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组合 103"/>
          <p:cNvGrpSpPr/>
          <p:nvPr/>
        </p:nvGrpSpPr>
        <p:grpSpPr>
          <a:xfrm>
            <a:off x="-22225" y="0"/>
            <a:ext cx="12214225" cy="6858000"/>
            <a:chOff x="-22898" y="0"/>
            <a:chExt cx="12214898" cy="6858000"/>
          </a:xfrm>
        </p:grpSpPr>
        <p:pic>
          <p:nvPicPr>
            <p:cNvPr id="2097169" name="图片 2097168" descr="http://img01.taopic.com/160203/318749-1602031H51065.jpg"/>
            <p:cNvPicPr>
              <a:picLocks/>
            </p:cNvPicPr>
            <p:nvPr/>
          </p:nvPicPr>
          <p:blipFill>
            <a:blip r:embed="rId2"/>
            <a:srcRect/>
            <a:stretch>
              <a:fillRect/>
            </a:stretch>
          </p:blipFill>
          <p:spPr>
            <a:xfrm>
              <a:off x="-22898" y="0"/>
              <a:ext cx="12214898" cy="6858000"/>
            </a:xfrm>
            <a:prstGeom prst="rect">
              <a:avLst/>
            </a:prstGeom>
            <a:noFill/>
            <a:ln>
              <a:noFill/>
            </a:ln>
          </p:spPr>
        </p:pic>
        <p:sp>
          <p:nvSpPr>
            <p:cNvPr id="1048819" name="等腰三角形 1048818"/>
            <p:cNvSpPr/>
            <p:nvPr/>
          </p:nvSpPr>
          <p:spPr>
            <a:xfrm>
              <a:off x="-672" y="266700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820" name="等腰三角形 1048819"/>
            <p:cNvSpPr/>
            <p:nvPr/>
          </p:nvSpPr>
          <p:spPr>
            <a:xfrm>
              <a:off x="-672" y="527685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821" name="等腰三角形 1048820"/>
            <p:cNvSpPr/>
            <p:nvPr/>
          </p:nvSpPr>
          <p:spPr>
            <a:xfrm rot="10800000">
              <a:off x="10077333" y="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822" name="等腰三角形 1048821"/>
            <p:cNvSpPr/>
            <p:nvPr/>
          </p:nvSpPr>
          <p:spPr>
            <a:xfrm rot="10800000">
              <a:off x="6686247" y="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grpSp>
      <p:sp>
        <p:nvSpPr>
          <p:cNvPr id="1048823" name="任意多边形: 形状 1048822"/>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824" name="任意多边形: 形状 1048823"/>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825" name="任意多边形: 形状 1048824"/>
          <p:cNvSpPr/>
          <p:nvPr/>
        </p:nvSpPr>
        <p:spPr>
          <a:xfrm rot="2700000" flipH="1">
            <a:off x="11676856" y="3315493"/>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826" name="文本框 1048825"/>
          <p:cNvSpPr txBox="1"/>
          <p:nvPr/>
        </p:nvSpPr>
        <p:spPr>
          <a:xfrm>
            <a:off x="11701462" y="6442075"/>
            <a:ext cx="885825" cy="418191"/>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50000"/>
              </a:lnSpc>
              <a:spcBef>
                <a:spcPct val="0"/>
              </a:spcBef>
              <a:buFontTx/>
              <a:buNone/>
            </a:pPr>
            <a:r>
              <a:rPr lang="en-US" altLang="zh-CN" sz="1600" dirty="0">
                <a:solidFill>
                  <a:schemeClr val="lt1"/>
                </a:solidFill>
                <a:latin typeface="迷你简粗倩" pitchFamily="65" charset="-122"/>
                <a:ea typeface="迷你简粗倩" pitchFamily="65" charset="-122"/>
              </a:rPr>
              <a:t>14</a:t>
            </a:r>
          </a:p>
        </p:txBody>
      </p:sp>
      <p:grpSp>
        <p:nvGrpSpPr>
          <p:cNvPr id="105" name="组合 104"/>
          <p:cNvGrpSpPr/>
          <p:nvPr/>
        </p:nvGrpSpPr>
        <p:grpSpPr>
          <a:xfrm>
            <a:off x="549275" y="395287"/>
            <a:ext cx="2700257" cy="584775"/>
            <a:chOff x="549919" y="395953"/>
            <a:chExt cx="2699704" cy="584340"/>
          </a:xfrm>
        </p:grpSpPr>
        <p:sp>
          <p:nvSpPr>
            <p:cNvPr id="1048827" name="矩形 1048826"/>
            <p:cNvSpPr/>
            <p:nvPr/>
          </p:nvSpPr>
          <p:spPr>
            <a:xfrm>
              <a:off x="1270000" y="485775"/>
              <a:ext cx="1979623" cy="399812"/>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nSpc>
                  <a:spcPct val="100000"/>
                </a:lnSpc>
                <a:spcBef>
                  <a:spcPct val="0"/>
                </a:spcBef>
                <a:buNone/>
              </a:pPr>
              <a:r>
                <a:rPr lang="zh-CN" altLang="en-US" sz="2000" b="1" dirty="0">
                  <a:solidFill>
                    <a:schemeClr val="lt1"/>
                  </a:solidFill>
                  <a:latin typeface="微软雅黑" pitchFamily="34" charset="-122"/>
                  <a:ea typeface="微软雅黑" pitchFamily="34" charset="-122"/>
                </a:rPr>
                <a:t>研究成果与扩展</a:t>
              </a:r>
            </a:p>
          </p:txBody>
        </p:sp>
        <p:sp>
          <p:nvSpPr>
            <p:cNvPr id="1048828" name="文本框 1048827"/>
            <p:cNvSpPr txBox="1"/>
            <p:nvPr/>
          </p:nvSpPr>
          <p:spPr>
            <a:xfrm>
              <a:off x="549919" y="395953"/>
              <a:ext cx="649404" cy="584340"/>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en-US" altLang="zh-CN" sz="3200">
                  <a:solidFill>
                    <a:schemeClr val="lt1"/>
                  </a:solidFill>
                  <a:latin typeface="华文彩云" pitchFamily="2" charset="-122"/>
                  <a:ea typeface="华文彩云" pitchFamily="2" charset="-122"/>
                </a:rPr>
                <a:t>03</a:t>
              </a:r>
            </a:p>
          </p:txBody>
        </p:sp>
      </p:grpSp>
      <p:sp>
        <p:nvSpPr>
          <p:cNvPr id="1048829" name="椭圆 1048828"/>
          <p:cNvSpPr/>
          <p:nvPr/>
        </p:nvSpPr>
        <p:spPr>
          <a:xfrm>
            <a:off x="1155700" y="2144712"/>
            <a:ext cx="1925637" cy="1927225"/>
          </a:xfrm>
          <a:prstGeom prst="ellipse">
            <a:avLst/>
          </a:prstGeom>
          <a:solidFill>
            <a:srgbClr val="FFFFFF">
              <a:alpha val="38823"/>
            </a:srgbClr>
          </a:solid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spcBef>
                <a:spcPct val="0"/>
              </a:spcBef>
            </a:pPr>
            <a:endParaRPr lang="zh-CN" altLang="zh-CN" sz="3200">
              <a:solidFill>
                <a:srgbClr val="FFFFFF"/>
              </a:solidFill>
              <a:ea typeface="宋体" pitchFamily="2" charset="-122"/>
              <a:sym typeface="+mn-lt"/>
            </a:endParaRPr>
          </a:p>
        </p:txBody>
      </p:sp>
      <p:sp>
        <p:nvSpPr>
          <p:cNvPr id="1048830" name="椭圆 1048829"/>
          <p:cNvSpPr/>
          <p:nvPr/>
        </p:nvSpPr>
        <p:spPr>
          <a:xfrm>
            <a:off x="3806825" y="2144712"/>
            <a:ext cx="1927225" cy="1927225"/>
          </a:xfrm>
          <a:prstGeom prst="ellipse">
            <a:avLst/>
          </a:prstGeom>
          <a:solidFill>
            <a:srgbClr val="FFFFFF">
              <a:alpha val="38823"/>
            </a:srgbClr>
          </a:solid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spcBef>
                <a:spcPct val="0"/>
              </a:spcBef>
            </a:pPr>
            <a:endParaRPr lang="zh-CN" altLang="zh-CN" sz="3200">
              <a:solidFill>
                <a:srgbClr val="FFFFFF"/>
              </a:solidFill>
              <a:ea typeface="宋体" pitchFamily="2" charset="-122"/>
              <a:sym typeface="+mn-lt"/>
            </a:endParaRPr>
          </a:p>
        </p:txBody>
      </p:sp>
      <p:sp>
        <p:nvSpPr>
          <p:cNvPr id="1048831" name="椭圆 1048830"/>
          <p:cNvSpPr/>
          <p:nvPr/>
        </p:nvSpPr>
        <p:spPr>
          <a:xfrm>
            <a:off x="6459537" y="2144712"/>
            <a:ext cx="1925637" cy="1927225"/>
          </a:xfrm>
          <a:prstGeom prst="ellipse">
            <a:avLst/>
          </a:prstGeom>
          <a:solidFill>
            <a:srgbClr val="FFFFFF">
              <a:alpha val="38823"/>
            </a:srgbClr>
          </a:solid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endParaRPr lang="zh-CN" altLang="zh-CN" sz="2000">
              <a:solidFill>
                <a:srgbClr val="FFFFFF"/>
              </a:solidFill>
              <a:latin typeface="Arial" pitchFamily="34" charset="0"/>
              <a:sym typeface="+mn-lt"/>
            </a:endParaRPr>
          </a:p>
        </p:txBody>
      </p:sp>
      <p:sp>
        <p:nvSpPr>
          <p:cNvPr id="1048832" name="椭圆 1048831"/>
          <p:cNvSpPr/>
          <p:nvPr/>
        </p:nvSpPr>
        <p:spPr>
          <a:xfrm>
            <a:off x="9110662" y="2144712"/>
            <a:ext cx="1927225" cy="1927225"/>
          </a:xfrm>
          <a:prstGeom prst="ellipse">
            <a:avLst/>
          </a:prstGeom>
          <a:solidFill>
            <a:srgbClr val="FFFFFF">
              <a:alpha val="38823"/>
            </a:srgbClr>
          </a:solid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endParaRPr lang="zh-CN" altLang="zh-CN" sz="3200">
              <a:solidFill>
                <a:srgbClr val="FFFFFF"/>
              </a:solidFill>
              <a:sym typeface="+mn-lt"/>
            </a:endParaRPr>
          </a:p>
        </p:txBody>
      </p:sp>
      <p:sp>
        <p:nvSpPr>
          <p:cNvPr id="1048833" name="矩形 1048832"/>
          <p:cNvSpPr/>
          <p:nvPr/>
        </p:nvSpPr>
        <p:spPr>
          <a:xfrm>
            <a:off x="3063875" y="2593975"/>
            <a:ext cx="606256" cy="1107996"/>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None/>
            </a:pPr>
            <a:r>
              <a:rPr lang="en-US" altLang="zh-CN" sz="6600" b="1">
                <a:solidFill>
                  <a:schemeClr val="lt1"/>
                </a:solidFill>
                <a:ea typeface="等线" pitchFamily="2" charset="-122"/>
                <a:sym typeface="+mn-lt"/>
              </a:rPr>
              <a:t>+</a:t>
            </a:r>
          </a:p>
        </p:txBody>
      </p:sp>
      <p:sp>
        <p:nvSpPr>
          <p:cNvPr id="1048834" name="矩形 1048833"/>
          <p:cNvSpPr/>
          <p:nvPr/>
        </p:nvSpPr>
        <p:spPr>
          <a:xfrm>
            <a:off x="5702300" y="2624137"/>
            <a:ext cx="606256" cy="1107996"/>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None/>
            </a:pPr>
            <a:r>
              <a:rPr lang="en-US" altLang="zh-CN" sz="6600" b="1">
                <a:solidFill>
                  <a:schemeClr val="lt1"/>
                </a:solidFill>
                <a:ea typeface="等线" pitchFamily="2" charset="-122"/>
                <a:sym typeface="+mn-lt"/>
              </a:rPr>
              <a:t>+</a:t>
            </a:r>
          </a:p>
        </p:txBody>
      </p:sp>
      <p:sp>
        <p:nvSpPr>
          <p:cNvPr id="1048835" name="矩形 1048834"/>
          <p:cNvSpPr/>
          <p:nvPr/>
        </p:nvSpPr>
        <p:spPr>
          <a:xfrm>
            <a:off x="8353425" y="2593975"/>
            <a:ext cx="606256" cy="1107996"/>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None/>
            </a:pPr>
            <a:r>
              <a:rPr lang="en-US" altLang="zh-CN" sz="6600" b="1">
                <a:solidFill>
                  <a:schemeClr val="lt1"/>
                </a:solidFill>
                <a:ea typeface="等线" pitchFamily="2" charset="-122"/>
                <a:sym typeface="+mn-lt"/>
              </a:rPr>
              <a:t>=</a:t>
            </a:r>
          </a:p>
        </p:txBody>
      </p:sp>
      <p:grpSp>
        <p:nvGrpSpPr>
          <p:cNvPr id="106" name="组合 105"/>
          <p:cNvGrpSpPr/>
          <p:nvPr/>
        </p:nvGrpSpPr>
        <p:grpSpPr>
          <a:xfrm>
            <a:off x="7135812" y="2782887"/>
            <a:ext cx="538162" cy="606425"/>
            <a:chOff x="0" y="0"/>
            <a:chExt cx="406393" cy="459645"/>
          </a:xfrm>
        </p:grpSpPr>
        <p:sp>
          <p:nvSpPr>
            <p:cNvPr id="1048836" name="任意多边形: 形状 1048835"/>
            <p:cNvSpPr/>
            <p:nvPr/>
          </p:nvSpPr>
          <p:spPr bwMode="auto">
            <a:xfrm>
              <a:off x="55145" y="0"/>
              <a:ext cx="351248" cy="457238"/>
            </a:xfrm>
            <a:custGeom>
              <a:avLst/>
              <a:gdLst>
                <a:gd name="l" fmla="*/ 0 w 159"/>
                <a:gd name="t" fmla="*/ 0 h 207"/>
                <a:gd name="r" fmla="*/ 159 w 159"/>
                <a:gd name="b" fmla="*/ 207 h 207"/>
              </a:gdLst>
              <a:ahLst/>
              <a:cxnLst/>
              <a:rect l="l" t="t" r="r" b="b"/>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path>
              </a:pathLst>
            </a:custGeom>
            <a:solidFill>
              <a:srgbClr val="FCFCFC">
                <a:alpha val="100000"/>
              </a:srgbClr>
            </a:solidFill>
            <a:ln>
              <a:noFill/>
            </a:ln>
          </p:spPr>
        </p:sp>
        <p:sp>
          <p:nvSpPr>
            <p:cNvPr id="1048837" name="任意多边形: 形状 1048836"/>
            <p:cNvSpPr/>
            <p:nvPr/>
          </p:nvSpPr>
          <p:spPr bwMode="auto">
            <a:xfrm>
              <a:off x="0" y="232229"/>
              <a:ext cx="231368" cy="227416"/>
            </a:xfrm>
            <a:custGeom>
              <a:avLst/>
              <a:gdLst>
                <a:gd name="l" fmla="*/ 0 w 105"/>
                <a:gd name="t" fmla="*/ 0 h 103"/>
                <a:gd name="r" fmla="*/ 105 w 105"/>
                <a:gd name="b" fmla="*/ 103 h 103"/>
              </a:gdLst>
              <a:ahLst/>
              <a:cxnLst/>
              <a:rect l="l" t="t" r="r" b="b"/>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path>
              </a:pathLst>
            </a:custGeom>
            <a:solidFill>
              <a:srgbClr val="FCFCFC">
                <a:alpha val="100000"/>
              </a:srgbClr>
            </a:solidFill>
            <a:ln>
              <a:noFill/>
            </a:ln>
          </p:spPr>
          <p:txBody>
            <a:bodyPr/>
            <a:lstStyle/>
            <a:p>
              <a:endParaRPr lang="zh-CN" altLang="en-US"/>
            </a:p>
          </p:txBody>
        </p:sp>
        <p:sp>
          <p:nvSpPr>
            <p:cNvPr id="1048838" name="椭圆 1048837"/>
            <p:cNvSpPr/>
            <p:nvPr/>
          </p:nvSpPr>
          <p:spPr>
            <a:xfrm>
              <a:off x="97102" y="327286"/>
              <a:ext cx="37163" cy="37301"/>
            </a:xfrm>
            <a:prstGeom prst="ellipse">
              <a:avLst/>
            </a:prstGeom>
            <a:solidFill>
              <a:srgbClr val="FCFCFC"/>
            </a:solidFill>
            <a:ln>
              <a:noFill/>
            </a:ln>
          </p:spPr>
          <p:txBody>
            <a:bodyPr vert="horz" lIns="91440" tIns="45720" rIns="91440" bIns="45720" anchor="t"/>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None/>
              </a:pPr>
              <a:endParaRPr lang="zh-CN" altLang="zh-CN" sz="2000">
                <a:solidFill>
                  <a:srgbClr val="000000"/>
                </a:solidFill>
                <a:ea typeface="等线" pitchFamily="2" charset="-122"/>
                <a:sym typeface="+mn-lt"/>
              </a:endParaRPr>
            </a:p>
          </p:txBody>
        </p:sp>
      </p:grpSp>
      <p:pic>
        <p:nvPicPr>
          <p:cNvPr id="2097170" name="图片 2097169"/>
          <p:cNvPicPr>
            <a:picLocks/>
          </p:cNvPicPr>
          <p:nvPr/>
        </p:nvPicPr>
        <p:blipFill>
          <a:blip r:embed="rId3"/>
          <a:srcRect/>
          <a:stretch>
            <a:fillRect/>
          </a:stretch>
        </p:blipFill>
        <p:spPr>
          <a:xfrm>
            <a:off x="1749425" y="2749550"/>
            <a:ext cx="766762" cy="766762"/>
          </a:xfrm>
          <a:prstGeom prst="rect">
            <a:avLst/>
          </a:prstGeom>
          <a:noFill/>
          <a:ln>
            <a:noFill/>
          </a:ln>
        </p:spPr>
      </p:pic>
      <p:pic>
        <p:nvPicPr>
          <p:cNvPr id="2097171" name="图片 2097170"/>
          <p:cNvPicPr>
            <a:picLocks/>
          </p:cNvPicPr>
          <p:nvPr/>
        </p:nvPicPr>
        <p:blipFill>
          <a:blip r:embed="rId3"/>
          <a:srcRect/>
          <a:stretch>
            <a:fillRect/>
          </a:stretch>
        </p:blipFill>
        <p:spPr>
          <a:xfrm>
            <a:off x="4341812" y="2749550"/>
            <a:ext cx="768350" cy="766762"/>
          </a:xfrm>
          <a:prstGeom prst="rect">
            <a:avLst/>
          </a:prstGeom>
          <a:noFill/>
          <a:ln>
            <a:noFill/>
          </a:ln>
        </p:spPr>
      </p:pic>
      <p:pic>
        <p:nvPicPr>
          <p:cNvPr id="2097172" name="图片 2097171"/>
          <p:cNvPicPr>
            <a:picLocks/>
          </p:cNvPicPr>
          <p:nvPr/>
        </p:nvPicPr>
        <p:blipFill>
          <a:blip r:embed="rId3"/>
          <a:srcRect/>
          <a:stretch>
            <a:fillRect/>
          </a:stretch>
        </p:blipFill>
        <p:spPr>
          <a:xfrm>
            <a:off x="9712325" y="2749550"/>
            <a:ext cx="766762" cy="766762"/>
          </a:xfrm>
          <a:prstGeom prst="rect">
            <a:avLst/>
          </a:prstGeom>
          <a:noFill/>
          <a:ln>
            <a:noFill/>
          </a:ln>
        </p:spPr>
      </p:pic>
      <p:grpSp>
        <p:nvGrpSpPr>
          <p:cNvPr id="107" name="组合 106"/>
          <p:cNvGrpSpPr/>
          <p:nvPr/>
        </p:nvGrpSpPr>
        <p:grpSpPr>
          <a:xfrm>
            <a:off x="1036637" y="4449763"/>
            <a:ext cx="1905000" cy="971644"/>
            <a:chOff x="1847528" y="4461207"/>
            <a:chExt cx="1905000" cy="971727"/>
          </a:xfrm>
        </p:grpSpPr>
        <p:sp>
          <p:nvSpPr>
            <p:cNvPr id="1048839" name="文本框 1048838"/>
            <p:cNvSpPr txBox="1"/>
            <p:nvPr/>
          </p:nvSpPr>
          <p:spPr>
            <a:xfrm>
              <a:off x="1847528" y="4461207"/>
              <a:ext cx="1905000" cy="369364"/>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800" b="1" dirty="0">
                  <a:solidFill>
                    <a:schemeClr val="lt1"/>
                  </a:solidFill>
                  <a:latin typeface="微软雅黑" pitchFamily="34" charset="-122"/>
                  <a:ea typeface="微软雅黑" pitchFamily="34" charset="-122"/>
                  <a:sym typeface="+mn-ea"/>
                </a:rPr>
                <a:t>小车控制系统</a:t>
              </a:r>
            </a:p>
          </p:txBody>
        </p:sp>
        <p:sp>
          <p:nvSpPr>
            <p:cNvPr id="1048840" name="文本框 1048839"/>
            <p:cNvSpPr txBox="1"/>
            <p:nvPr/>
          </p:nvSpPr>
          <p:spPr>
            <a:xfrm>
              <a:off x="1991990" y="4845415"/>
              <a:ext cx="1657350" cy="587519"/>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20000"/>
                </a:lnSpc>
                <a:spcBef>
                  <a:spcPct val="0"/>
                </a:spcBef>
                <a:buFontTx/>
                <a:buNone/>
              </a:pPr>
              <a:r>
                <a:rPr lang="zh-CN" altLang="en-US" sz="1400" dirty="0">
                  <a:solidFill>
                    <a:schemeClr val="lt1"/>
                  </a:solidFill>
                  <a:latin typeface="微软雅黑" pitchFamily="34" charset="-122"/>
                  <a:ea typeface="微软雅黑" pitchFamily="34" charset="-122"/>
                </a:rPr>
                <a:t>主要负责控制小车移动</a:t>
              </a:r>
            </a:p>
          </p:txBody>
        </p:sp>
      </p:grpSp>
      <p:grpSp>
        <p:nvGrpSpPr>
          <p:cNvPr id="108" name="组合 107"/>
          <p:cNvGrpSpPr/>
          <p:nvPr/>
        </p:nvGrpSpPr>
        <p:grpSpPr>
          <a:xfrm>
            <a:off x="3884612" y="4449763"/>
            <a:ext cx="1905000" cy="1747240"/>
            <a:chOff x="1847528" y="4461207"/>
            <a:chExt cx="1905000" cy="1747389"/>
          </a:xfrm>
        </p:grpSpPr>
        <p:sp>
          <p:nvSpPr>
            <p:cNvPr id="1048841" name="文本框 1048840"/>
            <p:cNvSpPr txBox="1"/>
            <p:nvPr/>
          </p:nvSpPr>
          <p:spPr>
            <a:xfrm>
              <a:off x="1847528" y="4461207"/>
              <a:ext cx="1905000" cy="369364"/>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en-US" altLang="zh-CN" sz="1800" b="1" dirty="0">
                  <a:solidFill>
                    <a:schemeClr val="lt1"/>
                  </a:solidFill>
                  <a:latin typeface="微软雅黑" pitchFamily="34" charset="-122"/>
                  <a:ea typeface="微软雅黑" pitchFamily="34" charset="-122"/>
                  <a:sym typeface="+mn-ea"/>
                </a:rPr>
                <a:t>Linux</a:t>
              </a:r>
              <a:r>
                <a:rPr lang="zh-CN" altLang="en-US" sz="1800" b="1" dirty="0">
                  <a:solidFill>
                    <a:schemeClr val="lt1"/>
                  </a:solidFill>
                  <a:latin typeface="微软雅黑" pitchFamily="34" charset="-122"/>
                  <a:ea typeface="微软雅黑" pitchFamily="34" charset="-122"/>
                  <a:sym typeface="+mn-ea"/>
                </a:rPr>
                <a:t>系统</a:t>
              </a:r>
            </a:p>
          </p:txBody>
        </p:sp>
        <p:sp>
          <p:nvSpPr>
            <p:cNvPr id="1048842" name="文本框 1048841"/>
            <p:cNvSpPr txBox="1"/>
            <p:nvPr/>
          </p:nvSpPr>
          <p:spPr>
            <a:xfrm>
              <a:off x="1991990" y="4845415"/>
              <a:ext cx="1657350" cy="1363181"/>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20000"/>
                </a:lnSpc>
                <a:spcBef>
                  <a:spcPct val="0"/>
                </a:spcBef>
                <a:buFontTx/>
                <a:buNone/>
              </a:pPr>
              <a:r>
                <a:rPr lang="zh-CN" altLang="en-US" sz="1400" dirty="0">
                  <a:solidFill>
                    <a:schemeClr val="lt1"/>
                  </a:solidFill>
                  <a:latin typeface="微软雅黑" pitchFamily="34" charset="-122"/>
                  <a:ea typeface="微软雅黑" pitchFamily="34" charset="-122"/>
                </a:rPr>
                <a:t>主要获取小车环境数据及算法处理，得出最终的移动数据传给小车控制系统</a:t>
              </a:r>
            </a:p>
          </p:txBody>
        </p:sp>
      </p:grpSp>
      <p:grpSp>
        <p:nvGrpSpPr>
          <p:cNvPr id="109" name="组合 108"/>
          <p:cNvGrpSpPr/>
          <p:nvPr/>
        </p:nvGrpSpPr>
        <p:grpSpPr>
          <a:xfrm>
            <a:off x="6511925" y="4449763"/>
            <a:ext cx="1905000" cy="1488708"/>
            <a:chOff x="1847528" y="4461207"/>
            <a:chExt cx="1905000" cy="1488835"/>
          </a:xfrm>
        </p:grpSpPr>
        <p:sp>
          <p:nvSpPr>
            <p:cNvPr id="1048843" name="文本框 1048842"/>
            <p:cNvSpPr txBox="1"/>
            <p:nvPr/>
          </p:nvSpPr>
          <p:spPr>
            <a:xfrm>
              <a:off x="1847528" y="4461207"/>
              <a:ext cx="1905000" cy="369364"/>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800" b="1" dirty="0">
                  <a:solidFill>
                    <a:schemeClr val="lt1"/>
                  </a:solidFill>
                  <a:latin typeface="微软雅黑" pitchFamily="34" charset="-122"/>
                  <a:ea typeface="微软雅黑" pitchFamily="34" charset="-122"/>
                  <a:sym typeface="+mn-ea"/>
                </a:rPr>
                <a:t>环境监测系统</a:t>
              </a:r>
            </a:p>
          </p:txBody>
        </p:sp>
        <p:sp>
          <p:nvSpPr>
            <p:cNvPr id="1048844" name="文本框 1048843"/>
            <p:cNvSpPr txBox="1"/>
            <p:nvPr/>
          </p:nvSpPr>
          <p:spPr>
            <a:xfrm>
              <a:off x="1991991" y="4845415"/>
              <a:ext cx="1657350" cy="1104627"/>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20000"/>
                </a:lnSpc>
                <a:spcBef>
                  <a:spcPct val="0"/>
                </a:spcBef>
                <a:buFontTx/>
                <a:buNone/>
              </a:pPr>
              <a:r>
                <a:rPr lang="zh-CN" altLang="en-US" sz="1400" dirty="0">
                  <a:solidFill>
                    <a:schemeClr val="lt1"/>
                  </a:solidFill>
                  <a:latin typeface="微软雅黑" pitchFamily="34" charset="-122"/>
                  <a:ea typeface="微软雅黑" pitchFamily="34" charset="-122"/>
                </a:rPr>
                <a:t>主要负责收集空气环境数据，对温湿度进行调节，降低颗粒物浓度</a:t>
              </a:r>
            </a:p>
          </p:txBody>
        </p:sp>
      </p:grpSp>
      <p:grpSp>
        <p:nvGrpSpPr>
          <p:cNvPr id="110" name="组合 109"/>
          <p:cNvGrpSpPr/>
          <p:nvPr/>
        </p:nvGrpSpPr>
        <p:grpSpPr>
          <a:xfrm>
            <a:off x="9121775" y="4449763"/>
            <a:ext cx="1905000" cy="1230176"/>
            <a:chOff x="1847528" y="4461207"/>
            <a:chExt cx="1905000" cy="1230281"/>
          </a:xfrm>
        </p:grpSpPr>
        <p:sp>
          <p:nvSpPr>
            <p:cNvPr id="1048845" name="文本框 1048844"/>
            <p:cNvSpPr txBox="1"/>
            <p:nvPr/>
          </p:nvSpPr>
          <p:spPr>
            <a:xfrm>
              <a:off x="1847528" y="4461207"/>
              <a:ext cx="1905000" cy="369364"/>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800" b="1" dirty="0">
                  <a:solidFill>
                    <a:schemeClr val="lt1"/>
                  </a:solidFill>
                  <a:latin typeface="微软雅黑" pitchFamily="34" charset="-122"/>
                  <a:ea typeface="微软雅黑" pitchFamily="34" charset="-122"/>
                  <a:sym typeface="+mn-ea"/>
                </a:rPr>
                <a:t>环境监控智能车</a:t>
              </a:r>
            </a:p>
          </p:txBody>
        </p:sp>
        <p:sp>
          <p:nvSpPr>
            <p:cNvPr id="1048846" name="文本框 1048845"/>
            <p:cNvSpPr txBox="1"/>
            <p:nvPr/>
          </p:nvSpPr>
          <p:spPr>
            <a:xfrm>
              <a:off x="1991991" y="4845415"/>
              <a:ext cx="1657350" cy="846073"/>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20000"/>
                </a:lnSpc>
                <a:spcBef>
                  <a:spcPct val="0"/>
                </a:spcBef>
                <a:buFontTx/>
                <a:buNone/>
              </a:pPr>
              <a:r>
                <a:rPr lang="zh-CN" altLang="en-US" sz="1400" dirty="0">
                  <a:solidFill>
                    <a:schemeClr val="lt1"/>
                  </a:solidFill>
                  <a:latin typeface="微软雅黑" pitchFamily="34" charset="-122"/>
                  <a:ea typeface="微软雅黑" pitchFamily="34" charset="-122"/>
                </a:rPr>
                <a:t>在这里添加内容描述</a:t>
              </a:r>
              <a:r>
                <a:rPr lang="en-US" altLang="zh-CN" sz="1400" dirty="0">
                  <a:solidFill>
                    <a:schemeClr val="lt1"/>
                  </a:solidFill>
                  <a:latin typeface="微软雅黑" pitchFamily="34" charset="-122"/>
                  <a:ea typeface="微软雅黑" pitchFamily="34" charset="-122"/>
                </a:rPr>
                <a:t>.</a:t>
              </a:r>
              <a:r>
                <a:rPr lang="zh-CN" altLang="en-US" sz="1400" dirty="0">
                  <a:solidFill>
                    <a:schemeClr val="lt1"/>
                  </a:solidFill>
                  <a:latin typeface="微软雅黑" pitchFamily="34" charset="-122"/>
                  <a:ea typeface="微软雅黑" pitchFamily="34" charset="-122"/>
                </a:rPr>
                <a:t>在这里添加内容描述</a:t>
              </a:r>
              <a:r>
                <a:rPr lang="en-US" altLang="zh-CN" sz="1400" dirty="0">
                  <a:solidFill>
                    <a:schemeClr val="lt1"/>
                  </a:solidFill>
                  <a:latin typeface="微软雅黑" pitchFamily="34" charset="-122"/>
                  <a:ea typeface="微软雅黑" pitchFamily="34" charset="-122"/>
                </a:rPr>
                <a:t>.</a:t>
              </a:r>
              <a:r>
                <a:rPr lang="zh-CN" altLang="en-US" sz="1400" dirty="0">
                  <a:solidFill>
                    <a:schemeClr val="lt1"/>
                  </a:solidFill>
                  <a:latin typeface="微软雅黑" pitchFamily="34" charset="-122"/>
                  <a:ea typeface="微软雅黑" pitchFamily="34" charset="-122"/>
                </a:rPr>
                <a:t>在这里添加</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组合 103"/>
          <p:cNvGrpSpPr/>
          <p:nvPr/>
        </p:nvGrpSpPr>
        <p:grpSpPr>
          <a:xfrm>
            <a:off x="-22225" y="0"/>
            <a:ext cx="12214225" cy="6858000"/>
            <a:chOff x="-22898" y="0"/>
            <a:chExt cx="12214898" cy="6858000"/>
          </a:xfrm>
        </p:grpSpPr>
        <p:pic>
          <p:nvPicPr>
            <p:cNvPr id="2097169" name="图片 2097168" descr="http://img01.taopic.com/160203/318749-1602031H51065.jpg"/>
            <p:cNvPicPr>
              <a:picLocks/>
            </p:cNvPicPr>
            <p:nvPr/>
          </p:nvPicPr>
          <p:blipFill>
            <a:blip r:embed="rId3"/>
            <a:srcRect/>
            <a:stretch>
              <a:fillRect/>
            </a:stretch>
          </p:blipFill>
          <p:spPr>
            <a:xfrm>
              <a:off x="-22898" y="0"/>
              <a:ext cx="12214898" cy="6858000"/>
            </a:xfrm>
            <a:prstGeom prst="rect">
              <a:avLst/>
            </a:prstGeom>
            <a:noFill/>
            <a:ln>
              <a:noFill/>
            </a:ln>
          </p:spPr>
        </p:pic>
        <p:sp>
          <p:nvSpPr>
            <p:cNvPr id="1048819" name="等腰三角形 1048818"/>
            <p:cNvSpPr/>
            <p:nvPr/>
          </p:nvSpPr>
          <p:spPr>
            <a:xfrm>
              <a:off x="-672" y="266700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820" name="等腰三角形 1048819"/>
            <p:cNvSpPr/>
            <p:nvPr/>
          </p:nvSpPr>
          <p:spPr>
            <a:xfrm>
              <a:off x="-672" y="527685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821" name="等腰三角形 1048820"/>
            <p:cNvSpPr/>
            <p:nvPr/>
          </p:nvSpPr>
          <p:spPr>
            <a:xfrm rot="10800000">
              <a:off x="10077333" y="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822" name="等腰三角形 1048821"/>
            <p:cNvSpPr/>
            <p:nvPr/>
          </p:nvSpPr>
          <p:spPr>
            <a:xfrm rot="10800000">
              <a:off x="6686247" y="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grpSp>
      <p:sp>
        <p:nvSpPr>
          <p:cNvPr id="1048823" name="任意多边形: 形状 1048822"/>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824" name="任意多边形: 形状 1048823"/>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825" name="任意多边形: 形状 1048824"/>
          <p:cNvSpPr/>
          <p:nvPr/>
        </p:nvSpPr>
        <p:spPr>
          <a:xfrm rot="2700000" flipH="1">
            <a:off x="11676856" y="3315493"/>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826" name="文本框 1048825"/>
          <p:cNvSpPr txBox="1"/>
          <p:nvPr/>
        </p:nvSpPr>
        <p:spPr>
          <a:xfrm>
            <a:off x="11701462" y="6442075"/>
            <a:ext cx="885825" cy="418191"/>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50000"/>
              </a:lnSpc>
              <a:spcBef>
                <a:spcPct val="0"/>
              </a:spcBef>
              <a:buFontTx/>
              <a:buNone/>
            </a:pPr>
            <a:r>
              <a:rPr lang="en-US" altLang="zh-CN" sz="1600" dirty="0">
                <a:solidFill>
                  <a:schemeClr val="lt1"/>
                </a:solidFill>
                <a:latin typeface="迷你简粗倩" pitchFamily="65" charset="-122"/>
                <a:ea typeface="迷你简粗倩" pitchFamily="65" charset="-122"/>
              </a:rPr>
              <a:t>15</a:t>
            </a:r>
          </a:p>
        </p:txBody>
      </p:sp>
      <p:grpSp>
        <p:nvGrpSpPr>
          <p:cNvPr id="105" name="组合 104"/>
          <p:cNvGrpSpPr/>
          <p:nvPr/>
        </p:nvGrpSpPr>
        <p:grpSpPr>
          <a:xfrm>
            <a:off x="549275" y="395287"/>
            <a:ext cx="2700257" cy="584775"/>
            <a:chOff x="549919" y="395953"/>
            <a:chExt cx="2699704" cy="584340"/>
          </a:xfrm>
        </p:grpSpPr>
        <p:sp>
          <p:nvSpPr>
            <p:cNvPr id="1048827" name="矩形 1048826"/>
            <p:cNvSpPr/>
            <p:nvPr/>
          </p:nvSpPr>
          <p:spPr>
            <a:xfrm>
              <a:off x="1270000" y="485775"/>
              <a:ext cx="1979623" cy="399812"/>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nSpc>
                  <a:spcPct val="100000"/>
                </a:lnSpc>
                <a:spcBef>
                  <a:spcPct val="0"/>
                </a:spcBef>
                <a:buNone/>
              </a:pPr>
              <a:r>
                <a:rPr lang="zh-CN" altLang="en-US" sz="2000" b="1" dirty="0">
                  <a:solidFill>
                    <a:schemeClr val="lt1"/>
                  </a:solidFill>
                  <a:latin typeface="微软雅黑" pitchFamily="34" charset="-122"/>
                  <a:ea typeface="微软雅黑" pitchFamily="34" charset="-122"/>
                </a:rPr>
                <a:t>研究成果与扩展</a:t>
              </a:r>
            </a:p>
          </p:txBody>
        </p:sp>
        <p:sp>
          <p:nvSpPr>
            <p:cNvPr id="1048828" name="文本框 1048827"/>
            <p:cNvSpPr txBox="1"/>
            <p:nvPr/>
          </p:nvSpPr>
          <p:spPr>
            <a:xfrm>
              <a:off x="549919" y="395953"/>
              <a:ext cx="649404" cy="584340"/>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en-US" altLang="zh-CN" sz="3200">
                  <a:solidFill>
                    <a:schemeClr val="lt1"/>
                  </a:solidFill>
                  <a:latin typeface="华文彩云" pitchFamily="2" charset="-122"/>
                  <a:ea typeface="华文彩云" pitchFamily="2" charset="-122"/>
                </a:rPr>
                <a:t>03</a:t>
              </a:r>
            </a:p>
          </p:txBody>
        </p:sp>
      </p:grpSp>
      <p:pic>
        <p:nvPicPr>
          <p:cNvPr id="3" name="图片 2">
            <a:extLst>
              <a:ext uri="{FF2B5EF4-FFF2-40B4-BE49-F238E27FC236}">
                <a16:creationId xmlns:a16="http://schemas.microsoft.com/office/drawing/2014/main" id="{5B936197-6C2D-4857-9F30-81941AF8F34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031" r="25785"/>
          <a:stretch/>
        </p:blipFill>
        <p:spPr>
          <a:xfrm>
            <a:off x="4827520" y="679090"/>
            <a:ext cx="6362278" cy="6096000"/>
          </a:xfrm>
          <a:prstGeom prst="rect">
            <a:avLst/>
          </a:prstGeom>
        </p:spPr>
      </p:pic>
      <p:sp>
        <p:nvSpPr>
          <p:cNvPr id="45" name="文本框 44">
            <a:extLst>
              <a:ext uri="{FF2B5EF4-FFF2-40B4-BE49-F238E27FC236}">
                <a16:creationId xmlns:a16="http://schemas.microsoft.com/office/drawing/2014/main" id="{E6CC30DD-3814-4944-B3F1-E525636BD55A}"/>
              </a:ext>
            </a:extLst>
          </p:cNvPr>
          <p:cNvSpPr txBox="1"/>
          <p:nvPr/>
        </p:nvSpPr>
        <p:spPr>
          <a:xfrm>
            <a:off x="3719736" y="300510"/>
            <a:ext cx="3244315" cy="369332"/>
          </a:xfrm>
          <a:prstGeom prst="rect">
            <a:avLst/>
          </a:prstGeom>
          <a:noFill/>
          <a:ln>
            <a:noFill/>
          </a:ln>
        </p:spPr>
        <p:txBody>
          <a:bodyPr vert="horz" wrap="squar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800" b="1" dirty="0">
                <a:solidFill>
                  <a:schemeClr val="lt1"/>
                </a:solidFill>
                <a:latin typeface="微软雅黑" pitchFamily="34" charset="-122"/>
                <a:ea typeface="微软雅黑" pitchFamily="34" charset="-122"/>
                <a:sym typeface="+mn-ea"/>
              </a:rPr>
              <a:t>整车实物</a:t>
            </a:r>
          </a:p>
        </p:txBody>
      </p:sp>
      <p:sp>
        <p:nvSpPr>
          <p:cNvPr id="6" name="Rectangle 2">
            <a:extLst>
              <a:ext uri="{FF2B5EF4-FFF2-40B4-BE49-F238E27FC236}">
                <a16:creationId xmlns:a16="http://schemas.microsoft.com/office/drawing/2014/main" id="{9542FF85-B366-4A5C-B2BF-2B9C296FE92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3F4AD40C-1876-4743-8616-161270DBAFC4}"/>
              </a:ext>
            </a:extLst>
          </p:cNvPr>
          <p:cNvGraphicFramePr>
            <a:graphicFrameLocks noChangeAspect="1"/>
          </p:cNvGraphicFramePr>
          <p:nvPr>
            <p:extLst>
              <p:ext uri="{D42A27DB-BD31-4B8C-83A1-F6EECF244321}">
                <p14:modId xmlns:p14="http://schemas.microsoft.com/office/powerpoint/2010/main" val="3461960687"/>
              </p:ext>
            </p:extLst>
          </p:nvPr>
        </p:nvGraphicFramePr>
        <p:xfrm>
          <a:off x="631854" y="1221250"/>
          <a:ext cx="2650508" cy="5482750"/>
        </p:xfrm>
        <a:graphic>
          <a:graphicData uri="http://schemas.openxmlformats.org/presentationml/2006/ole">
            <mc:AlternateContent xmlns:mc="http://schemas.openxmlformats.org/markup-compatibility/2006">
              <mc:Choice xmlns:v="urn:schemas-microsoft-com:vml" Requires="v">
                <p:oleObj spid="_x0000_s8206" name="Visio" r:id="rId5" imgW="1341357" imgH="3680486" progId="Visio.Drawing.15">
                  <p:embed/>
                </p:oleObj>
              </mc:Choice>
              <mc:Fallback>
                <p:oleObj name="Visio" r:id="rId5" imgW="1341357" imgH="3680486" progId="Visio.Drawing.15">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854" y="1221250"/>
                        <a:ext cx="2650508" cy="5482750"/>
                      </a:xfrm>
                      <a:prstGeom prst="rect">
                        <a:avLst/>
                      </a:prstGeom>
                      <a:noFill/>
                    </p:spPr>
                  </p:pic>
                </p:oleObj>
              </mc:Fallback>
            </mc:AlternateContent>
          </a:graphicData>
        </a:graphic>
      </p:graphicFrame>
      <p:sp>
        <p:nvSpPr>
          <p:cNvPr id="54" name="文本框 53">
            <a:extLst>
              <a:ext uri="{FF2B5EF4-FFF2-40B4-BE49-F238E27FC236}">
                <a16:creationId xmlns:a16="http://schemas.microsoft.com/office/drawing/2014/main" id="{2BE3CDA3-4202-485A-87FA-6555DD749302}"/>
              </a:ext>
            </a:extLst>
          </p:cNvPr>
          <p:cNvSpPr txBox="1"/>
          <p:nvPr/>
        </p:nvSpPr>
        <p:spPr>
          <a:xfrm>
            <a:off x="2469927" y="1218984"/>
            <a:ext cx="1609849" cy="646331"/>
          </a:xfrm>
          <a:prstGeom prst="rect">
            <a:avLst/>
          </a:prstGeom>
          <a:noFill/>
          <a:ln>
            <a:noFill/>
          </a:ln>
        </p:spPr>
        <p:txBody>
          <a:bodyPr vert="horz" wrap="squar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800" b="1" dirty="0">
                <a:solidFill>
                  <a:schemeClr val="lt1"/>
                </a:solidFill>
                <a:latin typeface="微软雅黑" pitchFamily="34" charset="-122"/>
                <a:ea typeface="微软雅黑" pitchFamily="34" charset="-122"/>
                <a:sym typeface="+mn-ea"/>
              </a:rPr>
              <a:t>其中一个主控的软件逻辑</a:t>
            </a:r>
          </a:p>
        </p:txBody>
      </p:sp>
    </p:spTree>
    <p:extLst>
      <p:ext uri="{BB962C8B-B14F-4D97-AF65-F5344CB8AC3E}">
        <p14:creationId xmlns:p14="http://schemas.microsoft.com/office/powerpoint/2010/main" val="3273705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 name="组合 111"/>
          <p:cNvGrpSpPr/>
          <p:nvPr/>
        </p:nvGrpSpPr>
        <p:grpSpPr>
          <a:xfrm>
            <a:off x="-22225" y="0"/>
            <a:ext cx="12214225" cy="6858000"/>
            <a:chOff x="-22898" y="0"/>
            <a:chExt cx="12214898" cy="6858000"/>
          </a:xfrm>
        </p:grpSpPr>
        <p:pic>
          <p:nvPicPr>
            <p:cNvPr id="2097173" name="图片 2097172" descr="http://img01.taopic.com/160203/318749-1602031H51065.jpg"/>
            <p:cNvPicPr>
              <a:picLocks/>
            </p:cNvPicPr>
            <p:nvPr/>
          </p:nvPicPr>
          <p:blipFill>
            <a:blip r:embed="rId2"/>
            <a:srcRect/>
            <a:stretch>
              <a:fillRect/>
            </a:stretch>
          </p:blipFill>
          <p:spPr>
            <a:xfrm>
              <a:off x="-22898" y="0"/>
              <a:ext cx="12214898" cy="6858000"/>
            </a:xfrm>
            <a:prstGeom prst="rect">
              <a:avLst/>
            </a:prstGeom>
            <a:noFill/>
            <a:ln>
              <a:noFill/>
            </a:ln>
          </p:spPr>
        </p:pic>
        <p:sp>
          <p:nvSpPr>
            <p:cNvPr id="1048847" name="等腰三角形 1048846"/>
            <p:cNvSpPr/>
            <p:nvPr/>
          </p:nvSpPr>
          <p:spPr>
            <a:xfrm>
              <a:off x="-672" y="266700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微软雅黑" pitchFamily="34" charset="-122"/>
                <a:ea typeface="微软雅黑" pitchFamily="34" charset="-122"/>
              </a:endParaRPr>
            </a:p>
          </p:txBody>
        </p:sp>
        <p:sp>
          <p:nvSpPr>
            <p:cNvPr id="1048848" name="等腰三角形 1048847"/>
            <p:cNvSpPr/>
            <p:nvPr/>
          </p:nvSpPr>
          <p:spPr>
            <a:xfrm>
              <a:off x="-672" y="527685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微软雅黑" pitchFamily="34" charset="-122"/>
                <a:ea typeface="微软雅黑" pitchFamily="34" charset="-122"/>
              </a:endParaRPr>
            </a:p>
          </p:txBody>
        </p:sp>
        <p:sp>
          <p:nvSpPr>
            <p:cNvPr id="1048849" name="等腰三角形 1048848"/>
            <p:cNvSpPr/>
            <p:nvPr/>
          </p:nvSpPr>
          <p:spPr>
            <a:xfrm rot="10800000">
              <a:off x="10077333" y="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微软雅黑" pitchFamily="34" charset="-122"/>
                <a:ea typeface="微软雅黑" pitchFamily="34" charset="-122"/>
              </a:endParaRPr>
            </a:p>
          </p:txBody>
        </p:sp>
        <p:sp>
          <p:nvSpPr>
            <p:cNvPr id="1048850" name="等腰三角形 1048849"/>
            <p:cNvSpPr/>
            <p:nvPr/>
          </p:nvSpPr>
          <p:spPr>
            <a:xfrm rot="10800000">
              <a:off x="6686247" y="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微软雅黑" pitchFamily="34" charset="-122"/>
                <a:ea typeface="微软雅黑" pitchFamily="34" charset="-122"/>
              </a:endParaRPr>
            </a:p>
          </p:txBody>
        </p:sp>
      </p:grpSp>
      <p:sp>
        <p:nvSpPr>
          <p:cNvPr id="1048851" name="任意多边形: 形状 1048850"/>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852" name="任意多边形: 形状 1048851"/>
          <p:cNvSpPr/>
          <p:nvPr/>
        </p:nvSpPr>
        <p:spPr>
          <a:xfrm rot="2700000" flipH="1">
            <a:off x="11714956" y="3299618"/>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853" name="任意多边形: 形状 1048852"/>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854" name="任意多边形: 形状 1048853"/>
          <p:cNvSpPr/>
          <p:nvPr/>
        </p:nvSpPr>
        <p:spPr>
          <a:xfrm rot="2700000" flipH="1">
            <a:off x="11714956" y="3299618"/>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855" name="文本框 1048854"/>
          <p:cNvSpPr txBox="1"/>
          <p:nvPr/>
        </p:nvSpPr>
        <p:spPr>
          <a:xfrm>
            <a:off x="11701462" y="6442075"/>
            <a:ext cx="885825" cy="377825"/>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50000"/>
              </a:lnSpc>
              <a:spcBef>
                <a:spcPct val="0"/>
              </a:spcBef>
              <a:buFontTx/>
              <a:buNone/>
            </a:pPr>
            <a:r>
              <a:rPr lang="en-US" altLang="zh-CN" sz="1400" dirty="0">
                <a:solidFill>
                  <a:schemeClr val="lt1"/>
                </a:solidFill>
                <a:latin typeface="微软雅黑" pitchFamily="34" charset="-122"/>
                <a:ea typeface="微软雅黑" pitchFamily="34" charset="-122"/>
              </a:rPr>
              <a:t>16</a:t>
            </a:r>
          </a:p>
        </p:txBody>
      </p:sp>
      <p:grpSp>
        <p:nvGrpSpPr>
          <p:cNvPr id="113" name="组合 112"/>
          <p:cNvGrpSpPr/>
          <p:nvPr/>
        </p:nvGrpSpPr>
        <p:grpSpPr>
          <a:xfrm>
            <a:off x="3359150" y="1873250"/>
            <a:ext cx="5335587" cy="3032125"/>
            <a:chOff x="3497975" y="1874005"/>
            <a:chExt cx="5334329" cy="3030827"/>
          </a:xfrm>
        </p:grpSpPr>
        <p:sp>
          <p:nvSpPr>
            <p:cNvPr id="1048856" name="文本框 1048855"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4064800" y="3545465"/>
              <a:ext cx="4473735" cy="646331"/>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eaLnBrk="1" latinLnBrk="1" hangingPunct="1">
                <a:lnSpc>
                  <a:spcPct val="100000"/>
                </a:lnSpc>
                <a:spcBef>
                  <a:spcPct val="0"/>
                </a:spcBef>
                <a:buFontTx/>
                <a:buNone/>
              </a:pPr>
              <a:r>
                <a:rPr lang="zh-CN" altLang="en-US" sz="3600" dirty="0">
                  <a:solidFill>
                    <a:schemeClr val="lt1"/>
                  </a:solidFill>
                  <a:latin typeface="微软雅黑" pitchFamily="34" charset="-122"/>
                  <a:ea typeface="微软雅黑" pitchFamily="34" charset="-122"/>
                </a:rPr>
                <a:t>研究总结与致谢</a:t>
              </a:r>
            </a:p>
          </p:txBody>
        </p:sp>
        <p:sp>
          <p:nvSpPr>
            <p:cNvPr id="1048857" name="矩形 1048856"/>
            <p:cNvSpPr/>
            <p:nvPr/>
          </p:nvSpPr>
          <p:spPr>
            <a:xfrm>
              <a:off x="4297886" y="2549990"/>
              <a:ext cx="3759901" cy="1147272"/>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dist" eaLnBrk="1" latinLnBrk="1" hangingPunct="1">
                <a:lnSpc>
                  <a:spcPct val="110000"/>
                </a:lnSpc>
                <a:spcBef>
                  <a:spcPct val="0"/>
                </a:spcBef>
                <a:buFontTx/>
                <a:buNone/>
              </a:pPr>
              <a:r>
                <a:rPr lang="en-US" altLang="zh-CN" sz="6600">
                  <a:solidFill>
                    <a:schemeClr val="lt1"/>
                  </a:solidFill>
                  <a:latin typeface="微软雅黑" pitchFamily="34" charset="-122"/>
                  <a:ea typeface="微软雅黑" pitchFamily="34" charset="-122"/>
                </a:rPr>
                <a:t>PART 04</a:t>
              </a:r>
            </a:p>
          </p:txBody>
        </p:sp>
        <p:grpSp>
          <p:nvGrpSpPr>
            <p:cNvPr id="114" name="组合 113"/>
            <p:cNvGrpSpPr/>
            <p:nvPr/>
          </p:nvGrpSpPr>
          <p:grpSpPr>
            <a:xfrm flipH="1">
              <a:off x="7366055" y="1874005"/>
              <a:ext cx="1466249" cy="3030827"/>
              <a:chOff x="1131478" y="2005005"/>
              <a:chExt cx="1815248" cy="2838589"/>
            </a:xfrm>
          </p:grpSpPr>
          <p:grpSp>
            <p:nvGrpSpPr>
              <p:cNvPr id="115" name="组合 114"/>
              <p:cNvGrpSpPr/>
              <p:nvPr/>
            </p:nvGrpSpPr>
            <p:grpSpPr>
              <a:xfrm>
                <a:off x="1131478" y="2045115"/>
                <a:ext cx="1815248" cy="2798479"/>
                <a:chOff x="4800081" y="1216151"/>
                <a:chExt cx="2505082" cy="3861959"/>
              </a:xfrm>
            </p:grpSpPr>
            <p:cxnSp>
              <p:nvCxnSpPr>
                <p:cNvPr id="3145762" name="直接连接符 3145761"/>
                <p:cNvCxnSpPr>
                  <a:cxnSpLocks/>
                </p:cNvCxnSpPr>
                <p:nvPr/>
              </p:nvCxnSpPr>
              <p:spPr>
                <a:xfrm>
                  <a:off x="4865159" y="1216174"/>
                  <a:ext cx="0" cy="3861936"/>
                </a:xfrm>
                <a:prstGeom prst="line">
                  <a:avLst/>
                </a:prstGeom>
                <a:noFill/>
                <a:ln w="76200" cap="flat" cmpd="sng">
                  <a:solidFill>
                    <a:schemeClr val="lt1">
                      <a:alpha val="100000"/>
                    </a:schemeClr>
                  </a:solidFill>
                  <a:prstDash val="solid"/>
                  <a:miter/>
                </a:ln>
              </p:spPr>
            </p:cxnSp>
            <p:cxnSp>
              <p:nvCxnSpPr>
                <p:cNvPr id="3145763" name="直接连接符 3145762"/>
                <p:cNvCxnSpPr>
                  <a:cxnSpLocks/>
                </p:cNvCxnSpPr>
                <p:nvPr/>
              </p:nvCxnSpPr>
              <p:spPr>
                <a:xfrm flipV="1">
                  <a:off x="4846179" y="5022735"/>
                  <a:ext cx="2459420" cy="10254"/>
                </a:xfrm>
                <a:prstGeom prst="line">
                  <a:avLst/>
                </a:prstGeom>
                <a:noFill/>
                <a:ln w="76200" cap="flat" cmpd="sng">
                  <a:solidFill>
                    <a:schemeClr val="lt1">
                      <a:alpha val="100000"/>
                    </a:schemeClr>
                  </a:solidFill>
                  <a:prstDash val="solid"/>
                  <a:miter/>
                </a:ln>
              </p:spPr>
            </p:cxnSp>
            <p:cxnSp>
              <p:nvCxnSpPr>
                <p:cNvPr id="3145764" name="直接连接符 3145763"/>
                <p:cNvCxnSpPr>
                  <a:cxnSpLocks/>
                </p:cNvCxnSpPr>
                <p:nvPr/>
              </p:nvCxnSpPr>
              <p:spPr>
                <a:xfrm flipV="1">
                  <a:off x="4800081" y="1216174"/>
                  <a:ext cx="2505518" cy="0"/>
                </a:xfrm>
                <a:prstGeom prst="line">
                  <a:avLst/>
                </a:prstGeom>
                <a:noFill/>
                <a:ln w="76200" cap="flat" cmpd="sng">
                  <a:solidFill>
                    <a:schemeClr val="lt1">
                      <a:alpha val="100000"/>
                    </a:schemeClr>
                  </a:solidFill>
                  <a:prstDash val="solid"/>
                  <a:miter/>
                </a:ln>
              </p:spPr>
            </p:cxnSp>
          </p:grpSp>
          <p:cxnSp>
            <p:nvCxnSpPr>
              <p:cNvPr id="3145765" name="直接连接符 3145764"/>
              <p:cNvCxnSpPr>
                <a:cxnSpLocks/>
              </p:cNvCxnSpPr>
              <p:nvPr/>
            </p:nvCxnSpPr>
            <p:spPr>
              <a:xfrm>
                <a:off x="2909709" y="2005005"/>
                <a:ext cx="0" cy="512730"/>
              </a:xfrm>
              <a:prstGeom prst="line">
                <a:avLst/>
              </a:prstGeom>
              <a:noFill/>
              <a:ln w="76200" cap="flat" cmpd="sng">
                <a:solidFill>
                  <a:schemeClr val="lt1">
                    <a:alpha val="100000"/>
                  </a:schemeClr>
                </a:solidFill>
                <a:prstDash val="solid"/>
                <a:miter/>
              </a:ln>
            </p:spPr>
          </p:cxnSp>
        </p:grpSp>
        <p:grpSp>
          <p:nvGrpSpPr>
            <p:cNvPr id="116" name="组合 115"/>
            <p:cNvGrpSpPr/>
            <p:nvPr/>
          </p:nvGrpSpPr>
          <p:grpSpPr>
            <a:xfrm>
              <a:off x="3497975" y="1916831"/>
              <a:ext cx="1466249" cy="2988001"/>
              <a:chOff x="4800081" y="1216151"/>
              <a:chExt cx="2505082" cy="3861959"/>
            </a:xfrm>
          </p:grpSpPr>
          <p:cxnSp>
            <p:nvCxnSpPr>
              <p:cNvPr id="3145766" name="直接连接符 3145765"/>
              <p:cNvCxnSpPr>
                <a:cxnSpLocks/>
              </p:cNvCxnSpPr>
              <p:nvPr/>
            </p:nvCxnSpPr>
            <p:spPr>
              <a:xfrm>
                <a:off x="4865159" y="1216176"/>
                <a:ext cx="0" cy="3861934"/>
              </a:xfrm>
              <a:prstGeom prst="line">
                <a:avLst/>
              </a:prstGeom>
              <a:noFill/>
              <a:ln w="76200" cap="flat" cmpd="sng">
                <a:solidFill>
                  <a:schemeClr val="lt1">
                    <a:alpha val="100000"/>
                  </a:schemeClr>
                </a:solidFill>
                <a:prstDash val="solid"/>
                <a:miter/>
              </a:ln>
            </p:spPr>
          </p:cxnSp>
          <p:cxnSp>
            <p:nvCxnSpPr>
              <p:cNvPr id="3145767" name="直接连接符 3145766"/>
              <p:cNvCxnSpPr>
                <a:cxnSpLocks/>
              </p:cNvCxnSpPr>
              <p:nvPr/>
            </p:nvCxnSpPr>
            <p:spPr>
              <a:xfrm flipV="1">
                <a:off x="4846179" y="5022735"/>
                <a:ext cx="2459420" cy="10254"/>
              </a:xfrm>
              <a:prstGeom prst="line">
                <a:avLst/>
              </a:prstGeom>
              <a:noFill/>
              <a:ln w="76200" cap="flat" cmpd="sng">
                <a:solidFill>
                  <a:schemeClr val="lt1">
                    <a:alpha val="100000"/>
                  </a:schemeClr>
                </a:solidFill>
                <a:prstDash val="solid"/>
                <a:miter/>
              </a:ln>
            </p:spPr>
          </p:cxnSp>
          <p:cxnSp>
            <p:nvCxnSpPr>
              <p:cNvPr id="3145768" name="直接连接符 3145767"/>
              <p:cNvCxnSpPr>
                <a:cxnSpLocks/>
              </p:cNvCxnSpPr>
              <p:nvPr/>
            </p:nvCxnSpPr>
            <p:spPr>
              <a:xfrm flipV="1">
                <a:off x="4800081" y="1216176"/>
                <a:ext cx="2505518" cy="0"/>
              </a:xfrm>
              <a:prstGeom prst="line">
                <a:avLst/>
              </a:prstGeom>
              <a:noFill/>
              <a:ln w="76200" cap="flat" cmpd="sng">
                <a:solidFill>
                  <a:schemeClr val="lt1">
                    <a:alpha val="100000"/>
                  </a:schemeClr>
                </a:solidFill>
                <a:prstDash val="solid"/>
                <a:miter/>
              </a:ln>
            </p:spPr>
          </p:cxnSp>
          <p:cxnSp>
            <p:nvCxnSpPr>
              <p:cNvPr id="3145769" name="直接连接符 3145768"/>
              <p:cNvCxnSpPr>
                <a:cxnSpLocks/>
              </p:cNvCxnSpPr>
              <p:nvPr/>
            </p:nvCxnSpPr>
            <p:spPr>
              <a:xfrm>
                <a:off x="7245943" y="4622800"/>
                <a:ext cx="0" cy="410190"/>
              </a:xfrm>
              <a:prstGeom prst="line">
                <a:avLst/>
              </a:prstGeom>
              <a:noFill/>
              <a:ln w="76200" cap="flat" cmpd="sng">
                <a:solidFill>
                  <a:schemeClr val="lt1">
                    <a:alpha val="100000"/>
                  </a:schemeClr>
                </a:solidFill>
                <a:prstDash val="solid"/>
                <a:miter/>
              </a:ln>
            </p:spPr>
          </p:cxn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组合 117"/>
          <p:cNvGrpSpPr/>
          <p:nvPr/>
        </p:nvGrpSpPr>
        <p:grpSpPr>
          <a:xfrm>
            <a:off x="-22225" y="-6487"/>
            <a:ext cx="12214225" cy="6858000"/>
            <a:chOff x="-22898" y="0"/>
            <a:chExt cx="12214898" cy="6858000"/>
          </a:xfrm>
        </p:grpSpPr>
        <p:pic>
          <p:nvPicPr>
            <p:cNvPr id="2097174" name="图片 2097173" descr="http://img01.taopic.com/160203/318749-1602031H51065.jpg"/>
            <p:cNvPicPr>
              <a:picLocks/>
            </p:cNvPicPr>
            <p:nvPr/>
          </p:nvPicPr>
          <p:blipFill>
            <a:blip r:embed="rId2"/>
            <a:srcRect/>
            <a:stretch>
              <a:fillRect/>
            </a:stretch>
          </p:blipFill>
          <p:spPr>
            <a:xfrm>
              <a:off x="-22898" y="0"/>
              <a:ext cx="12214898" cy="6858000"/>
            </a:xfrm>
            <a:prstGeom prst="rect">
              <a:avLst/>
            </a:prstGeom>
            <a:noFill/>
            <a:ln>
              <a:noFill/>
            </a:ln>
          </p:spPr>
        </p:pic>
        <p:sp>
          <p:nvSpPr>
            <p:cNvPr id="1048858" name="等腰三角形 1048857"/>
            <p:cNvSpPr/>
            <p:nvPr/>
          </p:nvSpPr>
          <p:spPr>
            <a:xfrm>
              <a:off x="-672" y="266700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859" name="等腰三角形 1048858"/>
            <p:cNvSpPr/>
            <p:nvPr/>
          </p:nvSpPr>
          <p:spPr>
            <a:xfrm>
              <a:off x="-672" y="527685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860" name="等腰三角形 1048859"/>
            <p:cNvSpPr/>
            <p:nvPr/>
          </p:nvSpPr>
          <p:spPr>
            <a:xfrm rot="10800000">
              <a:off x="10077333" y="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861" name="等腰三角形 1048860"/>
            <p:cNvSpPr/>
            <p:nvPr/>
          </p:nvSpPr>
          <p:spPr>
            <a:xfrm rot="10800000">
              <a:off x="6686247" y="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grpSp>
      <p:sp>
        <p:nvSpPr>
          <p:cNvPr id="1048862" name="任意多边形: 形状 1048861"/>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863" name="任意多边形: 形状 1048862"/>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864" name="任意多边形: 形状 1048863"/>
          <p:cNvSpPr/>
          <p:nvPr/>
        </p:nvSpPr>
        <p:spPr>
          <a:xfrm rot="2700000" flipH="1">
            <a:off x="11676856" y="3315493"/>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865" name="文本框 1048864"/>
          <p:cNvSpPr txBox="1"/>
          <p:nvPr/>
        </p:nvSpPr>
        <p:spPr>
          <a:xfrm>
            <a:off x="11701462" y="6442075"/>
            <a:ext cx="885825" cy="377411"/>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50000"/>
              </a:lnSpc>
              <a:spcBef>
                <a:spcPct val="0"/>
              </a:spcBef>
              <a:buFontTx/>
              <a:buNone/>
            </a:pPr>
            <a:r>
              <a:rPr lang="en-US" altLang="zh-CN" sz="1400" dirty="0">
                <a:solidFill>
                  <a:schemeClr val="lt1"/>
                </a:solidFill>
                <a:latin typeface="迷你简粗倩" pitchFamily="65" charset="-122"/>
                <a:ea typeface="迷你简粗倩" pitchFamily="65" charset="-122"/>
              </a:rPr>
              <a:t>17</a:t>
            </a:r>
          </a:p>
        </p:txBody>
      </p:sp>
      <p:grpSp>
        <p:nvGrpSpPr>
          <p:cNvPr id="119" name="组合 118"/>
          <p:cNvGrpSpPr/>
          <p:nvPr/>
        </p:nvGrpSpPr>
        <p:grpSpPr>
          <a:xfrm>
            <a:off x="549275" y="395287"/>
            <a:ext cx="2700257" cy="584775"/>
            <a:chOff x="549919" y="395953"/>
            <a:chExt cx="2699704" cy="584340"/>
          </a:xfrm>
        </p:grpSpPr>
        <p:sp>
          <p:nvSpPr>
            <p:cNvPr id="1048866" name="矩形 1048865"/>
            <p:cNvSpPr/>
            <p:nvPr/>
          </p:nvSpPr>
          <p:spPr>
            <a:xfrm>
              <a:off x="1270000" y="485775"/>
              <a:ext cx="1979623" cy="399812"/>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zh-CN" altLang="en-US" sz="2000" b="1" dirty="0">
                  <a:solidFill>
                    <a:schemeClr val="lt1"/>
                  </a:solidFill>
                  <a:latin typeface="微软雅黑" pitchFamily="34" charset="-122"/>
                  <a:ea typeface="微软雅黑" pitchFamily="34" charset="-122"/>
                </a:rPr>
                <a:t>研究总结与致谢</a:t>
              </a:r>
            </a:p>
          </p:txBody>
        </p:sp>
        <p:sp>
          <p:nvSpPr>
            <p:cNvPr id="1048867" name="文本框 1048866"/>
            <p:cNvSpPr txBox="1"/>
            <p:nvPr/>
          </p:nvSpPr>
          <p:spPr>
            <a:xfrm>
              <a:off x="549919" y="395953"/>
              <a:ext cx="649404" cy="584340"/>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en-US" altLang="zh-CN" sz="3200">
                  <a:solidFill>
                    <a:schemeClr val="lt1"/>
                  </a:solidFill>
                  <a:latin typeface="华文彩云" pitchFamily="2" charset="-122"/>
                  <a:ea typeface="华文彩云" pitchFamily="2" charset="-122"/>
                </a:rPr>
                <a:t>04</a:t>
              </a:r>
            </a:p>
          </p:txBody>
        </p:sp>
      </p:grpSp>
      <p:sp>
        <p:nvSpPr>
          <p:cNvPr id="1048868" name="任意多边形: 形状 1048867"/>
          <p:cNvSpPr/>
          <p:nvPr/>
        </p:nvSpPr>
        <p:spPr bwMode="auto">
          <a:xfrm rot="16200000">
            <a:off x="5329237" y="2635250"/>
            <a:ext cx="1289050" cy="1685925"/>
          </a:xfrm>
          <a:custGeom>
            <a:avLst/>
            <a:gdLst/>
            <a:ahLst/>
            <a:cxnLst/>
            <a:rect l="0" t="0" r="r" b="b"/>
            <a:pathLst>
              <a:path w="309" h="403">
                <a:moveTo>
                  <a:pt x="0" y="402"/>
                </a:moveTo>
                <a:cubicBezTo>
                  <a:pt x="12" y="382"/>
                  <a:pt x="26" y="364"/>
                  <a:pt x="35" y="344"/>
                </a:cubicBezTo>
                <a:cubicBezTo>
                  <a:pt x="80" y="242"/>
                  <a:pt x="123" y="139"/>
                  <a:pt x="167" y="36"/>
                </a:cubicBezTo>
                <a:cubicBezTo>
                  <a:pt x="173" y="22"/>
                  <a:pt x="178" y="0"/>
                  <a:pt x="196" y="4"/>
                </a:cubicBezTo>
                <a:cubicBezTo>
                  <a:pt x="208" y="6"/>
                  <a:pt x="220" y="24"/>
                  <a:pt x="226" y="38"/>
                </a:cubicBezTo>
                <a:cubicBezTo>
                  <a:pt x="254" y="100"/>
                  <a:pt x="280" y="163"/>
                  <a:pt x="305" y="227"/>
                </a:cubicBezTo>
                <a:cubicBezTo>
                  <a:pt x="309" y="237"/>
                  <a:pt x="309" y="251"/>
                  <a:pt x="305" y="261"/>
                </a:cubicBezTo>
                <a:cubicBezTo>
                  <a:pt x="292" y="294"/>
                  <a:pt x="276" y="326"/>
                  <a:pt x="261" y="359"/>
                </a:cubicBezTo>
                <a:cubicBezTo>
                  <a:pt x="248" y="388"/>
                  <a:pt x="227" y="403"/>
                  <a:pt x="194" y="402"/>
                </a:cubicBezTo>
                <a:cubicBezTo>
                  <a:pt x="128" y="401"/>
                  <a:pt x="62" y="402"/>
                  <a:pt x="0" y="402"/>
                </a:cubicBezTo>
              </a:path>
            </a:pathLst>
          </a:custGeom>
          <a:solidFill>
            <a:srgbClr val="FFFFFF">
              <a:alpha val="18823"/>
            </a:srgbClr>
          </a:solidFill>
          <a:ln>
            <a:noFill/>
          </a:ln>
        </p:spPr>
        <p:txBody>
          <a:bodyPr/>
          <a:lstStyle/>
          <a:p>
            <a:endParaRPr lang="zh-CN" altLang="en-US"/>
          </a:p>
        </p:txBody>
      </p:sp>
      <p:sp>
        <p:nvSpPr>
          <p:cNvPr id="1048869" name="任意多边形: 形状 1048868"/>
          <p:cNvSpPr/>
          <p:nvPr/>
        </p:nvSpPr>
        <p:spPr bwMode="auto">
          <a:xfrm rot="16200000">
            <a:off x="4946650" y="1328737"/>
            <a:ext cx="1819275" cy="1920875"/>
          </a:xfrm>
          <a:custGeom>
            <a:avLst/>
            <a:gdLst/>
            <a:ahLst/>
            <a:cxnLst/>
            <a:rect l="0" t="0" r="r" b="b"/>
            <a:pathLst>
              <a:path w="436" h="459">
                <a:moveTo>
                  <a:pt x="436" y="458"/>
                </a:moveTo>
                <a:cubicBezTo>
                  <a:pt x="390" y="458"/>
                  <a:pt x="347" y="458"/>
                  <a:pt x="305" y="458"/>
                </a:cubicBezTo>
                <a:cubicBezTo>
                  <a:pt x="278" y="458"/>
                  <a:pt x="251" y="457"/>
                  <a:pt x="225" y="458"/>
                </a:cubicBezTo>
                <a:cubicBezTo>
                  <a:pt x="209" y="459"/>
                  <a:pt x="201" y="454"/>
                  <a:pt x="195" y="439"/>
                </a:cubicBezTo>
                <a:cubicBezTo>
                  <a:pt x="143" y="314"/>
                  <a:pt x="91" y="190"/>
                  <a:pt x="37" y="66"/>
                </a:cubicBezTo>
                <a:cubicBezTo>
                  <a:pt x="28" y="43"/>
                  <a:pt x="13" y="23"/>
                  <a:pt x="0" y="2"/>
                </a:cubicBezTo>
                <a:cubicBezTo>
                  <a:pt x="18" y="2"/>
                  <a:pt x="41" y="2"/>
                  <a:pt x="63" y="2"/>
                </a:cubicBezTo>
                <a:cubicBezTo>
                  <a:pt x="105" y="2"/>
                  <a:pt x="148" y="4"/>
                  <a:pt x="191" y="2"/>
                </a:cubicBezTo>
                <a:cubicBezTo>
                  <a:pt x="227" y="0"/>
                  <a:pt x="248" y="17"/>
                  <a:pt x="261" y="48"/>
                </a:cubicBezTo>
                <a:cubicBezTo>
                  <a:pt x="276" y="82"/>
                  <a:pt x="291" y="117"/>
                  <a:pt x="306" y="151"/>
                </a:cubicBezTo>
                <a:cubicBezTo>
                  <a:pt x="346" y="246"/>
                  <a:pt x="387" y="340"/>
                  <a:pt x="428" y="435"/>
                </a:cubicBezTo>
                <a:cubicBezTo>
                  <a:pt x="430" y="441"/>
                  <a:pt x="432" y="447"/>
                  <a:pt x="436" y="458"/>
                </a:cubicBezTo>
              </a:path>
            </a:pathLst>
          </a:custGeom>
          <a:solidFill>
            <a:srgbClr val="FFFFFF">
              <a:alpha val="59999"/>
            </a:srgbClr>
          </a:solidFill>
          <a:ln>
            <a:noFill/>
          </a:ln>
        </p:spPr>
        <p:txBody>
          <a:bodyPr/>
          <a:lstStyle/>
          <a:p>
            <a:endParaRPr lang="zh-CN" altLang="en-US" sz="2000"/>
          </a:p>
        </p:txBody>
      </p:sp>
      <p:sp>
        <p:nvSpPr>
          <p:cNvPr id="1048870" name="任意多边形: 形状 1048869"/>
          <p:cNvSpPr/>
          <p:nvPr/>
        </p:nvSpPr>
        <p:spPr bwMode="auto">
          <a:xfrm rot="16200000">
            <a:off x="5353050" y="4451349"/>
            <a:ext cx="1241425" cy="1676400"/>
          </a:xfrm>
          <a:custGeom>
            <a:avLst/>
            <a:gdLst/>
            <a:ahLst/>
            <a:cxnLst/>
            <a:rect l="0" t="0" r="r" b="b"/>
            <a:pathLst>
              <a:path w="297" h="401">
                <a:moveTo>
                  <a:pt x="0" y="397"/>
                </a:moveTo>
                <a:cubicBezTo>
                  <a:pt x="11" y="369"/>
                  <a:pt x="23" y="342"/>
                  <a:pt x="34" y="315"/>
                </a:cubicBezTo>
                <a:cubicBezTo>
                  <a:pt x="74" y="222"/>
                  <a:pt x="114" y="128"/>
                  <a:pt x="155" y="35"/>
                </a:cubicBezTo>
                <a:cubicBezTo>
                  <a:pt x="160" y="22"/>
                  <a:pt x="172" y="5"/>
                  <a:pt x="183" y="3"/>
                </a:cubicBezTo>
                <a:cubicBezTo>
                  <a:pt x="201" y="0"/>
                  <a:pt x="207" y="21"/>
                  <a:pt x="213" y="35"/>
                </a:cubicBezTo>
                <a:cubicBezTo>
                  <a:pt x="239" y="98"/>
                  <a:pt x="265" y="161"/>
                  <a:pt x="291" y="223"/>
                </a:cubicBezTo>
                <a:cubicBezTo>
                  <a:pt x="297" y="236"/>
                  <a:pt x="297" y="246"/>
                  <a:pt x="292" y="259"/>
                </a:cubicBezTo>
                <a:cubicBezTo>
                  <a:pt x="273" y="301"/>
                  <a:pt x="256" y="344"/>
                  <a:pt x="237" y="386"/>
                </a:cubicBezTo>
                <a:cubicBezTo>
                  <a:pt x="235" y="392"/>
                  <a:pt x="226" y="400"/>
                  <a:pt x="220" y="400"/>
                </a:cubicBezTo>
                <a:cubicBezTo>
                  <a:pt x="149" y="401"/>
                  <a:pt x="77" y="400"/>
                  <a:pt x="6" y="400"/>
                </a:cubicBezTo>
                <a:cubicBezTo>
                  <a:pt x="5" y="400"/>
                  <a:pt x="4" y="399"/>
                  <a:pt x="0" y="397"/>
                </a:cubicBezTo>
              </a:path>
            </a:pathLst>
          </a:custGeom>
          <a:solidFill>
            <a:srgbClr val="FFFFFF">
              <a:alpha val="18823"/>
            </a:srgbClr>
          </a:solidFill>
          <a:ln>
            <a:noFill/>
          </a:ln>
        </p:spPr>
      </p:sp>
      <p:sp>
        <p:nvSpPr>
          <p:cNvPr id="1048871" name="任意多边形: 形状 1048870"/>
          <p:cNvSpPr/>
          <p:nvPr/>
        </p:nvSpPr>
        <p:spPr bwMode="auto">
          <a:xfrm rot="16200000">
            <a:off x="5100637" y="3536950"/>
            <a:ext cx="1284287" cy="1722437"/>
          </a:xfrm>
          <a:custGeom>
            <a:avLst/>
            <a:gdLst/>
            <a:ahLst/>
            <a:cxnLst/>
            <a:rect l="0" t="0" r="r" b="b"/>
            <a:pathLst>
              <a:path w="308" h="412">
                <a:moveTo>
                  <a:pt x="0" y="6"/>
                </a:moveTo>
                <a:cubicBezTo>
                  <a:pt x="53" y="6"/>
                  <a:pt x="110" y="10"/>
                  <a:pt x="166" y="5"/>
                </a:cubicBezTo>
                <a:cubicBezTo>
                  <a:pt x="224" y="0"/>
                  <a:pt x="256" y="23"/>
                  <a:pt x="273" y="76"/>
                </a:cubicBezTo>
                <a:cubicBezTo>
                  <a:pt x="281" y="101"/>
                  <a:pt x="295" y="125"/>
                  <a:pt x="304" y="150"/>
                </a:cubicBezTo>
                <a:cubicBezTo>
                  <a:pt x="308" y="159"/>
                  <a:pt x="308" y="171"/>
                  <a:pt x="305" y="180"/>
                </a:cubicBezTo>
                <a:cubicBezTo>
                  <a:pt x="279" y="245"/>
                  <a:pt x="252" y="310"/>
                  <a:pt x="225" y="375"/>
                </a:cubicBezTo>
                <a:cubicBezTo>
                  <a:pt x="224" y="379"/>
                  <a:pt x="222" y="383"/>
                  <a:pt x="220" y="386"/>
                </a:cubicBezTo>
                <a:cubicBezTo>
                  <a:pt x="203" y="412"/>
                  <a:pt x="184" y="411"/>
                  <a:pt x="170" y="382"/>
                </a:cubicBezTo>
                <a:cubicBezTo>
                  <a:pt x="159" y="360"/>
                  <a:pt x="152" y="336"/>
                  <a:pt x="142" y="314"/>
                </a:cubicBezTo>
                <a:cubicBezTo>
                  <a:pt x="106" y="229"/>
                  <a:pt x="71" y="144"/>
                  <a:pt x="34" y="60"/>
                </a:cubicBezTo>
                <a:cubicBezTo>
                  <a:pt x="26" y="41"/>
                  <a:pt x="12" y="25"/>
                  <a:pt x="0" y="6"/>
                </a:cubicBezTo>
              </a:path>
            </a:pathLst>
          </a:custGeom>
          <a:solidFill>
            <a:srgbClr val="FFFFFF">
              <a:alpha val="59999"/>
            </a:srgbClr>
          </a:solidFill>
          <a:ln>
            <a:noFill/>
          </a:ln>
        </p:spPr>
        <p:txBody>
          <a:bodyPr/>
          <a:lstStyle/>
          <a:p>
            <a:endParaRPr lang="zh-CN" altLang="en-US" sz="2000"/>
          </a:p>
        </p:txBody>
      </p:sp>
      <p:grpSp>
        <p:nvGrpSpPr>
          <p:cNvPr id="120" name="组合 119"/>
          <p:cNvGrpSpPr/>
          <p:nvPr/>
        </p:nvGrpSpPr>
        <p:grpSpPr>
          <a:xfrm>
            <a:off x="1841500" y="2203454"/>
            <a:ext cx="2322512" cy="1219064"/>
            <a:chOff x="1632814" y="4461207"/>
            <a:chExt cx="2322310" cy="1217278"/>
          </a:xfrm>
        </p:grpSpPr>
        <p:sp>
          <p:nvSpPr>
            <p:cNvPr id="1048872" name="文本框 1048871"/>
            <p:cNvSpPr txBox="1"/>
            <p:nvPr/>
          </p:nvSpPr>
          <p:spPr>
            <a:xfrm>
              <a:off x="1847528" y="4461207"/>
              <a:ext cx="1905000" cy="368791"/>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800" b="1" dirty="0">
                  <a:solidFill>
                    <a:schemeClr val="lt1"/>
                  </a:solidFill>
                  <a:latin typeface="微软雅黑" pitchFamily="34" charset="-122"/>
                  <a:ea typeface="微软雅黑" pitchFamily="34" charset="-122"/>
                  <a:sym typeface="+mn-ea"/>
                </a:rPr>
                <a:t>硬件友好</a:t>
              </a:r>
            </a:p>
          </p:txBody>
        </p:sp>
        <p:sp>
          <p:nvSpPr>
            <p:cNvPr id="1048873" name="文本框 1048872"/>
            <p:cNvSpPr txBox="1"/>
            <p:nvPr/>
          </p:nvSpPr>
          <p:spPr>
            <a:xfrm>
              <a:off x="1632814" y="4833723"/>
              <a:ext cx="2322310" cy="844762"/>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20000"/>
                </a:lnSpc>
                <a:spcBef>
                  <a:spcPct val="0"/>
                </a:spcBef>
                <a:buFontTx/>
                <a:buNone/>
              </a:pPr>
              <a:r>
                <a:rPr lang="zh-CN" altLang="en-US" sz="1400" dirty="0">
                  <a:solidFill>
                    <a:schemeClr val="lt1"/>
                  </a:solidFill>
                  <a:latin typeface="微软雅黑" pitchFamily="34" charset="-122"/>
                  <a:ea typeface="微软雅黑" pitchFamily="34" charset="-122"/>
                </a:rPr>
                <a:t>硬件为自主设计、焊接和测试。硬件资源丰富、运行稳定。</a:t>
              </a:r>
            </a:p>
          </p:txBody>
        </p:sp>
      </p:grpSp>
      <p:grpSp>
        <p:nvGrpSpPr>
          <p:cNvPr id="121" name="组合 120"/>
          <p:cNvGrpSpPr/>
          <p:nvPr/>
        </p:nvGrpSpPr>
        <p:grpSpPr>
          <a:xfrm>
            <a:off x="7599362" y="3060704"/>
            <a:ext cx="2322512" cy="960533"/>
            <a:chOff x="1632814" y="4461207"/>
            <a:chExt cx="2322310" cy="960838"/>
          </a:xfrm>
        </p:grpSpPr>
        <p:sp>
          <p:nvSpPr>
            <p:cNvPr id="1048874" name="文本框 1048873"/>
            <p:cNvSpPr txBox="1"/>
            <p:nvPr/>
          </p:nvSpPr>
          <p:spPr>
            <a:xfrm>
              <a:off x="1847528" y="4461207"/>
              <a:ext cx="1905000" cy="369450"/>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800" b="1" dirty="0">
                  <a:solidFill>
                    <a:schemeClr val="lt1"/>
                  </a:solidFill>
                  <a:latin typeface="微软雅黑" pitchFamily="34" charset="-122"/>
                  <a:ea typeface="微软雅黑" pitchFamily="34" charset="-122"/>
                  <a:sym typeface="+mn-ea"/>
                </a:rPr>
                <a:t>软件功能众多</a:t>
              </a:r>
            </a:p>
          </p:txBody>
        </p:sp>
        <p:sp>
          <p:nvSpPr>
            <p:cNvPr id="1048875" name="文本框 1048874"/>
            <p:cNvSpPr txBox="1"/>
            <p:nvPr/>
          </p:nvSpPr>
          <p:spPr>
            <a:xfrm>
              <a:off x="1632814" y="4834389"/>
              <a:ext cx="2322310" cy="587656"/>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20000"/>
                </a:lnSpc>
                <a:spcBef>
                  <a:spcPct val="0"/>
                </a:spcBef>
                <a:buFontTx/>
                <a:buNone/>
              </a:pPr>
              <a:r>
                <a:rPr lang="zh-CN" altLang="en-US" sz="1400" dirty="0">
                  <a:solidFill>
                    <a:schemeClr val="lt1"/>
                  </a:solidFill>
                  <a:latin typeface="微软雅黑" pitchFamily="34" charset="-122"/>
                  <a:ea typeface="微软雅黑" pitchFamily="34" charset="-122"/>
                </a:rPr>
                <a:t>自主设计。软件功能众多，特别是细节性的功能。</a:t>
              </a:r>
            </a:p>
          </p:txBody>
        </p:sp>
      </p:grpSp>
      <p:grpSp>
        <p:nvGrpSpPr>
          <p:cNvPr id="122" name="组合 121"/>
          <p:cNvGrpSpPr/>
          <p:nvPr/>
        </p:nvGrpSpPr>
        <p:grpSpPr>
          <a:xfrm>
            <a:off x="2346325" y="3960816"/>
            <a:ext cx="2322512" cy="1477596"/>
            <a:chOff x="1632814" y="4461207"/>
            <a:chExt cx="2322310" cy="1478065"/>
          </a:xfrm>
        </p:grpSpPr>
        <p:sp>
          <p:nvSpPr>
            <p:cNvPr id="1048876" name="文本框 1048875"/>
            <p:cNvSpPr txBox="1"/>
            <p:nvPr/>
          </p:nvSpPr>
          <p:spPr>
            <a:xfrm>
              <a:off x="1847528" y="4461207"/>
              <a:ext cx="1905000" cy="369450"/>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800" b="1" dirty="0">
                  <a:solidFill>
                    <a:schemeClr val="lt1"/>
                  </a:solidFill>
                  <a:latin typeface="微软雅黑" pitchFamily="34" charset="-122"/>
                  <a:ea typeface="微软雅黑" pitchFamily="34" charset="-122"/>
                  <a:sym typeface="+mn-ea"/>
                </a:rPr>
                <a:t>代码整洁</a:t>
              </a:r>
            </a:p>
          </p:txBody>
        </p:sp>
        <p:sp>
          <p:nvSpPr>
            <p:cNvPr id="1048877" name="文本框 1048876"/>
            <p:cNvSpPr txBox="1"/>
            <p:nvPr/>
          </p:nvSpPr>
          <p:spPr>
            <a:xfrm>
              <a:off x="1632814" y="4834388"/>
              <a:ext cx="2322310" cy="1104884"/>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20000"/>
                </a:lnSpc>
                <a:spcBef>
                  <a:spcPct val="0"/>
                </a:spcBef>
                <a:buFontTx/>
                <a:buNone/>
              </a:pPr>
              <a:r>
                <a:rPr lang="zh-CN" altLang="en-US" sz="1400" dirty="0">
                  <a:solidFill>
                    <a:schemeClr val="lt1"/>
                  </a:solidFill>
                  <a:latin typeface="微软雅黑" pitchFamily="34" charset="-122"/>
                  <a:ea typeface="微软雅黑" pitchFamily="34" charset="-122"/>
                </a:rPr>
                <a:t>自主设计。由于工程相对较大、代码量大。但是代码框架依然清晰、整洁，可移植性强。</a:t>
              </a:r>
            </a:p>
          </p:txBody>
        </p:sp>
      </p:grpSp>
      <p:grpSp>
        <p:nvGrpSpPr>
          <p:cNvPr id="123" name="组合 122"/>
          <p:cNvGrpSpPr/>
          <p:nvPr/>
        </p:nvGrpSpPr>
        <p:grpSpPr>
          <a:xfrm>
            <a:off x="7075487" y="4954591"/>
            <a:ext cx="2322512" cy="1477596"/>
            <a:chOff x="1632814" y="4461207"/>
            <a:chExt cx="2322310" cy="1478065"/>
          </a:xfrm>
        </p:grpSpPr>
        <p:sp>
          <p:nvSpPr>
            <p:cNvPr id="1048878" name="文本框 1048877"/>
            <p:cNvSpPr txBox="1"/>
            <p:nvPr/>
          </p:nvSpPr>
          <p:spPr>
            <a:xfrm>
              <a:off x="1847528" y="4461207"/>
              <a:ext cx="1905000" cy="369450"/>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800" b="1" dirty="0">
                  <a:solidFill>
                    <a:schemeClr val="lt1"/>
                  </a:solidFill>
                  <a:latin typeface="微软雅黑" pitchFamily="34" charset="-122"/>
                  <a:ea typeface="微软雅黑" pitchFamily="34" charset="-122"/>
                  <a:sym typeface="+mn-ea"/>
                </a:rPr>
                <a:t>完善的通讯框架</a:t>
              </a:r>
            </a:p>
          </p:txBody>
        </p:sp>
        <p:sp>
          <p:nvSpPr>
            <p:cNvPr id="1048879" name="文本框 1048878"/>
            <p:cNvSpPr txBox="1"/>
            <p:nvPr/>
          </p:nvSpPr>
          <p:spPr>
            <a:xfrm>
              <a:off x="1632814" y="4834388"/>
              <a:ext cx="2322310" cy="1104884"/>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20000"/>
                </a:lnSpc>
                <a:spcBef>
                  <a:spcPct val="0"/>
                </a:spcBef>
                <a:buFontTx/>
                <a:buNone/>
              </a:pPr>
              <a:r>
                <a:rPr lang="zh-CN" altLang="en-US" sz="1400" dirty="0">
                  <a:solidFill>
                    <a:schemeClr val="lt1"/>
                  </a:solidFill>
                  <a:latin typeface="微软雅黑" pitchFamily="34" charset="-122"/>
                  <a:ea typeface="微软雅黑" pitchFamily="34" charset="-122"/>
                </a:rPr>
                <a:t>自主设计。多数据通讯无压力，实现了多机数据同步、</a:t>
              </a:r>
              <a:r>
                <a:rPr lang="en-US" altLang="zh-CN" sz="1400" dirty="0">
                  <a:solidFill>
                    <a:schemeClr val="lt1"/>
                  </a:solidFill>
                  <a:latin typeface="微软雅黑" pitchFamily="34" charset="-122"/>
                  <a:ea typeface="微软雅黑" pitchFamily="34" charset="-122"/>
                </a:rPr>
                <a:t>UI</a:t>
              </a:r>
              <a:r>
                <a:rPr lang="zh-CN" altLang="en-US" sz="1400" dirty="0">
                  <a:solidFill>
                    <a:schemeClr val="lt1"/>
                  </a:solidFill>
                  <a:latin typeface="微软雅黑" pitchFamily="34" charset="-122"/>
                  <a:ea typeface="微软雅黑" pitchFamily="34" charset="-122"/>
                </a:rPr>
                <a:t>同步及控制同步。易移植、易扩展。</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 name="组合 124"/>
          <p:cNvGrpSpPr/>
          <p:nvPr/>
        </p:nvGrpSpPr>
        <p:grpSpPr>
          <a:xfrm>
            <a:off x="-22225" y="0"/>
            <a:ext cx="12214225" cy="6858000"/>
            <a:chOff x="-22898" y="0"/>
            <a:chExt cx="12214898" cy="6858000"/>
          </a:xfrm>
        </p:grpSpPr>
        <p:pic>
          <p:nvPicPr>
            <p:cNvPr id="2097175" name="图片 2097174" descr="http://img01.taopic.com/160203/318749-1602031H51065.jpg"/>
            <p:cNvPicPr>
              <a:picLocks/>
            </p:cNvPicPr>
            <p:nvPr/>
          </p:nvPicPr>
          <p:blipFill>
            <a:blip r:embed="rId2"/>
            <a:srcRect/>
            <a:stretch>
              <a:fillRect/>
            </a:stretch>
          </p:blipFill>
          <p:spPr>
            <a:xfrm>
              <a:off x="-22898" y="0"/>
              <a:ext cx="12214898" cy="6858000"/>
            </a:xfrm>
            <a:prstGeom prst="rect">
              <a:avLst/>
            </a:prstGeom>
            <a:noFill/>
            <a:ln>
              <a:noFill/>
            </a:ln>
          </p:spPr>
        </p:pic>
        <p:sp>
          <p:nvSpPr>
            <p:cNvPr id="1048880" name="等腰三角形 1048879"/>
            <p:cNvSpPr/>
            <p:nvPr/>
          </p:nvSpPr>
          <p:spPr>
            <a:xfrm>
              <a:off x="-672" y="266700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Calibri" pitchFamily="34" charset="0"/>
                <a:ea typeface="等线" pitchFamily="2" charset="-122"/>
              </a:endParaRPr>
            </a:p>
          </p:txBody>
        </p:sp>
        <p:sp>
          <p:nvSpPr>
            <p:cNvPr id="1048881" name="等腰三角形 1048880"/>
            <p:cNvSpPr/>
            <p:nvPr/>
          </p:nvSpPr>
          <p:spPr>
            <a:xfrm>
              <a:off x="-672" y="527685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Calibri" pitchFamily="34" charset="0"/>
                <a:ea typeface="等线" pitchFamily="2" charset="-122"/>
              </a:endParaRPr>
            </a:p>
          </p:txBody>
        </p:sp>
        <p:sp>
          <p:nvSpPr>
            <p:cNvPr id="1048882" name="等腰三角形 1048881"/>
            <p:cNvSpPr/>
            <p:nvPr/>
          </p:nvSpPr>
          <p:spPr>
            <a:xfrm rot="10800000">
              <a:off x="10077333" y="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Calibri" pitchFamily="34" charset="0"/>
                <a:ea typeface="等线" pitchFamily="2" charset="-122"/>
              </a:endParaRPr>
            </a:p>
          </p:txBody>
        </p:sp>
        <p:sp>
          <p:nvSpPr>
            <p:cNvPr id="1048883" name="等腰三角形 1048882"/>
            <p:cNvSpPr/>
            <p:nvPr/>
          </p:nvSpPr>
          <p:spPr>
            <a:xfrm rot="10800000">
              <a:off x="6686247" y="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Calibri" pitchFamily="34" charset="0"/>
                <a:ea typeface="等线" pitchFamily="2" charset="-122"/>
              </a:endParaRPr>
            </a:p>
          </p:txBody>
        </p:sp>
      </p:grpSp>
      <p:sp>
        <p:nvSpPr>
          <p:cNvPr id="1048884" name="任意多边形: 形状 1048883"/>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885" name="任意多边形: 形状 1048884"/>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886" name="任意多边形: 形状 1048885"/>
          <p:cNvSpPr/>
          <p:nvPr/>
        </p:nvSpPr>
        <p:spPr>
          <a:xfrm rot="2700000" flipH="1">
            <a:off x="11676856" y="3315493"/>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887" name="文本框 1048886"/>
          <p:cNvSpPr txBox="1"/>
          <p:nvPr/>
        </p:nvSpPr>
        <p:spPr>
          <a:xfrm>
            <a:off x="11701462" y="6442075"/>
            <a:ext cx="885825" cy="377825"/>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50000"/>
              </a:lnSpc>
              <a:spcBef>
                <a:spcPct val="0"/>
              </a:spcBef>
              <a:buFontTx/>
              <a:buNone/>
            </a:pPr>
            <a:r>
              <a:rPr lang="en-US" altLang="zh-CN" sz="1400" dirty="0">
                <a:solidFill>
                  <a:schemeClr val="lt1"/>
                </a:solidFill>
                <a:latin typeface="迷你简粗倩" pitchFamily="65" charset="-122"/>
                <a:ea typeface="迷你简粗倩" pitchFamily="65" charset="-122"/>
              </a:rPr>
              <a:t>18</a:t>
            </a:r>
          </a:p>
        </p:txBody>
      </p:sp>
      <p:grpSp>
        <p:nvGrpSpPr>
          <p:cNvPr id="126" name="组合 125"/>
          <p:cNvGrpSpPr/>
          <p:nvPr/>
        </p:nvGrpSpPr>
        <p:grpSpPr>
          <a:xfrm>
            <a:off x="549275" y="395287"/>
            <a:ext cx="2700257" cy="584200"/>
            <a:chOff x="549919" y="395953"/>
            <a:chExt cx="2699704" cy="583765"/>
          </a:xfrm>
        </p:grpSpPr>
        <p:sp>
          <p:nvSpPr>
            <p:cNvPr id="1048888" name="矩形 1048887"/>
            <p:cNvSpPr/>
            <p:nvPr/>
          </p:nvSpPr>
          <p:spPr>
            <a:xfrm>
              <a:off x="1270000" y="485775"/>
              <a:ext cx="1979623" cy="399812"/>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zh-CN" altLang="en-US" sz="2000" b="1" dirty="0">
                  <a:solidFill>
                    <a:schemeClr val="lt1"/>
                  </a:solidFill>
                  <a:latin typeface="微软雅黑" pitchFamily="34" charset="-122"/>
                  <a:ea typeface="微软雅黑" pitchFamily="34" charset="-122"/>
                </a:rPr>
                <a:t>研究总结与致谢</a:t>
              </a:r>
            </a:p>
          </p:txBody>
        </p:sp>
        <p:sp>
          <p:nvSpPr>
            <p:cNvPr id="1048889" name="文本框 1048888"/>
            <p:cNvSpPr txBox="1"/>
            <p:nvPr/>
          </p:nvSpPr>
          <p:spPr>
            <a:xfrm>
              <a:off x="549919" y="395953"/>
              <a:ext cx="649373" cy="583765"/>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en-US" altLang="zh-CN" sz="3200" dirty="0">
                  <a:solidFill>
                    <a:schemeClr val="lt1"/>
                  </a:solidFill>
                  <a:latin typeface="华文彩云" pitchFamily="2" charset="-122"/>
                  <a:ea typeface="华文彩云" pitchFamily="2" charset="-122"/>
                </a:rPr>
                <a:t>04</a:t>
              </a:r>
            </a:p>
          </p:txBody>
        </p:sp>
      </p:grpSp>
      <p:grpSp>
        <p:nvGrpSpPr>
          <p:cNvPr id="127" name="组合 126"/>
          <p:cNvGrpSpPr/>
          <p:nvPr/>
        </p:nvGrpSpPr>
        <p:grpSpPr>
          <a:xfrm>
            <a:off x="671511" y="980728"/>
            <a:ext cx="3552281" cy="5654187"/>
            <a:chOff x="1632814" y="4461207"/>
            <a:chExt cx="2322310" cy="5655998"/>
          </a:xfrm>
        </p:grpSpPr>
        <p:sp>
          <p:nvSpPr>
            <p:cNvPr id="1048894" name="文本框 1048893"/>
            <p:cNvSpPr txBox="1"/>
            <p:nvPr/>
          </p:nvSpPr>
          <p:spPr>
            <a:xfrm>
              <a:off x="1847528" y="4461207"/>
              <a:ext cx="1905000" cy="336550"/>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600" b="1" dirty="0">
                  <a:solidFill>
                    <a:schemeClr val="lt1"/>
                  </a:solidFill>
                  <a:latin typeface="微软雅黑" pitchFamily="34" charset="-122"/>
                  <a:ea typeface="微软雅黑" pitchFamily="34" charset="-122"/>
                  <a:sym typeface="+mn-ea"/>
                </a:rPr>
                <a:t>硬件资源</a:t>
              </a:r>
            </a:p>
          </p:txBody>
        </p:sp>
        <p:sp>
          <p:nvSpPr>
            <p:cNvPr id="1048895" name="文本框 1048894"/>
            <p:cNvSpPr txBox="1"/>
            <p:nvPr/>
          </p:nvSpPr>
          <p:spPr>
            <a:xfrm>
              <a:off x="1632814" y="4834388"/>
              <a:ext cx="2322310" cy="5282817"/>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20000"/>
                </a:lnSpc>
                <a:spcBef>
                  <a:spcPct val="0"/>
                </a:spcBef>
                <a:buFontTx/>
                <a:buNone/>
              </a:pPr>
              <a:r>
                <a:rPr lang="zh-CN" altLang="en-US" sz="1400" b="1" dirty="0">
                  <a:solidFill>
                    <a:schemeClr val="lt1"/>
                  </a:solidFill>
                  <a:latin typeface="微软雅黑" pitchFamily="34" charset="-122"/>
                  <a:ea typeface="微软雅黑" pitchFamily="34" charset="-122"/>
                </a:rPr>
                <a:t>环境监测系统：</a:t>
              </a:r>
              <a:r>
                <a:rPr lang="zh-CN" altLang="en-US" sz="1200" dirty="0">
                  <a:solidFill>
                    <a:schemeClr val="lt1"/>
                  </a:solidFill>
                  <a:latin typeface="微软雅黑" pitchFamily="34" charset="-122"/>
                  <a:ea typeface="微软雅黑" pitchFamily="34" charset="-122"/>
                </a:rPr>
                <a:t>两颗智能</a:t>
              </a:r>
              <a:r>
                <a:rPr lang="en-US" altLang="zh-CN" sz="1200" dirty="0">
                  <a:solidFill>
                    <a:schemeClr val="lt1"/>
                  </a:solidFill>
                  <a:latin typeface="微软雅黑" pitchFamily="34" charset="-122"/>
                  <a:ea typeface="微软雅黑" pitchFamily="34" charset="-122"/>
                </a:rPr>
                <a:t>LED</a:t>
              </a:r>
              <a:r>
                <a:rPr lang="zh-CN" altLang="en-US" sz="1200" dirty="0">
                  <a:solidFill>
                    <a:schemeClr val="lt1"/>
                  </a:solidFill>
                  <a:latin typeface="微软雅黑" pitchFamily="34" charset="-122"/>
                  <a:ea typeface="微软雅黑" pitchFamily="34" charset="-122"/>
                </a:rPr>
                <a:t>、导航按键、一个预留串口、一个预留</a:t>
              </a:r>
              <a:r>
                <a:rPr lang="en-US" altLang="zh-CN" sz="1200" dirty="0">
                  <a:solidFill>
                    <a:schemeClr val="lt1"/>
                  </a:solidFill>
                  <a:latin typeface="微软雅黑" pitchFamily="34" charset="-122"/>
                  <a:ea typeface="微软雅黑" pitchFamily="34" charset="-122"/>
                </a:rPr>
                <a:t>ESP8266</a:t>
              </a:r>
              <a:r>
                <a:rPr lang="zh-CN" altLang="en-US" sz="1200" dirty="0">
                  <a:solidFill>
                    <a:schemeClr val="lt1"/>
                  </a:solidFill>
                  <a:latin typeface="微软雅黑" pitchFamily="34" charset="-122"/>
                  <a:ea typeface="微软雅黑" pitchFamily="34" charset="-122"/>
                </a:rPr>
                <a:t>接口、一个陀螺仪接口、一个预留</a:t>
              </a:r>
              <a:r>
                <a:rPr lang="en-US" altLang="zh-CN" sz="1200" dirty="0">
                  <a:solidFill>
                    <a:schemeClr val="lt1"/>
                  </a:solidFill>
                  <a:latin typeface="微软雅黑" pitchFamily="34" charset="-122"/>
                  <a:ea typeface="微软雅黑" pitchFamily="34" charset="-122"/>
                </a:rPr>
                <a:t>5V RGB</a:t>
              </a:r>
              <a:r>
                <a:rPr lang="zh-CN" altLang="en-US" sz="1200" dirty="0">
                  <a:solidFill>
                    <a:schemeClr val="lt1"/>
                  </a:solidFill>
                  <a:latin typeface="微软雅黑" pitchFamily="34" charset="-122"/>
                  <a:ea typeface="微软雅黑" pitchFamily="34" charset="-122"/>
                </a:rPr>
                <a:t>接口、两个预留舵机接口、一路</a:t>
              </a:r>
              <a:r>
                <a:rPr lang="en-US" altLang="zh-CN" sz="1200" dirty="0">
                  <a:solidFill>
                    <a:schemeClr val="lt1"/>
                  </a:solidFill>
                  <a:latin typeface="微软雅黑" pitchFamily="34" charset="-122"/>
                  <a:ea typeface="微软雅黑" pitchFamily="34" charset="-122"/>
                </a:rPr>
                <a:t>can</a:t>
              </a:r>
              <a:r>
                <a:rPr lang="zh-CN" altLang="en-US" sz="1200" dirty="0">
                  <a:solidFill>
                    <a:schemeClr val="lt1"/>
                  </a:solidFill>
                  <a:latin typeface="微软雅黑" pitchFamily="34" charset="-122"/>
                  <a:ea typeface="微软雅黑" pitchFamily="34" charset="-122"/>
                </a:rPr>
                <a:t>通讯接口、</a:t>
              </a:r>
              <a:r>
                <a:rPr lang="en-US" altLang="zh-CN" sz="1200" dirty="0">
                  <a:solidFill>
                    <a:schemeClr val="lt1"/>
                  </a:solidFill>
                  <a:latin typeface="微软雅黑" pitchFamily="34" charset="-122"/>
                  <a:ea typeface="微软雅黑" pitchFamily="34" charset="-122"/>
                </a:rPr>
                <a:t>3A</a:t>
              </a:r>
              <a:r>
                <a:rPr lang="zh-CN" altLang="en-US" sz="1200" dirty="0">
                  <a:solidFill>
                    <a:schemeClr val="lt1"/>
                  </a:solidFill>
                  <a:latin typeface="微软雅黑" pitchFamily="34" charset="-122"/>
                  <a:ea typeface="微软雅黑" pitchFamily="34" charset="-122"/>
                </a:rPr>
                <a:t>大电流</a:t>
              </a:r>
              <a:r>
                <a:rPr lang="en-US" altLang="zh-CN" sz="1200" dirty="0">
                  <a:solidFill>
                    <a:schemeClr val="lt1"/>
                  </a:solidFill>
                  <a:latin typeface="微软雅黑" pitchFamily="34" charset="-122"/>
                  <a:ea typeface="微软雅黑" pitchFamily="34" charset="-122"/>
                </a:rPr>
                <a:t>5V</a:t>
              </a:r>
              <a:r>
                <a:rPr lang="zh-CN" altLang="en-US" sz="1200" dirty="0">
                  <a:solidFill>
                    <a:schemeClr val="lt1"/>
                  </a:solidFill>
                  <a:latin typeface="微软雅黑" pitchFamily="34" charset="-122"/>
                  <a:ea typeface="微软雅黑" pitchFamily="34" charset="-122"/>
                </a:rPr>
                <a:t>稳压、一个</a:t>
              </a:r>
              <a:r>
                <a:rPr lang="en-US" altLang="zh-CN" sz="1200" dirty="0">
                  <a:solidFill>
                    <a:schemeClr val="lt1"/>
                  </a:solidFill>
                  <a:latin typeface="微软雅黑" pitchFamily="34" charset="-122"/>
                  <a:ea typeface="微软雅黑" pitchFamily="34" charset="-122"/>
                </a:rPr>
                <a:t>1.3</a:t>
              </a:r>
              <a:r>
                <a:rPr lang="zh-CN" altLang="en-US" sz="1200" dirty="0">
                  <a:solidFill>
                    <a:schemeClr val="lt1"/>
                  </a:solidFill>
                  <a:latin typeface="微软雅黑" pitchFamily="34" charset="-122"/>
                  <a:ea typeface="微软雅黑" pitchFamily="34" charset="-122"/>
                </a:rPr>
                <a:t>寸</a:t>
              </a:r>
              <a:r>
                <a:rPr lang="en-US" altLang="zh-CN" sz="1200" dirty="0">
                  <a:solidFill>
                    <a:schemeClr val="lt1"/>
                  </a:solidFill>
                  <a:latin typeface="微软雅黑" pitchFamily="34" charset="-122"/>
                  <a:ea typeface="微软雅黑" pitchFamily="34" charset="-122"/>
                </a:rPr>
                <a:t>OLED</a:t>
              </a:r>
              <a:r>
                <a:rPr lang="zh-CN" altLang="en-US" sz="1200" dirty="0">
                  <a:solidFill>
                    <a:schemeClr val="lt1"/>
                  </a:solidFill>
                  <a:latin typeface="微软雅黑" pitchFamily="34" charset="-122"/>
                  <a:ea typeface="微软雅黑" pitchFamily="34" charset="-122"/>
                </a:rPr>
                <a:t>、一个颗粒物检测、一个温湿度检测、一个大气压检测、一个光照强度检测、一个一氧化碳检测、一个烟雾检测、一个氢气检测、一个智能时钟、一个</a:t>
              </a:r>
              <a:r>
                <a:rPr lang="en-US" altLang="zh-CN" sz="1200" dirty="0">
                  <a:solidFill>
                    <a:schemeClr val="lt1"/>
                  </a:solidFill>
                  <a:latin typeface="微软雅黑" pitchFamily="34" charset="-122"/>
                  <a:ea typeface="微软雅黑" pitchFamily="34" charset="-122"/>
                </a:rPr>
                <a:t>5V</a:t>
              </a:r>
              <a:r>
                <a:rPr lang="zh-CN" altLang="en-US" sz="1200" dirty="0">
                  <a:solidFill>
                    <a:schemeClr val="lt1"/>
                  </a:solidFill>
                  <a:latin typeface="微软雅黑" pitchFamily="34" charset="-122"/>
                  <a:ea typeface="微软雅黑" pitchFamily="34" charset="-122"/>
                </a:rPr>
                <a:t>智能蜂鸣器、一个</a:t>
              </a:r>
              <a:r>
                <a:rPr lang="en-US" altLang="zh-CN" sz="1200" dirty="0">
                  <a:solidFill>
                    <a:schemeClr val="lt1"/>
                  </a:solidFill>
                  <a:latin typeface="微软雅黑" pitchFamily="34" charset="-122"/>
                  <a:ea typeface="微软雅黑" pitchFamily="34" charset="-122"/>
                </a:rPr>
                <a:t>5V</a:t>
              </a:r>
              <a:r>
                <a:rPr lang="zh-CN" altLang="en-US" sz="1200" dirty="0">
                  <a:solidFill>
                    <a:schemeClr val="lt1"/>
                  </a:solidFill>
                  <a:latin typeface="微软雅黑" pitchFamily="34" charset="-122"/>
                  <a:ea typeface="微软雅黑" pitchFamily="34" charset="-122"/>
                </a:rPr>
                <a:t>加湿器、一个</a:t>
              </a:r>
              <a:r>
                <a:rPr lang="en-US" altLang="zh-CN" sz="1200" dirty="0">
                  <a:solidFill>
                    <a:schemeClr val="lt1"/>
                  </a:solidFill>
                  <a:latin typeface="微软雅黑" pitchFamily="34" charset="-122"/>
                  <a:ea typeface="微软雅黑" pitchFamily="34" charset="-122"/>
                </a:rPr>
                <a:t>5V</a:t>
              </a:r>
              <a:r>
                <a:rPr lang="zh-CN" altLang="en-US" sz="1200" dirty="0">
                  <a:solidFill>
                    <a:schemeClr val="lt1"/>
                  </a:solidFill>
                  <a:latin typeface="微软雅黑" pitchFamily="34" charset="-122"/>
                  <a:ea typeface="微软雅黑" pitchFamily="34" charset="-122"/>
                </a:rPr>
                <a:t>负离子发生器、一个预留</a:t>
              </a:r>
              <a:r>
                <a:rPr lang="en-US" altLang="zh-CN" sz="1200" dirty="0">
                  <a:solidFill>
                    <a:schemeClr val="lt1"/>
                  </a:solidFill>
                  <a:latin typeface="微软雅黑" pitchFamily="34" charset="-122"/>
                  <a:ea typeface="微软雅黑" pitchFamily="34" charset="-122"/>
                </a:rPr>
                <a:t>5V PWM</a:t>
              </a:r>
              <a:r>
                <a:rPr lang="zh-CN" altLang="en-US" sz="1200" dirty="0">
                  <a:solidFill>
                    <a:schemeClr val="lt1"/>
                  </a:solidFill>
                  <a:latin typeface="微软雅黑" pitchFamily="34" charset="-122"/>
                  <a:ea typeface="微软雅黑" pitchFamily="34" charset="-122"/>
                </a:rPr>
                <a:t>、一个</a:t>
              </a:r>
              <a:r>
                <a:rPr lang="en-US" altLang="zh-CN" sz="1200" dirty="0">
                  <a:solidFill>
                    <a:schemeClr val="lt1"/>
                  </a:solidFill>
                  <a:latin typeface="微软雅黑" pitchFamily="34" charset="-122"/>
                  <a:ea typeface="微软雅黑" pitchFamily="34" charset="-122"/>
                </a:rPr>
                <a:t>12V</a:t>
              </a:r>
              <a:r>
                <a:rPr lang="zh-CN" altLang="en-US" sz="1200" dirty="0">
                  <a:solidFill>
                    <a:schemeClr val="lt1"/>
                  </a:solidFill>
                  <a:latin typeface="微软雅黑" pitchFamily="34" charset="-122"/>
                  <a:ea typeface="微软雅黑" pitchFamily="34" charset="-122"/>
                </a:rPr>
                <a:t>加热器、一个</a:t>
              </a:r>
              <a:r>
                <a:rPr lang="en-US" altLang="zh-CN" sz="1200" dirty="0">
                  <a:solidFill>
                    <a:schemeClr val="lt1"/>
                  </a:solidFill>
                  <a:latin typeface="微软雅黑" pitchFamily="34" charset="-122"/>
                  <a:ea typeface="微软雅黑" pitchFamily="34" charset="-122"/>
                </a:rPr>
                <a:t>12V</a:t>
              </a:r>
              <a:r>
                <a:rPr lang="zh-CN" altLang="en-US" sz="1200" dirty="0">
                  <a:solidFill>
                    <a:schemeClr val="lt1"/>
                  </a:solidFill>
                  <a:latin typeface="微软雅黑" pitchFamily="34" charset="-122"/>
                  <a:ea typeface="微软雅黑" pitchFamily="34" charset="-122"/>
                </a:rPr>
                <a:t>加湿器、两个</a:t>
              </a:r>
              <a:r>
                <a:rPr lang="en-US" altLang="zh-CN" sz="1200" dirty="0">
                  <a:solidFill>
                    <a:schemeClr val="lt1"/>
                  </a:solidFill>
                  <a:latin typeface="微软雅黑" pitchFamily="34" charset="-122"/>
                  <a:ea typeface="微软雅黑" pitchFamily="34" charset="-122"/>
                </a:rPr>
                <a:t>12V PWM</a:t>
              </a:r>
              <a:r>
                <a:rPr lang="zh-CN" altLang="en-US" sz="1200" dirty="0">
                  <a:solidFill>
                    <a:schemeClr val="lt1"/>
                  </a:solidFill>
                  <a:latin typeface="微软雅黑" pitchFamily="34" charset="-122"/>
                  <a:ea typeface="微软雅黑" pitchFamily="34" charset="-122"/>
                </a:rPr>
                <a:t>调速。</a:t>
              </a:r>
              <a:endParaRPr lang="en-US" altLang="zh-CN" sz="1200" dirty="0">
                <a:solidFill>
                  <a:schemeClr val="lt1"/>
                </a:solidFill>
                <a:latin typeface="微软雅黑" pitchFamily="34" charset="-122"/>
                <a:ea typeface="微软雅黑" pitchFamily="34" charset="-122"/>
              </a:endParaRPr>
            </a:p>
            <a:p>
              <a:pPr marL="0" lvl="0" indent="0" algn="ctr">
                <a:lnSpc>
                  <a:spcPct val="120000"/>
                </a:lnSpc>
                <a:spcBef>
                  <a:spcPct val="0"/>
                </a:spcBef>
                <a:buFontTx/>
                <a:buNone/>
              </a:pPr>
              <a:br>
                <a:rPr lang="en-US" altLang="zh-CN" sz="1200" dirty="0">
                  <a:solidFill>
                    <a:schemeClr val="lt1"/>
                  </a:solidFill>
                  <a:latin typeface="微软雅黑" pitchFamily="34" charset="-122"/>
                  <a:ea typeface="微软雅黑" pitchFamily="34" charset="-122"/>
                </a:rPr>
              </a:br>
              <a:r>
                <a:rPr lang="zh-CN" altLang="en-US" sz="1400" b="1" dirty="0">
                  <a:solidFill>
                    <a:schemeClr val="lt1"/>
                  </a:solidFill>
                  <a:latin typeface="微软雅黑" pitchFamily="34" charset="-122"/>
                  <a:ea typeface="微软雅黑" pitchFamily="34" charset="-122"/>
                </a:rPr>
                <a:t>小车控制系统：</a:t>
              </a:r>
              <a:r>
                <a:rPr lang="zh-CN" altLang="en-US" sz="1200" dirty="0">
                  <a:solidFill>
                    <a:schemeClr val="lt1"/>
                  </a:solidFill>
                  <a:latin typeface="微软雅黑" pitchFamily="34" charset="-122"/>
                  <a:ea typeface="微软雅黑" pitchFamily="34" charset="-122"/>
                </a:rPr>
                <a:t>一颗智能</a:t>
              </a:r>
              <a:r>
                <a:rPr lang="en-US" altLang="zh-CN" sz="1200" dirty="0">
                  <a:solidFill>
                    <a:schemeClr val="lt1"/>
                  </a:solidFill>
                  <a:latin typeface="微软雅黑" pitchFamily="34" charset="-122"/>
                  <a:ea typeface="微软雅黑" pitchFamily="34" charset="-122"/>
                </a:rPr>
                <a:t>LED</a:t>
              </a:r>
              <a:r>
                <a:rPr lang="zh-CN" altLang="en-US" sz="1200" dirty="0">
                  <a:solidFill>
                    <a:schemeClr val="lt1"/>
                  </a:solidFill>
                  <a:latin typeface="微软雅黑" pitchFamily="34" charset="-122"/>
                  <a:ea typeface="微软雅黑" pitchFamily="34" charset="-122"/>
                </a:rPr>
                <a:t>、导航按键、一个</a:t>
              </a:r>
              <a:r>
                <a:rPr lang="en-US" altLang="zh-CN" sz="1200" dirty="0">
                  <a:solidFill>
                    <a:schemeClr val="lt1"/>
                  </a:solidFill>
                  <a:latin typeface="微软雅黑" pitchFamily="34" charset="-122"/>
                  <a:ea typeface="微软雅黑" pitchFamily="34" charset="-122"/>
                </a:rPr>
                <a:t>USB</a:t>
              </a:r>
              <a:r>
                <a:rPr lang="zh-CN" altLang="en-US" sz="1200" dirty="0">
                  <a:solidFill>
                    <a:schemeClr val="lt1"/>
                  </a:solidFill>
                  <a:latin typeface="微软雅黑" pitchFamily="34" charset="-122"/>
                  <a:ea typeface="微软雅黑" pitchFamily="34" charset="-122"/>
                </a:rPr>
                <a:t>串口、一个无线串口、一个预留</a:t>
              </a:r>
              <a:r>
                <a:rPr lang="en-US" altLang="zh-CN" sz="1200" dirty="0">
                  <a:solidFill>
                    <a:schemeClr val="lt1"/>
                  </a:solidFill>
                  <a:latin typeface="微软雅黑" pitchFamily="34" charset="-122"/>
                  <a:ea typeface="微软雅黑" pitchFamily="34" charset="-122"/>
                </a:rPr>
                <a:t>ESP8266</a:t>
              </a:r>
              <a:r>
                <a:rPr lang="zh-CN" altLang="en-US" sz="1200" dirty="0">
                  <a:solidFill>
                    <a:schemeClr val="lt1"/>
                  </a:solidFill>
                  <a:latin typeface="微软雅黑" pitchFamily="34" charset="-122"/>
                  <a:ea typeface="微软雅黑" pitchFamily="34" charset="-122"/>
                </a:rPr>
                <a:t>接口、一个陀螺仪接口、一个预留</a:t>
              </a:r>
              <a:r>
                <a:rPr lang="en-US" altLang="zh-CN" sz="1200" dirty="0">
                  <a:solidFill>
                    <a:schemeClr val="lt1"/>
                  </a:solidFill>
                  <a:latin typeface="微软雅黑" pitchFamily="34" charset="-122"/>
                  <a:ea typeface="微软雅黑" pitchFamily="34" charset="-122"/>
                </a:rPr>
                <a:t>5V RGB</a:t>
              </a:r>
              <a:r>
                <a:rPr lang="zh-CN" altLang="en-US" sz="1200" dirty="0">
                  <a:solidFill>
                    <a:schemeClr val="lt1"/>
                  </a:solidFill>
                  <a:latin typeface="微软雅黑" pitchFamily="34" charset="-122"/>
                  <a:ea typeface="微软雅黑" pitchFamily="34" charset="-122"/>
                </a:rPr>
                <a:t>接口、一路</a:t>
              </a:r>
              <a:r>
                <a:rPr lang="en-US" altLang="zh-CN" sz="1200" dirty="0">
                  <a:solidFill>
                    <a:schemeClr val="lt1"/>
                  </a:solidFill>
                  <a:latin typeface="微软雅黑" pitchFamily="34" charset="-122"/>
                  <a:ea typeface="微软雅黑" pitchFamily="34" charset="-122"/>
                </a:rPr>
                <a:t>can</a:t>
              </a:r>
              <a:r>
                <a:rPr lang="zh-CN" altLang="en-US" sz="1200" dirty="0">
                  <a:solidFill>
                    <a:schemeClr val="lt1"/>
                  </a:solidFill>
                  <a:latin typeface="微软雅黑" pitchFamily="34" charset="-122"/>
                  <a:ea typeface="微软雅黑" pitchFamily="34" charset="-122"/>
                </a:rPr>
                <a:t>通讯接口、一个</a:t>
              </a:r>
              <a:r>
                <a:rPr lang="en-US" altLang="zh-CN" sz="1200" dirty="0">
                  <a:solidFill>
                    <a:schemeClr val="lt1"/>
                  </a:solidFill>
                  <a:latin typeface="微软雅黑" pitchFamily="34" charset="-122"/>
                  <a:ea typeface="微软雅黑" pitchFamily="34" charset="-122"/>
                </a:rPr>
                <a:t>1.3</a:t>
              </a:r>
              <a:r>
                <a:rPr lang="zh-CN" altLang="en-US" sz="1200" dirty="0">
                  <a:solidFill>
                    <a:schemeClr val="lt1"/>
                  </a:solidFill>
                  <a:latin typeface="微软雅黑" pitchFamily="34" charset="-122"/>
                  <a:ea typeface="微软雅黑" pitchFamily="34" charset="-122"/>
                </a:rPr>
                <a:t>寸</a:t>
              </a:r>
              <a:r>
                <a:rPr lang="en-US" altLang="zh-CN" sz="1200" dirty="0">
                  <a:solidFill>
                    <a:schemeClr val="lt1"/>
                  </a:solidFill>
                  <a:latin typeface="微软雅黑" pitchFamily="34" charset="-122"/>
                  <a:ea typeface="微软雅黑" pitchFamily="34" charset="-122"/>
                </a:rPr>
                <a:t>OLED</a:t>
              </a:r>
              <a:r>
                <a:rPr lang="zh-CN" altLang="en-US" sz="1200" dirty="0">
                  <a:solidFill>
                    <a:schemeClr val="lt1"/>
                  </a:solidFill>
                  <a:latin typeface="微软雅黑" pitchFamily="34" charset="-122"/>
                  <a:ea typeface="微软雅黑" pitchFamily="34" charset="-122"/>
                </a:rPr>
                <a:t>、四个红外避障、一个激光测距、一个</a:t>
              </a:r>
              <a:r>
                <a:rPr lang="en-US" altLang="zh-CN" sz="1200" dirty="0">
                  <a:solidFill>
                    <a:schemeClr val="lt1"/>
                  </a:solidFill>
                  <a:latin typeface="微软雅黑" pitchFamily="34" charset="-122"/>
                  <a:ea typeface="微软雅黑" pitchFamily="34" charset="-122"/>
                </a:rPr>
                <a:t>5V</a:t>
              </a:r>
              <a:r>
                <a:rPr lang="zh-CN" altLang="en-US" sz="1200" dirty="0">
                  <a:solidFill>
                    <a:schemeClr val="lt1"/>
                  </a:solidFill>
                  <a:latin typeface="微软雅黑" pitchFamily="34" charset="-122"/>
                  <a:ea typeface="微软雅黑" pitchFamily="34" charset="-122"/>
                </a:rPr>
                <a:t>智能蜂鸣器、四路</a:t>
              </a:r>
              <a:r>
                <a:rPr lang="en-US" altLang="zh-CN" sz="1200" dirty="0">
                  <a:solidFill>
                    <a:schemeClr val="lt1"/>
                  </a:solidFill>
                  <a:latin typeface="微软雅黑" pitchFamily="34" charset="-122"/>
                  <a:ea typeface="微软雅黑" pitchFamily="34" charset="-122"/>
                </a:rPr>
                <a:t>12V</a:t>
              </a:r>
              <a:r>
                <a:rPr lang="zh-CN" altLang="en-US" sz="1200" dirty="0">
                  <a:solidFill>
                    <a:schemeClr val="lt1"/>
                  </a:solidFill>
                  <a:latin typeface="微软雅黑" pitchFamily="34" charset="-122"/>
                  <a:ea typeface="微软雅黑" pitchFamily="34" charset="-122"/>
                </a:rPr>
                <a:t>电机控制、四路编码器检测。</a:t>
              </a:r>
              <a:endParaRPr lang="en-US" altLang="zh-CN" sz="1200" dirty="0">
                <a:solidFill>
                  <a:schemeClr val="lt1"/>
                </a:solidFill>
                <a:latin typeface="微软雅黑" pitchFamily="34" charset="-122"/>
                <a:ea typeface="微软雅黑" pitchFamily="34" charset="-122"/>
              </a:endParaRPr>
            </a:p>
            <a:p>
              <a:pPr marL="0" lvl="0" indent="0" algn="ctr">
                <a:lnSpc>
                  <a:spcPct val="120000"/>
                </a:lnSpc>
                <a:spcBef>
                  <a:spcPct val="0"/>
                </a:spcBef>
                <a:buFontTx/>
                <a:buNone/>
              </a:pPr>
              <a:endParaRPr lang="en-US" altLang="zh-CN" sz="1200" dirty="0">
                <a:solidFill>
                  <a:schemeClr val="lt1"/>
                </a:solidFill>
                <a:latin typeface="微软雅黑" pitchFamily="34" charset="-122"/>
                <a:ea typeface="微软雅黑" pitchFamily="34" charset="-122"/>
              </a:endParaRPr>
            </a:p>
            <a:p>
              <a:pPr marL="0" lvl="0" indent="0" algn="ctr">
                <a:lnSpc>
                  <a:spcPct val="120000"/>
                </a:lnSpc>
                <a:spcBef>
                  <a:spcPct val="0"/>
                </a:spcBef>
                <a:buFontTx/>
                <a:buNone/>
              </a:pPr>
              <a:r>
                <a:rPr lang="zh-CN" altLang="en-US" sz="1400" b="1" dirty="0">
                  <a:solidFill>
                    <a:schemeClr val="lt1"/>
                  </a:solidFill>
                  <a:latin typeface="微软雅黑" pitchFamily="34" charset="-122"/>
                  <a:ea typeface="微软雅黑" pitchFamily="34" charset="-122"/>
                </a:rPr>
                <a:t>无线遥控系统：</a:t>
              </a:r>
              <a:r>
                <a:rPr lang="zh-CN" altLang="en-US" sz="1200" dirty="0">
                  <a:solidFill>
                    <a:schemeClr val="lt1"/>
                  </a:solidFill>
                  <a:latin typeface="微软雅黑" pitchFamily="34" charset="-122"/>
                  <a:ea typeface="微软雅黑" pitchFamily="34" charset="-122"/>
                </a:rPr>
                <a:t>三颗智能</a:t>
              </a:r>
              <a:r>
                <a:rPr lang="en-US" altLang="zh-CN" sz="1200" dirty="0">
                  <a:solidFill>
                    <a:schemeClr val="lt1"/>
                  </a:solidFill>
                  <a:latin typeface="微软雅黑" pitchFamily="34" charset="-122"/>
                  <a:ea typeface="微软雅黑" pitchFamily="34" charset="-122"/>
                </a:rPr>
                <a:t>LED</a:t>
              </a:r>
              <a:r>
                <a:rPr lang="zh-CN" altLang="en-US" sz="1200" dirty="0">
                  <a:solidFill>
                    <a:schemeClr val="lt1"/>
                  </a:solidFill>
                  <a:latin typeface="微软雅黑" pitchFamily="34" charset="-122"/>
                  <a:ea typeface="微软雅黑" pitchFamily="34" charset="-122"/>
                </a:rPr>
                <a:t>、导航按键、三个智能按键、一个无线串口、一个预留串口、一个</a:t>
              </a:r>
              <a:r>
                <a:rPr lang="en-US" altLang="zh-CN" sz="1200" dirty="0">
                  <a:solidFill>
                    <a:schemeClr val="lt1"/>
                  </a:solidFill>
                  <a:latin typeface="微软雅黑" pitchFamily="34" charset="-122"/>
                  <a:ea typeface="微软雅黑" pitchFamily="34" charset="-122"/>
                </a:rPr>
                <a:t>USB</a:t>
              </a:r>
              <a:r>
                <a:rPr lang="zh-CN" altLang="en-US" sz="1200" dirty="0">
                  <a:solidFill>
                    <a:schemeClr val="lt1"/>
                  </a:solidFill>
                  <a:latin typeface="微软雅黑" pitchFamily="34" charset="-122"/>
                  <a:ea typeface="微软雅黑" pitchFamily="34" charset="-122"/>
                </a:rPr>
                <a:t>串口、一个陀螺仪接口、一个智能锂电池充电接口、四路</a:t>
              </a:r>
              <a:r>
                <a:rPr lang="en-US" altLang="zh-CN" sz="1200" dirty="0">
                  <a:solidFill>
                    <a:schemeClr val="lt1"/>
                  </a:solidFill>
                  <a:latin typeface="微软雅黑" pitchFamily="34" charset="-122"/>
                  <a:ea typeface="微软雅黑" pitchFamily="34" charset="-122"/>
                </a:rPr>
                <a:t>ad</a:t>
              </a:r>
              <a:r>
                <a:rPr lang="zh-CN" altLang="en-US" sz="1200" dirty="0">
                  <a:solidFill>
                    <a:schemeClr val="lt1"/>
                  </a:solidFill>
                  <a:latin typeface="微软雅黑" pitchFamily="34" charset="-122"/>
                  <a:ea typeface="微软雅黑" pitchFamily="34" charset="-122"/>
                </a:rPr>
                <a:t>摇杆、一个</a:t>
              </a:r>
              <a:r>
                <a:rPr lang="en-US" altLang="zh-CN" sz="1200" dirty="0">
                  <a:solidFill>
                    <a:schemeClr val="lt1"/>
                  </a:solidFill>
                  <a:latin typeface="微软雅黑" pitchFamily="34" charset="-122"/>
                  <a:ea typeface="微软雅黑" pitchFamily="34" charset="-122"/>
                </a:rPr>
                <a:t>1.3</a:t>
              </a:r>
              <a:r>
                <a:rPr lang="zh-CN" altLang="en-US" sz="1200" dirty="0">
                  <a:solidFill>
                    <a:schemeClr val="lt1"/>
                  </a:solidFill>
                  <a:latin typeface="微软雅黑" pitchFamily="34" charset="-122"/>
                  <a:ea typeface="微软雅黑" pitchFamily="34" charset="-122"/>
                </a:rPr>
                <a:t>寸</a:t>
              </a:r>
              <a:r>
                <a:rPr lang="en-US" altLang="zh-CN" sz="1200" dirty="0">
                  <a:solidFill>
                    <a:schemeClr val="lt1"/>
                  </a:solidFill>
                  <a:latin typeface="微软雅黑" pitchFamily="34" charset="-122"/>
                  <a:ea typeface="微软雅黑" pitchFamily="34" charset="-122"/>
                </a:rPr>
                <a:t>OLED</a:t>
              </a:r>
              <a:r>
                <a:rPr lang="zh-CN" altLang="en-US" sz="1200" dirty="0">
                  <a:solidFill>
                    <a:schemeClr val="lt1"/>
                  </a:solidFill>
                  <a:latin typeface="微软雅黑" pitchFamily="34" charset="-122"/>
                  <a:ea typeface="微软雅黑" pitchFamily="34" charset="-122"/>
                </a:rPr>
                <a:t>、一个</a:t>
              </a:r>
              <a:r>
                <a:rPr lang="en-US" altLang="zh-CN" sz="1200" dirty="0">
                  <a:solidFill>
                    <a:schemeClr val="lt1"/>
                  </a:solidFill>
                  <a:latin typeface="微软雅黑" pitchFamily="34" charset="-122"/>
                  <a:ea typeface="微软雅黑" pitchFamily="34" charset="-122"/>
                </a:rPr>
                <a:t>5V </a:t>
              </a:r>
              <a:r>
                <a:rPr lang="zh-CN" altLang="en-US" sz="1200" dirty="0">
                  <a:solidFill>
                    <a:schemeClr val="lt1"/>
                  </a:solidFill>
                  <a:latin typeface="微软雅黑" pitchFamily="34" charset="-122"/>
                  <a:ea typeface="微软雅黑" pitchFamily="34" charset="-122"/>
                </a:rPr>
                <a:t>蜂鸣器。</a:t>
              </a:r>
            </a:p>
          </p:txBody>
        </p:sp>
      </p:grpSp>
      <p:grpSp>
        <p:nvGrpSpPr>
          <p:cNvPr id="129" name="组合 128"/>
          <p:cNvGrpSpPr/>
          <p:nvPr/>
        </p:nvGrpSpPr>
        <p:grpSpPr>
          <a:xfrm>
            <a:off x="4511824" y="980727"/>
            <a:ext cx="4176464" cy="6416364"/>
            <a:chOff x="1632814" y="4461207"/>
            <a:chExt cx="2322310" cy="7348343"/>
          </a:xfrm>
        </p:grpSpPr>
        <p:sp>
          <p:nvSpPr>
            <p:cNvPr id="1048898" name="文本框 1048897"/>
            <p:cNvSpPr txBox="1"/>
            <p:nvPr/>
          </p:nvSpPr>
          <p:spPr>
            <a:xfrm>
              <a:off x="1847528" y="4461207"/>
              <a:ext cx="1905000" cy="336550"/>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600" b="1" dirty="0">
                  <a:solidFill>
                    <a:schemeClr val="lt1"/>
                  </a:solidFill>
                  <a:latin typeface="微软雅黑" pitchFamily="34" charset="-122"/>
                  <a:ea typeface="微软雅黑" pitchFamily="34" charset="-122"/>
                  <a:sym typeface="+mn-ea"/>
                </a:rPr>
                <a:t>软件功能</a:t>
              </a:r>
            </a:p>
          </p:txBody>
        </p:sp>
        <p:sp>
          <p:nvSpPr>
            <p:cNvPr id="1048899" name="文本框 1048898"/>
            <p:cNvSpPr txBox="1"/>
            <p:nvPr/>
          </p:nvSpPr>
          <p:spPr>
            <a:xfrm>
              <a:off x="1632814" y="4834388"/>
              <a:ext cx="2322310" cy="6975162"/>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nSpc>
                  <a:spcPct val="120000"/>
                </a:lnSpc>
                <a:spcBef>
                  <a:spcPct val="0"/>
                </a:spcBef>
                <a:buFontTx/>
                <a:buNone/>
              </a:pPr>
              <a:r>
                <a:rPr lang="zh-CN" altLang="en-US" sz="1200" dirty="0">
                  <a:solidFill>
                    <a:schemeClr val="lt1"/>
                  </a:solidFill>
                  <a:latin typeface="微软雅黑" pitchFamily="34" charset="-122"/>
                  <a:ea typeface="微软雅黑" pitchFamily="34" charset="-122"/>
                </a:rPr>
                <a:t>每颗</a:t>
              </a:r>
              <a:r>
                <a:rPr lang="en-US" altLang="zh-CN" sz="1200" b="1" dirty="0">
                  <a:solidFill>
                    <a:schemeClr val="lt1"/>
                  </a:solidFill>
                  <a:latin typeface="微软雅黑" pitchFamily="34" charset="-122"/>
                  <a:ea typeface="微软雅黑" pitchFamily="34" charset="-122"/>
                </a:rPr>
                <a:t>LED</a:t>
              </a:r>
              <a:r>
                <a:rPr lang="zh-CN" altLang="en-US" sz="1200" b="1" dirty="0">
                  <a:solidFill>
                    <a:schemeClr val="lt1"/>
                  </a:solidFill>
                  <a:latin typeface="微软雅黑" pitchFamily="34" charset="-122"/>
                  <a:ea typeface="微软雅黑" pitchFamily="34" charset="-122"/>
                </a:rPr>
                <a:t>支持</a:t>
              </a:r>
              <a:r>
                <a:rPr lang="zh-CN" altLang="en-US" sz="1200" dirty="0">
                  <a:solidFill>
                    <a:schemeClr val="lt1"/>
                  </a:solidFill>
                  <a:latin typeface="微软雅黑" pitchFamily="34" charset="-122"/>
                  <a:ea typeface="微软雅黑" pitchFamily="34" charset="-122"/>
                </a:rPr>
                <a:t>多种模式，包括长亮、长灭、可调频闪、通讯频闪。</a:t>
              </a:r>
              <a:endParaRPr lang="en-US" altLang="zh-CN" sz="1200" dirty="0">
                <a:solidFill>
                  <a:schemeClr val="lt1"/>
                </a:solidFill>
                <a:latin typeface="微软雅黑" pitchFamily="34" charset="-122"/>
                <a:ea typeface="微软雅黑" pitchFamily="34" charset="-122"/>
              </a:endParaRPr>
            </a:p>
            <a:p>
              <a:pPr marL="0" lvl="0" indent="0">
                <a:lnSpc>
                  <a:spcPct val="120000"/>
                </a:lnSpc>
                <a:spcBef>
                  <a:spcPct val="0"/>
                </a:spcBef>
                <a:buFontTx/>
                <a:buNone/>
              </a:pPr>
              <a:r>
                <a:rPr lang="zh-CN" altLang="en-US" sz="1200" dirty="0">
                  <a:solidFill>
                    <a:schemeClr val="lt1"/>
                  </a:solidFill>
                  <a:latin typeface="微软雅黑" pitchFamily="34" charset="-122"/>
                  <a:ea typeface="微软雅黑" pitchFamily="34" charset="-122"/>
                </a:rPr>
                <a:t>每个</a:t>
              </a:r>
              <a:r>
                <a:rPr lang="zh-CN" altLang="en-US" sz="1200" b="1" dirty="0">
                  <a:solidFill>
                    <a:schemeClr val="lt1"/>
                  </a:solidFill>
                  <a:latin typeface="微软雅黑" pitchFamily="34" charset="-122"/>
                  <a:ea typeface="微软雅黑" pitchFamily="34" charset="-122"/>
                </a:rPr>
                <a:t>按键支持</a:t>
              </a:r>
              <a:r>
                <a:rPr lang="zh-CN" altLang="en-US" sz="1200" dirty="0">
                  <a:solidFill>
                    <a:schemeClr val="lt1"/>
                  </a:solidFill>
                  <a:latin typeface="微软雅黑" pitchFamily="34" charset="-122"/>
                  <a:ea typeface="微软雅黑" pitchFamily="34" charset="-122"/>
                </a:rPr>
                <a:t>长按和单击功能。</a:t>
              </a:r>
              <a:endParaRPr lang="en-US" altLang="zh-CN" sz="1200" dirty="0">
                <a:solidFill>
                  <a:schemeClr val="lt1"/>
                </a:solidFill>
                <a:latin typeface="微软雅黑" pitchFamily="34" charset="-122"/>
                <a:ea typeface="微软雅黑" pitchFamily="34" charset="-122"/>
              </a:endParaRPr>
            </a:p>
            <a:p>
              <a:pPr marL="0" lvl="0" indent="0">
                <a:lnSpc>
                  <a:spcPct val="120000"/>
                </a:lnSpc>
                <a:spcBef>
                  <a:spcPct val="0"/>
                </a:spcBef>
                <a:buFontTx/>
                <a:buNone/>
              </a:pPr>
              <a:r>
                <a:rPr lang="zh-CN" altLang="en-US" sz="1200" dirty="0">
                  <a:solidFill>
                    <a:schemeClr val="lt1"/>
                  </a:solidFill>
                  <a:latin typeface="微软雅黑" pitchFamily="34" charset="-122"/>
                  <a:ea typeface="微软雅黑" pitchFamily="34" charset="-122"/>
                </a:rPr>
                <a:t>每个蜂鸣器都支持长开、长关和频响。</a:t>
              </a:r>
              <a:endParaRPr lang="en-US" altLang="zh-CN" sz="1200" dirty="0">
                <a:solidFill>
                  <a:schemeClr val="lt1"/>
                </a:solidFill>
                <a:latin typeface="微软雅黑" pitchFamily="34" charset="-122"/>
                <a:ea typeface="微软雅黑" pitchFamily="34" charset="-122"/>
              </a:endParaRPr>
            </a:p>
            <a:p>
              <a:pPr marL="0" lvl="0" indent="0">
                <a:lnSpc>
                  <a:spcPct val="120000"/>
                </a:lnSpc>
                <a:spcBef>
                  <a:spcPct val="0"/>
                </a:spcBef>
                <a:buFontTx/>
                <a:buNone/>
              </a:pPr>
              <a:r>
                <a:rPr lang="zh-CN" altLang="en-US" sz="1200" b="1" dirty="0">
                  <a:solidFill>
                    <a:schemeClr val="lt1"/>
                  </a:solidFill>
                  <a:latin typeface="微软雅黑" pitchFamily="34" charset="-122"/>
                  <a:ea typeface="微软雅黑" pitchFamily="34" charset="-122"/>
                </a:rPr>
                <a:t>温度监控</a:t>
              </a:r>
              <a:r>
                <a:rPr lang="zh-CN" altLang="en-US" sz="1200" dirty="0">
                  <a:solidFill>
                    <a:schemeClr val="lt1"/>
                  </a:solidFill>
                  <a:latin typeface="微软雅黑" pitchFamily="34" charset="-122"/>
                  <a:ea typeface="微软雅黑" pitchFamily="34" charset="-122"/>
                </a:rPr>
                <a:t>，包括监测和控制，风速（</a:t>
              </a:r>
              <a:r>
                <a:rPr lang="en-US" altLang="zh-CN" sz="1200" dirty="0">
                  <a:solidFill>
                    <a:schemeClr val="lt1"/>
                  </a:solidFill>
                  <a:latin typeface="微软雅黑" pitchFamily="34" charset="-122"/>
                  <a:ea typeface="微软雅黑" pitchFamily="34" charset="-122"/>
                </a:rPr>
                <a:t>7200</a:t>
              </a:r>
              <a:r>
                <a:rPr lang="zh-CN" altLang="en-US" sz="1200" dirty="0">
                  <a:solidFill>
                    <a:schemeClr val="lt1"/>
                  </a:solidFill>
                  <a:latin typeface="微软雅黑" pitchFamily="34" charset="-122"/>
                  <a:ea typeface="微软雅黑" pitchFamily="34" charset="-122"/>
                </a:rPr>
                <a:t>档）和阈值可调，支持常开、长关和智能控制模式。</a:t>
              </a:r>
              <a:endParaRPr lang="en-US" altLang="zh-CN" sz="1200" dirty="0">
                <a:solidFill>
                  <a:schemeClr val="lt1"/>
                </a:solidFill>
                <a:latin typeface="微软雅黑" pitchFamily="34" charset="-122"/>
                <a:ea typeface="微软雅黑" pitchFamily="34" charset="-122"/>
              </a:endParaRPr>
            </a:p>
            <a:p>
              <a:pPr marL="0" indent="0">
                <a:lnSpc>
                  <a:spcPct val="120000"/>
                </a:lnSpc>
                <a:spcBef>
                  <a:spcPct val="0"/>
                </a:spcBef>
                <a:buNone/>
              </a:pPr>
              <a:r>
                <a:rPr lang="zh-CN" altLang="en-US" sz="1200" b="1" dirty="0">
                  <a:solidFill>
                    <a:schemeClr val="lt1"/>
                  </a:solidFill>
                  <a:latin typeface="微软雅黑" pitchFamily="34" charset="-122"/>
                  <a:ea typeface="微软雅黑" pitchFamily="34" charset="-122"/>
                </a:rPr>
                <a:t>湿度控制</a:t>
              </a:r>
              <a:r>
                <a:rPr lang="zh-CN" altLang="en-US" sz="1200" dirty="0">
                  <a:solidFill>
                    <a:schemeClr val="lt1"/>
                  </a:solidFill>
                  <a:latin typeface="微软雅黑" pitchFamily="34" charset="-122"/>
                  <a:ea typeface="微软雅黑" pitchFamily="34" charset="-122"/>
                </a:rPr>
                <a:t>，包括监测和控制，阈值可调，支持常开、长关和智能控制模式。</a:t>
              </a:r>
              <a:endParaRPr lang="en-US" altLang="zh-CN" sz="1200" dirty="0">
                <a:solidFill>
                  <a:schemeClr val="lt1"/>
                </a:solidFill>
                <a:latin typeface="微软雅黑" pitchFamily="34" charset="-122"/>
                <a:ea typeface="微软雅黑" pitchFamily="34" charset="-122"/>
              </a:endParaRPr>
            </a:p>
            <a:p>
              <a:pPr marL="0" indent="0">
                <a:lnSpc>
                  <a:spcPct val="120000"/>
                </a:lnSpc>
                <a:spcBef>
                  <a:spcPct val="0"/>
                </a:spcBef>
                <a:buNone/>
              </a:pPr>
              <a:r>
                <a:rPr lang="zh-CN" altLang="en-US" sz="1200" b="1" dirty="0">
                  <a:solidFill>
                    <a:schemeClr val="lt1"/>
                  </a:solidFill>
                  <a:latin typeface="微软雅黑" pitchFamily="34" charset="-122"/>
                  <a:ea typeface="微软雅黑" pitchFamily="34" charset="-122"/>
                </a:rPr>
                <a:t>颗粒物控制</a:t>
              </a:r>
              <a:r>
                <a:rPr lang="zh-CN" altLang="en-US" sz="1200" dirty="0">
                  <a:solidFill>
                    <a:schemeClr val="lt1"/>
                  </a:solidFill>
                  <a:latin typeface="微软雅黑" pitchFamily="34" charset="-122"/>
                  <a:ea typeface="微软雅黑" pitchFamily="34" charset="-122"/>
                </a:rPr>
                <a:t>，包括</a:t>
              </a:r>
              <a:r>
                <a:rPr lang="en-US" altLang="zh-CN" sz="1200" dirty="0">
                  <a:solidFill>
                    <a:schemeClr val="lt1"/>
                  </a:solidFill>
                  <a:latin typeface="微软雅黑" pitchFamily="34" charset="-122"/>
                  <a:ea typeface="微软雅黑" pitchFamily="34" charset="-122"/>
                </a:rPr>
                <a:t>PM2.5</a:t>
              </a:r>
              <a:r>
                <a:rPr lang="zh-CN" altLang="en-US" sz="1200" dirty="0">
                  <a:solidFill>
                    <a:schemeClr val="lt1"/>
                  </a:solidFill>
                  <a:latin typeface="微软雅黑" pitchFamily="34" charset="-122"/>
                  <a:ea typeface="微软雅黑" pitchFamily="34" charset="-122"/>
                </a:rPr>
                <a:t>和</a:t>
              </a:r>
              <a:r>
                <a:rPr lang="en-US" altLang="zh-CN" sz="1200" dirty="0">
                  <a:solidFill>
                    <a:schemeClr val="lt1"/>
                  </a:solidFill>
                  <a:latin typeface="微软雅黑" pitchFamily="34" charset="-122"/>
                  <a:ea typeface="微软雅黑" pitchFamily="34" charset="-122"/>
                </a:rPr>
                <a:t>PM10</a:t>
              </a:r>
              <a:r>
                <a:rPr lang="zh-CN" altLang="en-US" sz="1200" dirty="0">
                  <a:solidFill>
                    <a:schemeClr val="lt1"/>
                  </a:solidFill>
                  <a:latin typeface="微软雅黑" pitchFamily="34" charset="-122"/>
                  <a:ea typeface="微软雅黑" pitchFamily="34" charset="-122"/>
                </a:rPr>
                <a:t>的检测和控制，阈值可调，支持常开、长关和智能控制模式。</a:t>
              </a:r>
              <a:endParaRPr lang="en-US" altLang="zh-CN" sz="1200" dirty="0">
                <a:solidFill>
                  <a:schemeClr val="lt1"/>
                </a:solidFill>
                <a:latin typeface="微软雅黑" pitchFamily="34" charset="-122"/>
                <a:ea typeface="微软雅黑" pitchFamily="34" charset="-122"/>
              </a:endParaRPr>
            </a:p>
            <a:p>
              <a:pPr marL="0" indent="0">
                <a:lnSpc>
                  <a:spcPct val="120000"/>
                </a:lnSpc>
                <a:spcBef>
                  <a:spcPct val="0"/>
                </a:spcBef>
                <a:buNone/>
              </a:pPr>
              <a:r>
                <a:rPr lang="zh-CN" altLang="en-US" sz="1200" b="1" dirty="0">
                  <a:solidFill>
                    <a:schemeClr val="lt1"/>
                  </a:solidFill>
                  <a:latin typeface="微软雅黑" pitchFamily="34" charset="-122"/>
                  <a:ea typeface="微软雅黑" pitchFamily="34" charset="-122"/>
                </a:rPr>
                <a:t>亮度监测</a:t>
              </a:r>
              <a:r>
                <a:rPr lang="zh-CN" altLang="en-US" sz="1200" dirty="0">
                  <a:solidFill>
                    <a:schemeClr val="lt1"/>
                  </a:solidFill>
                  <a:latin typeface="微软雅黑" pitchFamily="34" charset="-122"/>
                  <a:ea typeface="微软雅黑" pitchFamily="34" charset="-122"/>
                </a:rPr>
                <a:t>，支持偏差可调。</a:t>
              </a:r>
              <a:endParaRPr lang="en-US" altLang="zh-CN" sz="1200" dirty="0">
                <a:solidFill>
                  <a:schemeClr val="lt1"/>
                </a:solidFill>
                <a:latin typeface="微软雅黑" pitchFamily="34" charset="-122"/>
                <a:ea typeface="微软雅黑" pitchFamily="34" charset="-122"/>
              </a:endParaRPr>
            </a:p>
            <a:p>
              <a:pPr marL="0" indent="0">
                <a:lnSpc>
                  <a:spcPct val="120000"/>
                </a:lnSpc>
                <a:spcBef>
                  <a:spcPct val="0"/>
                </a:spcBef>
                <a:buNone/>
              </a:pPr>
              <a:r>
                <a:rPr lang="zh-CN" altLang="en-US" sz="1200" dirty="0">
                  <a:solidFill>
                    <a:schemeClr val="lt1"/>
                  </a:solidFill>
                  <a:latin typeface="微软雅黑" pitchFamily="34" charset="-122"/>
                  <a:ea typeface="微软雅黑" pitchFamily="34" charset="-122"/>
                </a:rPr>
                <a:t>一氧化碳监测及声光报警。阈值可调。</a:t>
              </a:r>
              <a:endParaRPr lang="en-US" altLang="zh-CN" sz="1200" dirty="0">
                <a:solidFill>
                  <a:schemeClr val="lt1"/>
                </a:solidFill>
                <a:latin typeface="微软雅黑" pitchFamily="34" charset="-122"/>
                <a:ea typeface="微软雅黑" pitchFamily="34" charset="-122"/>
              </a:endParaRPr>
            </a:p>
            <a:p>
              <a:pPr marL="0" indent="0">
                <a:lnSpc>
                  <a:spcPct val="120000"/>
                </a:lnSpc>
                <a:spcBef>
                  <a:spcPct val="0"/>
                </a:spcBef>
                <a:buNone/>
              </a:pPr>
              <a:r>
                <a:rPr lang="zh-CN" altLang="en-US" sz="1200" dirty="0">
                  <a:solidFill>
                    <a:schemeClr val="lt1"/>
                  </a:solidFill>
                  <a:latin typeface="微软雅黑" pitchFamily="34" charset="-122"/>
                  <a:ea typeface="微软雅黑" pitchFamily="34" charset="-122"/>
                </a:rPr>
                <a:t>氢气监测及声光报警。阈值可调。</a:t>
              </a:r>
              <a:endParaRPr lang="en-US" altLang="zh-CN" sz="1200" dirty="0">
                <a:solidFill>
                  <a:schemeClr val="lt1"/>
                </a:solidFill>
                <a:latin typeface="微软雅黑" pitchFamily="34" charset="-122"/>
                <a:ea typeface="微软雅黑" pitchFamily="34" charset="-122"/>
              </a:endParaRPr>
            </a:p>
            <a:p>
              <a:pPr marL="0" indent="0">
                <a:lnSpc>
                  <a:spcPct val="120000"/>
                </a:lnSpc>
                <a:spcBef>
                  <a:spcPct val="0"/>
                </a:spcBef>
                <a:buNone/>
              </a:pPr>
              <a:r>
                <a:rPr lang="zh-CN" altLang="en-US" sz="1200" dirty="0">
                  <a:solidFill>
                    <a:schemeClr val="lt1"/>
                  </a:solidFill>
                  <a:latin typeface="微软雅黑" pitchFamily="34" charset="-122"/>
                  <a:ea typeface="微软雅黑" pitchFamily="34" charset="-122"/>
                </a:rPr>
                <a:t>烟雾及声光报警。阈值可调。</a:t>
              </a:r>
              <a:endParaRPr lang="en-US" altLang="zh-CN" sz="1200" dirty="0">
                <a:solidFill>
                  <a:schemeClr val="lt1"/>
                </a:solidFill>
                <a:latin typeface="微软雅黑" pitchFamily="34" charset="-122"/>
                <a:ea typeface="微软雅黑" pitchFamily="34" charset="-122"/>
              </a:endParaRPr>
            </a:p>
            <a:p>
              <a:pPr marL="0" indent="0">
                <a:lnSpc>
                  <a:spcPct val="120000"/>
                </a:lnSpc>
                <a:spcBef>
                  <a:spcPct val="0"/>
                </a:spcBef>
                <a:buNone/>
              </a:pPr>
              <a:r>
                <a:rPr lang="zh-CN" altLang="en-US" sz="1200" dirty="0">
                  <a:solidFill>
                    <a:schemeClr val="lt1"/>
                  </a:solidFill>
                  <a:latin typeface="微软雅黑" pitchFamily="34" charset="-122"/>
                  <a:ea typeface="微软雅黑" pitchFamily="34" charset="-122"/>
                </a:rPr>
                <a:t>智能时钟，可随时设定时间。</a:t>
              </a:r>
              <a:endParaRPr lang="en-US" altLang="zh-CN" sz="1200" dirty="0">
                <a:solidFill>
                  <a:schemeClr val="lt1"/>
                </a:solidFill>
                <a:latin typeface="微软雅黑" pitchFamily="34" charset="-122"/>
                <a:ea typeface="微软雅黑" pitchFamily="34" charset="-122"/>
              </a:endParaRPr>
            </a:p>
            <a:p>
              <a:pPr marL="0" indent="0">
                <a:lnSpc>
                  <a:spcPct val="120000"/>
                </a:lnSpc>
                <a:spcBef>
                  <a:spcPct val="0"/>
                </a:spcBef>
                <a:buNone/>
              </a:pPr>
              <a:r>
                <a:rPr lang="zh-CN" altLang="en-US" sz="1200" dirty="0">
                  <a:solidFill>
                    <a:schemeClr val="lt1"/>
                  </a:solidFill>
                  <a:latin typeface="微软雅黑" pitchFamily="34" charset="-122"/>
                  <a:ea typeface="微软雅黑" pitchFamily="34" charset="-122"/>
                </a:rPr>
                <a:t>红外避障，激光测距避障。</a:t>
              </a:r>
              <a:endParaRPr lang="en-US" altLang="zh-CN" sz="1200" dirty="0">
                <a:solidFill>
                  <a:schemeClr val="lt1"/>
                </a:solidFill>
                <a:latin typeface="微软雅黑" pitchFamily="34" charset="-122"/>
                <a:ea typeface="微软雅黑" pitchFamily="34" charset="-122"/>
              </a:endParaRPr>
            </a:p>
            <a:p>
              <a:pPr marL="0" indent="0">
                <a:lnSpc>
                  <a:spcPct val="120000"/>
                </a:lnSpc>
                <a:spcBef>
                  <a:spcPct val="0"/>
                </a:spcBef>
                <a:buNone/>
              </a:pPr>
              <a:r>
                <a:rPr lang="zh-CN" altLang="en-US" sz="1200" dirty="0">
                  <a:solidFill>
                    <a:schemeClr val="lt1"/>
                  </a:solidFill>
                  <a:latin typeface="微软雅黑" pitchFamily="34" charset="-122"/>
                  <a:ea typeface="微软雅黑" pitchFamily="34" charset="-122"/>
                </a:rPr>
                <a:t>小车支持多种移动模式，包括遥控模式、自动运行模式和</a:t>
              </a:r>
              <a:r>
                <a:rPr lang="en-US" altLang="zh-CN" sz="1200" dirty="0">
                  <a:solidFill>
                    <a:schemeClr val="lt1"/>
                  </a:solidFill>
                  <a:latin typeface="微软雅黑" pitchFamily="34" charset="-122"/>
                  <a:ea typeface="微软雅黑" pitchFamily="34" charset="-122"/>
                </a:rPr>
                <a:t>PWM</a:t>
              </a:r>
              <a:r>
                <a:rPr lang="zh-CN" altLang="en-US" sz="1200" dirty="0">
                  <a:solidFill>
                    <a:schemeClr val="lt1"/>
                  </a:solidFill>
                  <a:latin typeface="微软雅黑" pitchFamily="34" charset="-122"/>
                  <a:ea typeface="微软雅黑" pitchFamily="34" charset="-122"/>
                </a:rPr>
                <a:t>或</a:t>
              </a:r>
              <a:r>
                <a:rPr lang="en-US" altLang="zh-CN" sz="1200" dirty="0">
                  <a:solidFill>
                    <a:schemeClr val="lt1"/>
                  </a:solidFill>
                  <a:latin typeface="微软雅黑" pitchFamily="34" charset="-122"/>
                  <a:ea typeface="微软雅黑" pitchFamily="34" charset="-122"/>
                </a:rPr>
                <a:t>PID</a:t>
              </a:r>
              <a:r>
                <a:rPr lang="zh-CN" altLang="en-US" sz="1200" dirty="0">
                  <a:solidFill>
                    <a:schemeClr val="lt1"/>
                  </a:solidFill>
                  <a:latin typeface="微软雅黑" pitchFamily="34" charset="-122"/>
                  <a:ea typeface="微软雅黑" pitchFamily="34" charset="-122"/>
                </a:rPr>
                <a:t>控制。全系支持全向移动。</a:t>
              </a:r>
              <a:endParaRPr lang="en-US" altLang="zh-CN" sz="1200" dirty="0">
                <a:solidFill>
                  <a:schemeClr val="lt1"/>
                </a:solidFill>
                <a:latin typeface="微软雅黑" pitchFamily="34" charset="-122"/>
                <a:ea typeface="微软雅黑" pitchFamily="34" charset="-122"/>
              </a:endParaRPr>
            </a:p>
            <a:p>
              <a:pPr marL="0" indent="0">
                <a:lnSpc>
                  <a:spcPct val="120000"/>
                </a:lnSpc>
                <a:spcBef>
                  <a:spcPct val="0"/>
                </a:spcBef>
                <a:buNone/>
              </a:pPr>
              <a:r>
                <a:rPr lang="zh-CN" altLang="en-US" sz="1200" dirty="0">
                  <a:solidFill>
                    <a:schemeClr val="lt1"/>
                  </a:solidFill>
                  <a:latin typeface="微软雅黑" pitchFamily="34" charset="-122"/>
                  <a:ea typeface="微软雅黑" pitchFamily="34" charset="-122"/>
                </a:rPr>
                <a:t>多档位遥控控制。</a:t>
              </a:r>
              <a:endParaRPr lang="en-US" altLang="zh-CN" sz="1200" dirty="0">
                <a:solidFill>
                  <a:schemeClr val="lt1"/>
                </a:solidFill>
                <a:latin typeface="微软雅黑" pitchFamily="34" charset="-122"/>
                <a:ea typeface="微软雅黑" pitchFamily="34" charset="-122"/>
              </a:endParaRPr>
            </a:p>
            <a:p>
              <a:pPr marL="0" indent="0">
                <a:lnSpc>
                  <a:spcPct val="120000"/>
                </a:lnSpc>
                <a:spcBef>
                  <a:spcPct val="0"/>
                </a:spcBef>
                <a:buNone/>
              </a:pPr>
              <a:r>
                <a:rPr lang="zh-CN" altLang="en-US" sz="1200" dirty="0">
                  <a:solidFill>
                    <a:schemeClr val="lt1"/>
                  </a:solidFill>
                  <a:latin typeface="微软雅黑" pitchFamily="34" charset="-122"/>
                  <a:ea typeface="微软雅黑" pitchFamily="34" charset="-122"/>
                </a:rPr>
                <a:t>掉电保护功能。</a:t>
              </a:r>
              <a:endParaRPr lang="en-US" altLang="zh-CN" sz="1200" dirty="0">
                <a:solidFill>
                  <a:schemeClr val="lt1"/>
                </a:solidFill>
                <a:latin typeface="微软雅黑" pitchFamily="34" charset="-122"/>
                <a:ea typeface="微软雅黑" pitchFamily="34" charset="-122"/>
              </a:endParaRPr>
            </a:p>
            <a:p>
              <a:pPr marL="0" indent="0">
                <a:lnSpc>
                  <a:spcPct val="120000"/>
                </a:lnSpc>
                <a:spcBef>
                  <a:spcPct val="0"/>
                </a:spcBef>
                <a:buNone/>
              </a:pPr>
              <a:r>
                <a:rPr lang="zh-CN" altLang="en-US" sz="1200" b="1" dirty="0">
                  <a:solidFill>
                    <a:schemeClr val="lt1"/>
                  </a:solidFill>
                  <a:latin typeface="微软雅黑" pitchFamily="34" charset="-122"/>
                  <a:ea typeface="微软雅黑" pitchFamily="34" charset="-122"/>
                </a:rPr>
                <a:t>多机数据同步，支持</a:t>
              </a:r>
              <a:r>
                <a:rPr lang="en-US" altLang="zh-CN" sz="1200" b="1" dirty="0">
                  <a:solidFill>
                    <a:schemeClr val="lt1"/>
                  </a:solidFill>
                  <a:latin typeface="微软雅黑" pitchFamily="34" charset="-122"/>
                  <a:ea typeface="微软雅黑" pitchFamily="34" charset="-122"/>
                </a:rPr>
                <a:t>can</a:t>
              </a:r>
              <a:r>
                <a:rPr lang="zh-CN" altLang="en-US" sz="1200" b="1" dirty="0">
                  <a:solidFill>
                    <a:schemeClr val="lt1"/>
                  </a:solidFill>
                  <a:latin typeface="微软雅黑" pitchFamily="34" charset="-122"/>
                  <a:ea typeface="微软雅黑" pitchFamily="34" charset="-122"/>
                </a:rPr>
                <a:t>通讯方式与出口通讯方式数据融合。</a:t>
              </a:r>
              <a:endParaRPr lang="en-US" altLang="zh-CN" sz="1200" b="1" dirty="0">
                <a:solidFill>
                  <a:schemeClr val="lt1"/>
                </a:solidFill>
                <a:latin typeface="微软雅黑" pitchFamily="34" charset="-122"/>
                <a:ea typeface="微软雅黑" pitchFamily="34" charset="-122"/>
              </a:endParaRPr>
            </a:p>
            <a:p>
              <a:pPr marL="0" indent="0">
                <a:lnSpc>
                  <a:spcPct val="120000"/>
                </a:lnSpc>
                <a:spcBef>
                  <a:spcPct val="0"/>
                </a:spcBef>
                <a:buNone/>
              </a:pPr>
              <a:r>
                <a:rPr lang="zh-CN" altLang="en-US" sz="1200" b="1" dirty="0">
                  <a:solidFill>
                    <a:schemeClr val="lt1"/>
                  </a:solidFill>
                  <a:latin typeface="微软雅黑" pitchFamily="34" charset="-122"/>
                  <a:ea typeface="微软雅黑" pitchFamily="34" charset="-122"/>
                </a:rPr>
                <a:t>支持多机</a:t>
              </a:r>
              <a:r>
                <a:rPr lang="en-US" altLang="zh-CN" sz="1200" b="1" dirty="0">
                  <a:solidFill>
                    <a:schemeClr val="lt1"/>
                  </a:solidFill>
                  <a:latin typeface="微软雅黑" pitchFamily="34" charset="-122"/>
                  <a:ea typeface="微软雅黑" pitchFamily="34" charset="-122"/>
                </a:rPr>
                <a:t>UI</a:t>
              </a:r>
              <a:r>
                <a:rPr lang="zh-CN" altLang="en-US" sz="1200" b="1" dirty="0">
                  <a:solidFill>
                    <a:schemeClr val="lt1"/>
                  </a:solidFill>
                  <a:latin typeface="微软雅黑" pitchFamily="34" charset="-122"/>
                  <a:ea typeface="微软雅黑" pitchFamily="34" charset="-122"/>
                </a:rPr>
                <a:t>同步，实现多机无差别远程显示。</a:t>
              </a:r>
              <a:endParaRPr lang="en-US" altLang="zh-CN" sz="1200" b="1" dirty="0">
                <a:solidFill>
                  <a:schemeClr val="lt1"/>
                </a:solidFill>
                <a:latin typeface="微软雅黑" pitchFamily="34" charset="-122"/>
                <a:ea typeface="微软雅黑" pitchFamily="34" charset="-122"/>
              </a:endParaRPr>
            </a:p>
            <a:p>
              <a:pPr marL="0" indent="0">
                <a:lnSpc>
                  <a:spcPct val="120000"/>
                </a:lnSpc>
                <a:spcBef>
                  <a:spcPct val="0"/>
                </a:spcBef>
                <a:buNone/>
              </a:pPr>
              <a:r>
                <a:rPr lang="zh-CN" altLang="en-US" sz="1200" b="1" dirty="0">
                  <a:solidFill>
                    <a:schemeClr val="lt1"/>
                  </a:solidFill>
                  <a:latin typeface="微软雅黑" pitchFamily="34" charset="-122"/>
                  <a:ea typeface="微软雅黑" pitchFamily="34" charset="-122"/>
                </a:rPr>
                <a:t>支持多机控制同步，实现多机无差别远程控制。</a:t>
              </a:r>
              <a:endParaRPr lang="en-US" altLang="zh-CN" sz="1200" b="1" dirty="0">
                <a:solidFill>
                  <a:schemeClr val="lt1"/>
                </a:solidFill>
                <a:latin typeface="微软雅黑" pitchFamily="34" charset="-122"/>
                <a:ea typeface="微软雅黑" pitchFamily="34" charset="-122"/>
              </a:endParaRPr>
            </a:p>
            <a:p>
              <a:pPr marL="0" indent="0">
                <a:lnSpc>
                  <a:spcPct val="120000"/>
                </a:lnSpc>
                <a:spcBef>
                  <a:spcPct val="0"/>
                </a:spcBef>
                <a:buNone/>
              </a:pPr>
              <a:r>
                <a:rPr lang="zh-CN" altLang="en-US" sz="1200" dirty="0">
                  <a:solidFill>
                    <a:schemeClr val="lt1"/>
                  </a:solidFill>
                  <a:latin typeface="微软雅黑" pitchFamily="34" charset="-122"/>
                  <a:ea typeface="微软雅黑" pitchFamily="34" charset="-122"/>
                </a:rPr>
                <a:t>支持连接信号状态监测。</a:t>
              </a:r>
              <a:endParaRPr lang="en-US" altLang="zh-CN" sz="1200" dirty="0">
                <a:solidFill>
                  <a:schemeClr val="lt1"/>
                </a:solidFill>
                <a:latin typeface="微软雅黑" pitchFamily="34" charset="-122"/>
                <a:ea typeface="微软雅黑" pitchFamily="34" charset="-122"/>
              </a:endParaRPr>
            </a:p>
            <a:p>
              <a:pPr marL="0" indent="0">
                <a:lnSpc>
                  <a:spcPct val="120000"/>
                </a:lnSpc>
                <a:spcBef>
                  <a:spcPct val="0"/>
                </a:spcBef>
                <a:buNone/>
              </a:pPr>
              <a:endParaRPr lang="en-US" altLang="zh-CN" sz="1200" dirty="0">
                <a:solidFill>
                  <a:schemeClr val="lt1"/>
                </a:solidFill>
                <a:latin typeface="微软雅黑" pitchFamily="34" charset="-122"/>
                <a:ea typeface="微软雅黑" pitchFamily="34" charset="-122"/>
              </a:endParaRPr>
            </a:p>
            <a:p>
              <a:pPr marL="0" lvl="0" indent="0">
                <a:lnSpc>
                  <a:spcPct val="120000"/>
                </a:lnSpc>
                <a:spcBef>
                  <a:spcPct val="0"/>
                </a:spcBef>
                <a:buFontTx/>
                <a:buNone/>
              </a:pPr>
              <a:endParaRPr lang="zh-CN" altLang="en-US" sz="1400" dirty="0">
                <a:solidFill>
                  <a:schemeClr val="lt1"/>
                </a:solidFill>
                <a:latin typeface="微软雅黑" pitchFamily="34" charset="-122"/>
                <a:ea typeface="微软雅黑" pitchFamily="34" charset="-122"/>
              </a:endParaRPr>
            </a:p>
          </p:txBody>
        </p:sp>
      </p:grpSp>
      <p:grpSp>
        <p:nvGrpSpPr>
          <p:cNvPr id="130" name="组合 129"/>
          <p:cNvGrpSpPr/>
          <p:nvPr/>
        </p:nvGrpSpPr>
        <p:grpSpPr>
          <a:xfrm>
            <a:off x="9402813" y="3938627"/>
            <a:ext cx="2322512" cy="1111405"/>
            <a:chOff x="1632814" y="4461207"/>
            <a:chExt cx="2322310" cy="1111761"/>
          </a:xfrm>
        </p:grpSpPr>
        <p:sp>
          <p:nvSpPr>
            <p:cNvPr id="1048900" name="文本框 1048899"/>
            <p:cNvSpPr txBox="1"/>
            <p:nvPr/>
          </p:nvSpPr>
          <p:spPr>
            <a:xfrm>
              <a:off x="1847528" y="4461207"/>
              <a:ext cx="1905000" cy="336550"/>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600" b="1" dirty="0">
                  <a:solidFill>
                    <a:schemeClr val="lt1"/>
                  </a:solidFill>
                  <a:latin typeface="微软雅黑" pitchFamily="34" charset="-122"/>
                  <a:ea typeface="微软雅黑" pitchFamily="34" charset="-122"/>
                  <a:sym typeface="+mn-ea"/>
                </a:rPr>
                <a:t>人机交互框架</a:t>
              </a:r>
            </a:p>
          </p:txBody>
        </p:sp>
        <p:sp>
          <p:nvSpPr>
            <p:cNvPr id="1048901" name="文本框 1048900"/>
            <p:cNvSpPr txBox="1"/>
            <p:nvPr/>
          </p:nvSpPr>
          <p:spPr>
            <a:xfrm>
              <a:off x="1632814" y="4834388"/>
              <a:ext cx="2322310" cy="738580"/>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nSpc>
                  <a:spcPct val="120000"/>
                </a:lnSpc>
                <a:spcBef>
                  <a:spcPct val="0"/>
                </a:spcBef>
                <a:buFontTx/>
                <a:buNone/>
              </a:pPr>
              <a:r>
                <a:rPr lang="zh-CN" altLang="en-US" sz="1200" dirty="0">
                  <a:solidFill>
                    <a:schemeClr val="lt1"/>
                  </a:solidFill>
                  <a:latin typeface="微软雅黑" pitchFamily="34" charset="-122"/>
                  <a:ea typeface="微软雅黑" pitchFamily="34" charset="-122"/>
                </a:rPr>
                <a:t>自写</a:t>
              </a:r>
              <a:r>
                <a:rPr lang="en-US" altLang="zh-CN" sz="1200" dirty="0">
                  <a:solidFill>
                    <a:schemeClr val="lt1"/>
                  </a:solidFill>
                  <a:latin typeface="微软雅黑" pitchFamily="34" charset="-122"/>
                  <a:ea typeface="微软雅黑" pitchFamily="34" charset="-122"/>
                </a:rPr>
                <a:t>UI</a:t>
              </a:r>
              <a:r>
                <a:rPr lang="zh-CN" altLang="en-US" sz="1200" dirty="0">
                  <a:solidFill>
                    <a:schemeClr val="lt1"/>
                  </a:solidFill>
                  <a:latin typeface="微软雅黑" pitchFamily="34" charset="-122"/>
                  <a:ea typeface="微软雅黑" pitchFamily="34" charset="-122"/>
                </a:rPr>
                <a:t>现实逻辑及框架，按键监测逻辑及框架。</a:t>
              </a:r>
              <a:endParaRPr lang="en-US" altLang="zh-CN" sz="1200" dirty="0">
                <a:solidFill>
                  <a:schemeClr val="lt1"/>
                </a:solidFill>
                <a:latin typeface="微软雅黑" pitchFamily="34" charset="-122"/>
                <a:ea typeface="微软雅黑" pitchFamily="34" charset="-122"/>
              </a:endParaRPr>
            </a:p>
            <a:p>
              <a:pPr marL="0" lvl="0" indent="0" algn="ctr">
                <a:lnSpc>
                  <a:spcPct val="120000"/>
                </a:lnSpc>
                <a:spcBef>
                  <a:spcPct val="0"/>
                </a:spcBef>
                <a:buFontTx/>
                <a:buNone/>
              </a:pPr>
              <a:endParaRPr lang="zh-CN" altLang="en-US" sz="1200" dirty="0">
                <a:solidFill>
                  <a:schemeClr val="lt1"/>
                </a:solidFill>
                <a:latin typeface="微软雅黑" pitchFamily="34" charset="-122"/>
                <a:ea typeface="微软雅黑" pitchFamily="34" charset="-122"/>
              </a:endParaRPr>
            </a:p>
          </p:txBody>
        </p:sp>
      </p:grpSp>
      <p:grpSp>
        <p:nvGrpSpPr>
          <p:cNvPr id="24" name="组合 23">
            <a:extLst>
              <a:ext uri="{FF2B5EF4-FFF2-40B4-BE49-F238E27FC236}">
                <a16:creationId xmlns:a16="http://schemas.microsoft.com/office/drawing/2014/main" id="{E4560772-82F6-4C92-893B-F9C01BA5BAEA}"/>
              </a:ext>
            </a:extLst>
          </p:cNvPr>
          <p:cNvGrpSpPr/>
          <p:nvPr/>
        </p:nvGrpSpPr>
        <p:grpSpPr>
          <a:xfrm>
            <a:off x="9296400" y="1133128"/>
            <a:ext cx="2322512" cy="2884199"/>
            <a:chOff x="1632814" y="4461207"/>
            <a:chExt cx="2322310" cy="2885122"/>
          </a:xfrm>
        </p:grpSpPr>
        <p:sp>
          <p:nvSpPr>
            <p:cNvPr id="25" name="文本框 24">
              <a:extLst>
                <a:ext uri="{FF2B5EF4-FFF2-40B4-BE49-F238E27FC236}">
                  <a16:creationId xmlns:a16="http://schemas.microsoft.com/office/drawing/2014/main" id="{B789DB95-E0C4-47E7-B0E9-DBFB66448611}"/>
                </a:ext>
              </a:extLst>
            </p:cNvPr>
            <p:cNvSpPr txBox="1"/>
            <p:nvPr/>
          </p:nvSpPr>
          <p:spPr>
            <a:xfrm>
              <a:off x="1847528" y="4461207"/>
              <a:ext cx="1905000" cy="336550"/>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600" b="1" dirty="0">
                  <a:solidFill>
                    <a:schemeClr val="lt1"/>
                  </a:solidFill>
                  <a:latin typeface="微软雅黑" pitchFamily="34" charset="-122"/>
                  <a:ea typeface="微软雅黑" pitchFamily="34" charset="-122"/>
                  <a:sym typeface="+mn-ea"/>
                </a:rPr>
                <a:t>通讯框架</a:t>
              </a:r>
            </a:p>
          </p:txBody>
        </p:sp>
        <p:sp>
          <p:nvSpPr>
            <p:cNvPr id="26" name="文本框 25">
              <a:extLst>
                <a:ext uri="{FF2B5EF4-FFF2-40B4-BE49-F238E27FC236}">
                  <a16:creationId xmlns:a16="http://schemas.microsoft.com/office/drawing/2014/main" id="{E2753567-610A-4B44-AB75-4AD1CA290044}"/>
                </a:ext>
              </a:extLst>
            </p:cNvPr>
            <p:cNvSpPr txBox="1"/>
            <p:nvPr/>
          </p:nvSpPr>
          <p:spPr>
            <a:xfrm>
              <a:off x="1632814" y="4834388"/>
              <a:ext cx="2322310" cy="2511941"/>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nSpc>
                  <a:spcPct val="120000"/>
                </a:lnSpc>
                <a:spcBef>
                  <a:spcPct val="0"/>
                </a:spcBef>
                <a:buFontTx/>
                <a:buNone/>
              </a:pPr>
              <a:r>
                <a:rPr lang="zh-CN" altLang="en-US" sz="1200" dirty="0">
                  <a:solidFill>
                    <a:schemeClr val="lt1"/>
                  </a:solidFill>
                  <a:latin typeface="微软雅黑" pitchFamily="34" charset="-122"/>
                  <a:ea typeface="微软雅黑" pitchFamily="34" charset="-122"/>
                </a:rPr>
                <a:t>自定义通讯协议，包括</a:t>
              </a:r>
              <a:r>
                <a:rPr lang="en-US" altLang="zh-CN" sz="1200" dirty="0">
                  <a:solidFill>
                    <a:schemeClr val="lt1"/>
                  </a:solidFill>
                  <a:latin typeface="微软雅黑" pitchFamily="34" charset="-122"/>
                  <a:ea typeface="微软雅黑" pitchFamily="34" charset="-122"/>
                </a:rPr>
                <a:t>can</a:t>
              </a:r>
              <a:r>
                <a:rPr lang="zh-CN" altLang="en-US" sz="1200" dirty="0">
                  <a:solidFill>
                    <a:schemeClr val="lt1"/>
                  </a:solidFill>
                  <a:latin typeface="微软雅黑" pitchFamily="34" charset="-122"/>
                  <a:ea typeface="微软雅黑" pitchFamily="34" charset="-122"/>
                </a:rPr>
                <a:t>通讯的上层协议及串口通讯的上层协议。支持随意添加新数据通讯。</a:t>
              </a:r>
              <a:endParaRPr lang="en-US" altLang="zh-CN" sz="1200" dirty="0">
                <a:solidFill>
                  <a:schemeClr val="lt1"/>
                </a:solidFill>
                <a:latin typeface="微软雅黑" pitchFamily="34" charset="-122"/>
                <a:ea typeface="微软雅黑" pitchFamily="34" charset="-122"/>
              </a:endParaRPr>
            </a:p>
            <a:p>
              <a:pPr marL="0" lvl="0" indent="0">
                <a:lnSpc>
                  <a:spcPct val="120000"/>
                </a:lnSpc>
                <a:spcBef>
                  <a:spcPct val="0"/>
                </a:spcBef>
                <a:buFontTx/>
                <a:buNone/>
              </a:pPr>
              <a:endParaRPr lang="en-US" altLang="zh-CN" sz="1200" dirty="0">
                <a:solidFill>
                  <a:schemeClr val="lt1"/>
                </a:solidFill>
                <a:latin typeface="微软雅黑" pitchFamily="34" charset="-122"/>
                <a:ea typeface="微软雅黑" pitchFamily="34" charset="-122"/>
              </a:endParaRPr>
            </a:p>
            <a:p>
              <a:pPr marL="0" lvl="0" indent="0">
                <a:lnSpc>
                  <a:spcPct val="120000"/>
                </a:lnSpc>
                <a:spcBef>
                  <a:spcPct val="0"/>
                </a:spcBef>
                <a:buFontTx/>
                <a:buNone/>
              </a:pPr>
              <a:r>
                <a:rPr lang="zh-CN" altLang="en-US" sz="1200" dirty="0">
                  <a:solidFill>
                    <a:schemeClr val="lt1"/>
                  </a:solidFill>
                  <a:latin typeface="微软雅黑" pitchFamily="34" charset="-122"/>
                  <a:ea typeface="微软雅黑" pitchFamily="34" charset="-122"/>
                </a:rPr>
                <a:t>自创通讯框架，按页请求方式实现</a:t>
              </a:r>
              <a:r>
                <a:rPr lang="en-US" altLang="zh-CN" sz="1200" dirty="0">
                  <a:solidFill>
                    <a:schemeClr val="lt1"/>
                  </a:solidFill>
                  <a:latin typeface="微软雅黑" pitchFamily="34" charset="-122"/>
                  <a:ea typeface="微软雅黑" pitchFamily="34" charset="-122"/>
                </a:rPr>
                <a:t>UI</a:t>
              </a:r>
              <a:r>
                <a:rPr lang="zh-CN" altLang="en-US" sz="1200" dirty="0">
                  <a:solidFill>
                    <a:schemeClr val="lt1"/>
                  </a:solidFill>
                  <a:latin typeface="微软雅黑" pitchFamily="34" charset="-122"/>
                  <a:ea typeface="微软雅黑" pitchFamily="34" charset="-122"/>
                </a:rPr>
                <a:t>同步，数据同步。按下按键激发按键信号，实现控制同步。</a:t>
              </a:r>
              <a:endParaRPr lang="en-US" altLang="zh-CN" sz="1200" dirty="0">
                <a:solidFill>
                  <a:schemeClr val="lt1"/>
                </a:solidFill>
                <a:latin typeface="微软雅黑" pitchFamily="34" charset="-122"/>
                <a:ea typeface="微软雅黑" pitchFamily="34" charset="-122"/>
              </a:endParaRPr>
            </a:p>
            <a:p>
              <a:pPr marL="0" lvl="0" indent="0">
                <a:lnSpc>
                  <a:spcPct val="120000"/>
                </a:lnSpc>
                <a:spcBef>
                  <a:spcPct val="0"/>
                </a:spcBef>
                <a:buFontTx/>
                <a:buNone/>
              </a:pPr>
              <a:endParaRPr lang="en-US" altLang="zh-CN" sz="1200" dirty="0">
                <a:solidFill>
                  <a:schemeClr val="lt1"/>
                </a:solidFill>
                <a:latin typeface="微软雅黑" pitchFamily="34" charset="-122"/>
                <a:ea typeface="微软雅黑" pitchFamily="34" charset="-122"/>
              </a:endParaRPr>
            </a:p>
            <a:p>
              <a:pPr marL="0" lvl="0" indent="0">
                <a:lnSpc>
                  <a:spcPct val="120000"/>
                </a:lnSpc>
                <a:spcBef>
                  <a:spcPct val="0"/>
                </a:spcBef>
                <a:buFontTx/>
                <a:buNone/>
              </a:pPr>
              <a:r>
                <a:rPr lang="zh-CN" altLang="en-US" sz="1200" dirty="0">
                  <a:solidFill>
                    <a:schemeClr val="lt1"/>
                  </a:solidFill>
                  <a:latin typeface="微软雅黑" pitchFamily="34" charset="-122"/>
                  <a:ea typeface="微软雅黑" pitchFamily="34" charset="-122"/>
                </a:rPr>
                <a:t>自实现通讯逻辑，根据实物及系统性优化出高实时性的通讯效果。</a:t>
              </a:r>
              <a:endParaRPr lang="en-US" altLang="zh-CN" sz="1200" dirty="0">
                <a:solidFill>
                  <a:schemeClr val="lt1"/>
                </a:solidFill>
                <a:latin typeface="微软雅黑" pitchFamily="34" charset="-122"/>
                <a:ea typeface="微软雅黑" pitchFamily="34" charset="-122"/>
              </a:endParaRPr>
            </a:p>
            <a:p>
              <a:pPr marL="0" lvl="0" indent="0" algn="ctr">
                <a:lnSpc>
                  <a:spcPct val="120000"/>
                </a:lnSpc>
                <a:spcBef>
                  <a:spcPct val="0"/>
                </a:spcBef>
                <a:buFontTx/>
                <a:buNone/>
              </a:pPr>
              <a:endParaRPr lang="zh-CN" altLang="en-US" sz="1200" dirty="0">
                <a:solidFill>
                  <a:schemeClr val="lt1"/>
                </a:solidFill>
                <a:latin typeface="微软雅黑" pitchFamily="34" charset="-122"/>
                <a:ea typeface="微软雅黑" pitchFamily="34" charset="-122"/>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a:off x="-22225" y="0"/>
            <a:ext cx="12214225" cy="6858000"/>
            <a:chOff x="-22898" y="0"/>
            <a:chExt cx="12214898" cy="6858000"/>
          </a:xfrm>
        </p:grpSpPr>
        <p:pic>
          <p:nvPicPr>
            <p:cNvPr id="2097162" name="图片 2097161" descr="http://img01.taopic.com/160203/318749-1602031H51065.jpg"/>
            <p:cNvPicPr>
              <a:picLocks/>
            </p:cNvPicPr>
            <p:nvPr/>
          </p:nvPicPr>
          <p:blipFill>
            <a:blip r:embed="rId2"/>
            <a:srcRect/>
            <a:stretch>
              <a:fillRect/>
            </a:stretch>
          </p:blipFill>
          <p:spPr>
            <a:xfrm>
              <a:off x="-22898" y="0"/>
              <a:ext cx="12214898" cy="6858000"/>
            </a:xfrm>
            <a:prstGeom prst="rect">
              <a:avLst/>
            </a:prstGeom>
            <a:noFill/>
            <a:ln>
              <a:noFill/>
            </a:ln>
          </p:spPr>
        </p:pic>
        <p:sp>
          <p:nvSpPr>
            <p:cNvPr id="1048675" name="等腰三角形 1048674"/>
            <p:cNvSpPr/>
            <p:nvPr/>
          </p:nvSpPr>
          <p:spPr>
            <a:xfrm>
              <a:off x="-672" y="266700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676" name="等腰三角形 1048675"/>
            <p:cNvSpPr/>
            <p:nvPr/>
          </p:nvSpPr>
          <p:spPr>
            <a:xfrm>
              <a:off x="-672" y="527685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677" name="等腰三角形 1048676"/>
            <p:cNvSpPr/>
            <p:nvPr/>
          </p:nvSpPr>
          <p:spPr>
            <a:xfrm rot="10800000">
              <a:off x="10077333" y="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678" name="等腰三角形 1048677"/>
            <p:cNvSpPr/>
            <p:nvPr/>
          </p:nvSpPr>
          <p:spPr>
            <a:xfrm rot="10800000">
              <a:off x="6686247" y="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grpSp>
      <p:sp>
        <p:nvSpPr>
          <p:cNvPr id="1048679" name="任意多边形: 形状 1048678"/>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680" name="任意多边形: 形状 1048679"/>
          <p:cNvSpPr/>
          <p:nvPr/>
        </p:nvSpPr>
        <p:spPr>
          <a:xfrm rot="2700000" flipH="1">
            <a:off x="11714956" y="3299618"/>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681" name="任意多边形: 形状 1048680"/>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682" name="任意多边形: 形状 1048681"/>
          <p:cNvSpPr/>
          <p:nvPr/>
        </p:nvSpPr>
        <p:spPr>
          <a:xfrm rot="2700000" flipH="1">
            <a:off x="11714956" y="3299618"/>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grpSp>
        <p:nvGrpSpPr>
          <p:cNvPr id="64" name="组合 63"/>
          <p:cNvGrpSpPr/>
          <p:nvPr/>
        </p:nvGrpSpPr>
        <p:grpSpPr>
          <a:xfrm>
            <a:off x="1127125" y="2389187"/>
            <a:ext cx="2081211" cy="2079625"/>
            <a:chOff x="1037257" y="2524140"/>
            <a:chExt cx="2081168" cy="2081168"/>
          </a:xfrm>
        </p:grpSpPr>
        <p:sp>
          <p:nvSpPr>
            <p:cNvPr id="1048683" name="椭圆 1048682"/>
            <p:cNvSpPr/>
            <p:nvPr/>
          </p:nvSpPr>
          <p:spPr>
            <a:xfrm>
              <a:off x="1037257" y="2524140"/>
              <a:ext cx="2081168" cy="2081168"/>
            </a:xfrm>
            <a:prstGeom prst="ellipse">
              <a:avLst/>
            </a:prstGeom>
            <a:solidFill>
              <a:schemeClr val="lt1">
                <a:alpha val="20000"/>
              </a:scheme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400">
                <a:solidFill>
                  <a:srgbClr val="FFFFFF"/>
                </a:solidFill>
                <a:latin typeface="Calibri" pitchFamily="34" charset="0"/>
                <a:ea typeface="等线" pitchFamily="2" charset="-122"/>
              </a:endParaRPr>
            </a:p>
          </p:txBody>
        </p:sp>
        <p:sp>
          <p:nvSpPr>
            <p:cNvPr id="1048684" name="椭圆 1048683"/>
            <p:cNvSpPr/>
            <p:nvPr/>
          </p:nvSpPr>
          <p:spPr>
            <a:xfrm>
              <a:off x="1164254" y="2648057"/>
              <a:ext cx="1836698" cy="1836512"/>
            </a:xfrm>
            <a:prstGeom prst="ellipse">
              <a:avLst/>
            </a:prstGeom>
            <a:solidFill>
              <a:schemeClr val="lt1">
                <a:alpha val="20000"/>
              </a:scheme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400">
                <a:solidFill>
                  <a:srgbClr val="FFFFFF"/>
                </a:solidFill>
                <a:latin typeface="Calibri" pitchFamily="34" charset="0"/>
                <a:ea typeface="等线" pitchFamily="2" charset="-122"/>
              </a:endParaRPr>
            </a:p>
          </p:txBody>
        </p:sp>
        <p:sp>
          <p:nvSpPr>
            <p:cNvPr id="1048685" name="文本框 1048684"/>
            <p:cNvSpPr txBox="1"/>
            <p:nvPr/>
          </p:nvSpPr>
          <p:spPr>
            <a:xfrm>
              <a:off x="1227504" y="3364520"/>
              <a:ext cx="1723513" cy="400407"/>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zh-CN" altLang="en-US" sz="2000" dirty="0">
                  <a:solidFill>
                    <a:schemeClr val="lt1"/>
                  </a:solidFill>
                  <a:latin typeface="微软雅黑" pitchFamily="34" charset="-122"/>
                  <a:ea typeface="微软雅黑" pitchFamily="34" charset="-122"/>
                </a:rPr>
                <a:t>感谢指导老师</a:t>
              </a:r>
            </a:p>
          </p:txBody>
        </p:sp>
      </p:grpSp>
      <p:grpSp>
        <p:nvGrpSpPr>
          <p:cNvPr id="66" name="组合 65"/>
          <p:cNvGrpSpPr/>
          <p:nvPr/>
        </p:nvGrpSpPr>
        <p:grpSpPr>
          <a:xfrm>
            <a:off x="3770312" y="2389187"/>
            <a:ext cx="2081211" cy="2079625"/>
            <a:chOff x="1037257" y="2524140"/>
            <a:chExt cx="2081168" cy="2081168"/>
          </a:xfrm>
        </p:grpSpPr>
        <p:sp>
          <p:nvSpPr>
            <p:cNvPr id="1048687" name="椭圆 1048686"/>
            <p:cNvSpPr/>
            <p:nvPr/>
          </p:nvSpPr>
          <p:spPr>
            <a:xfrm>
              <a:off x="1037257" y="2524140"/>
              <a:ext cx="2081168" cy="2081168"/>
            </a:xfrm>
            <a:prstGeom prst="ellipse">
              <a:avLst/>
            </a:prstGeom>
            <a:solidFill>
              <a:schemeClr val="lt1">
                <a:alpha val="20000"/>
              </a:scheme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400">
                <a:solidFill>
                  <a:srgbClr val="FFFFFF"/>
                </a:solidFill>
                <a:latin typeface="Calibri" pitchFamily="34" charset="0"/>
                <a:ea typeface="等线" pitchFamily="2" charset="-122"/>
              </a:endParaRPr>
            </a:p>
          </p:txBody>
        </p:sp>
        <p:sp>
          <p:nvSpPr>
            <p:cNvPr id="1048688" name="椭圆 1048687"/>
            <p:cNvSpPr/>
            <p:nvPr/>
          </p:nvSpPr>
          <p:spPr>
            <a:xfrm>
              <a:off x="1164254" y="2648057"/>
              <a:ext cx="1836698" cy="1836512"/>
            </a:xfrm>
            <a:prstGeom prst="ellipse">
              <a:avLst/>
            </a:prstGeom>
            <a:solidFill>
              <a:schemeClr val="lt1">
                <a:alpha val="20000"/>
              </a:scheme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400">
                <a:solidFill>
                  <a:srgbClr val="FFFFFF"/>
                </a:solidFill>
                <a:latin typeface="Calibri" pitchFamily="34" charset="0"/>
                <a:ea typeface="等线" pitchFamily="2" charset="-122"/>
              </a:endParaRPr>
            </a:p>
          </p:txBody>
        </p:sp>
        <p:sp>
          <p:nvSpPr>
            <p:cNvPr id="1048689" name="文本框 1048688"/>
            <p:cNvSpPr txBox="1"/>
            <p:nvPr/>
          </p:nvSpPr>
          <p:spPr>
            <a:xfrm>
              <a:off x="1228109" y="3339310"/>
              <a:ext cx="1723513" cy="400407"/>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zh-CN" altLang="en-US" sz="2000" dirty="0">
                  <a:solidFill>
                    <a:schemeClr val="lt1"/>
                  </a:solidFill>
                  <a:latin typeface="微软雅黑" pitchFamily="34" charset="-122"/>
                  <a:ea typeface="微软雅黑" pitchFamily="34" charset="-122"/>
                </a:rPr>
                <a:t>感谢答辩老师</a:t>
              </a:r>
            </a:p>
          </p:txBody>
        </p:sp>
      </p:grpSp>
      <p:grpSp>
        <p:nvGrpSpPr>
          <p:cNvPr id="68" name="组合 67"/>
          <p:cNvGrpSpPr/>
          <p:nvPr/>
        </p:nvGrpSpPr>
        <p:grpSpPr>
          <a:xfrm>
            <a:off x="6459537" y="2389187"/>
            <a:ext cx="2079625" cy="2079625"/>
            <a:chOff x="1037257" y="2524140"/>
            <a:chExt cx="2081168" cy="2081168"/>
          </a:xfrm>
        </p:grpSpPr>
        <p:sp>
          <p:nvSpPr>
            <p:cNvPr id="1048691" name="椭圆 1048690"/>
            <p:cNvSpPr/>
            <p:nvPr/>
          </p:nvSpPr>
          <p:spPr>
            <a:xfrm>
              <a:off x="1037257" y="2524140"/>
              <a:ext cx="2081168" cy="2081168"/>
            </a:xfrm>
            <a:prstGeom prst="ellipse">
              <a:avLst/>
            </a:prstGeom>
            <a:solidFill>
              <a:schemeClr val="lt1">
                <a:alpha val="20000"/>
              </a:scheme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400">
                <a:solidFill>
                  <a:srgbClr val="FFFFFF"/>
                </a:solidFill>
                <a:latin typeface="Calibri" pitchFamily="34" charset="0"/>
                <a:ea typeface="等线" pitchFamily="2" charset="-122"/>
              </a:endParaRPr>
            </a:p>
          </p:txBody>
        </p:sp>
        <p:sp>
          <p:nvSpPr>
            <p:cNvPr id="1048692" name="椭圆 1048691"/>
            <p:cNvSpPr/>
            <p:nvPr/>
          </p:nvSpPr>
          <p:spPr>
            <a:xfrm>
              <a:off x="1164351" y="2648057"/>
              <a:ext cx="1836512" cy="1836512"/>
            </a:xfrm>
            <a:prstGeom prst="ellipse">
              <a:avLst/>
            </a:prstGeom>
            <a:solidFill>
              <a:schemeClr val="lt1">
                <a:alpha val="20000"/>
              </a:scheme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400">
                <a:solidFill>
                  <a:srgbClr val="FFFFFF"/>
                </a:solidFill>
                <a:latin typeface="Calibri" pitchFamily="34" charset="0"/>
                <a:ea typeface="等线" pitchFamily="2" charset="-122"/>
              </a:endParaRPr>
            </a:p>
          </p:txBody>
        </p:sp>
        <p:sp>
          <p:nvSpPr>
            <p:cNvPr id="1048693" name="文本框 1048692"/>
            <p:cNvSpPr txBox="1"/>
            <p:nvPr/>
          </p:nvSpPr>
          <p:spPr>
            <a:xfrm>
              <a:off x="1482576" y="3364520"/>
              <a:ext cx="1211486" cy="400407"/>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zh-CN" altLang="en-US" sz="2000" dirty="0">
                  <a:solidFill>
                    <a:schemeClr val="lt1"/>
                  </a:solidFill>
                  <a:latin typeface="微软雅黑" pitchFamily="34" charset="-122"/>
                  <a:ea typeface="微软雅黑" pitchFamily="34" charset="-122"/>
                </a:rPr>
                <a:t>感谢同学</a:t>
              </a:r>
            </a:p>
          </p:txBody>
        </p:sp>
      </p:grpSp>
      <p:grpSp>
        <p:nvGrpSpPr>
          <p:cNvPr id="70" name="组合 69"/>
          <p:cNvGrpSpPr/>
          <p:nvPr/>
        </p:nvGrpSpPr>
        <p:grpSpPr>
          <a:xfrm>
            <a:off x="9101138" y="2389187"/>
            <a:ext cx="2081211" cy="2079625"/>
            <a:chOff x="1037257" y="2524140"/>
            <a:chExt cx="2081168" cy="2081168"/>
          </a:xfrm>
        </p:grpSpPr>
        <p:sp>
          <p:nvSpPr>
            <p:cNvPr id="1048695" name="椭圆 1048694"/>
            <p:cNvSpPr/>
            <p:nvPr/>
          </p:nvSpPr>
          <p:spPr>
            <a:xfrm>
              <a:off x="1037257" y="2524140"/>
              <a:ext cx="2081168" cy="2081168"/>
            </a:xfrm>
            <a:prstGeom prst="ellipse">
              <a:avLst/>
            </a:prstGeom>
            <a:solidFill>
              <a:schemeClr val="lt1">
                <a:alpha val="20000"/>
              </a:scheme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400">
                <a:solidFill>
                  <a:srgbClr val="FFFFFF"/>
                </a:solidFill>
                <a:latin typeface="Calibri" pitchFamily="34" charset="0"/>
                <a:ea typeface="等线" pitchFamily="2" charset="-122"/>
              </a:endParaRPr>
            </a:p>
          </p:txBody>
        </p:sp>
        <p:sp>
          <p:nvSpPr>
            <p:cNvPr id="1048696" name="椭圆 1048695"/>
            <p:cNvSpPr/>
            <p:nvPr/>
          </p:nvSpPr>
          <p:spPr>
            <a:xfrm>
              <a:off x="1164254" y="2648057"/>
              <a:ext cx="1836698" cy="1836512"/>
            </a:xfrm>
            <a:prstGeom prst="ellipse">
              <a:avLst/>
            </a:prstGeom>
            <a:solidFill>
              <a:schemeClr val="lt1">
                <a:alpha val="20000"/>
              </a:scheme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400">
                <a:solidFill>
                  <a:srgbClr val="FFFFFF"/>
                </a:solidFill>
                <a:latin typeface="Calibri" pitchFamily="34" charset="0"/>
                <a:ea typeface="等线" pitchFamily="2" charset="-122"/>
              </a:endParaRPr>
            </a:p>
          </p:txBody>
        </p:sp>
        <p:sp>
          <p:nvSpPr>
            <p:cNvPr id="1048697" name="文本框 1048696"/>
            <p:cNvSpPr txBox="1"/>
            <p:nvPr/>
          </p:nvSpPr>
          <p:spPr>
            <a:xfrm>
              <a:off x="1472559" y="3339310"/>
              <a:ext cx="1210563" cy="400407"/>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zh-CN" altLang="en-US" sz="2000" dirty="0">
                  <a:solidFill>
                    <a:schemeClr val="lt1"/>
                  </a:solidFill>
                  <a:latin typeface="微软雅黑" pitchFamily="34" charset="-122"/>
                  <a:ea typeface="微软雅黑" pitchFamily="34" charset="-122"/>
                </a:rPr>
                <a:t>感谢学院</a:t>
              </a:r>
            </a:p>
          </p:txBody>
        </p:sp>
      </p:grpSp>
      <p:sp>
        <p:nvSpPr>
          <p:cNvPr id="1048699" name="文本框 1048698"/>
          <p:cNvSpPr txBox="1"/>
          <p:nvPr/>
        </p:nvSpPr>
        <p:spPr>
          <a:xfrm>
            <a:off x="11701462" y="6442075"/>
            <a:ext cx="885825" cy="377411"/>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50000"/>
              </a:lnSpc>
              <a:spcBef>
                <a:spcPct val="0"/>
              </a:spcBef>
              <a:buFontTx/>
              <a:buNone/>
            </a:pPr>
            <a:r>
              <a:rPr lang="en-US" altLang="zh-CN" sz="1400" dirty="0">
                <a:solidFill>
                  <a:schemeClr val="lt1"/>
                </a:solidFill>
                <a:latin typeface="迷你简粗倩" pitchFamily="65" charset="-122"/>
                <a:ea typeface="迷你简粗倩" pitchFamily="65" charset="-122"/>
              </a:rPr>
              <a:t>19</a:t>
            </a:r>
          </a:p>
        </p:txBody>
      </p:sp>
      <p:grpSp>
        <p:nvGrpSpPr>
          <p:cNvPr id="71" name="组合 70"/>
          <p:cNvGrpSpPr/>
          <p:nvPr/>
        </p:nvGrpSpPr>
        <p:grpSpPr>
          <a:xfrm>
            <a:off x="549275" y="395287"/>
            <a:ext cx="2700291" cy="584775"/>
            <a:chOff x="549919" y="395953"/>
            <a:chExt cx="2699610" cy="583765"/>
          </a:xfrm>
        </p:grpSpPr>
        <p:sp>
          <p:nvSpPr>
            <p:cNvPr id="1048700" name="矩形 1048699"/>
            <p:cNvSpPr/>
            <p:nvPr/>
          </p:nvSpPr>
          <p:spPr>
            <a:xfrm>
              <a:off x="1270000" y="485775"/>
              <a:ext cx="1979529" cy="399419"/>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nSpc>
                  <a:spcPct val="100000"/>
                </a:lnSpc>
                <a:spcBef>
                  <a:spcPct val="0"/>
                </a:spcBef>
                <a:buNone/>
              </a:pPr>
              <a:r>
                <a:rPr lang="zh-CN" altLang="en-US" sz="2000" b="1" dirty="0">
                  <a:solidFill>
                    <a:schemeClr val="lt1"/>
                  </a:solidFill>
                  <a:latin typeface="微软雅黑" pitchFamily="34" charset="-122"/>
                  <a:ea typeface="微软雅黑" pitchFamily="34" charset="-122"/>
                </a:rPr>
                <a:t>研究总结与致谢</a:t>
              </a:r>
            </a:p>
          </p:txBody>
        </p:sp>
        <p:sp>
          <p:nvSpPr>
            <p:cNvPr id="1048701" name="文本框 1048700"/>
            <p:cNvSpPr txBox="1"/>
            <p:nvPr/>
          </p:nvSpPr>
          <p:spPr>
            <a:xfrm>
              <a:off x="549919" y="395953"/>
              <a:ext cx="649373" cy="583765"/>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en-US" altLang="zh-CN" sz="3200" dirty="0">
                  <a:solidFill>
                    <a:schemeClr val="lt1"/>
                  </a:solidFill>
                  <a:latin typeface="华文彩云" pitchFamily="2" charset="-122"/>
                  <a:ea typeface="华文彩云" pitchFamily="2" charset="-122"/>
                </a:rPr>
                <a:t>04</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22225" y="0"/>
            <a:ext cx="12214225" cy="6858000"/>
            <a:chOff x="-22898" y="0"/>
            <a:chExt cx="12214898" cy="6858000"/>
          </a:xfrm>
        </p:grpSpPr>
        <p:pic>
          <p:nvPicPr>
            <p:cNvPr id="2097154" name="图片 2097153" descr="http://img01.taopic.com/160203/318749-1602031H51065.jpg"/>
            <p:cNvPicPr>
              <a:picLocks/>
            </p:cNvPicPr>
            <p:nvPr/>
          </p:nvPicPr>
          <p:blipFill>
            <a:blip r:embed="rId2"/>
            <a:srcRect/>
            <a:stretch>
              <a:fillRect/>
            </a:stretch>
          </p:blipFill>
          <p:spPr>
            <a:xfrm>
              <a:off x="-22898" y="0"/>
              <a:ext cx="12214898" cy="6858000"/>
            </a:xfrm>
            <a:prstGeom prst="rect">
              <a:avLst/>
            </a:prstGeom>
            <a:noFill/>
            <a:ln>
              <a:noFill/>
            </a:ln>
          </p:spPr>
        </p:pic>
        <p:sp>
          <p:nvSpPr>
            <p:cNvPr id="1048588" name="等腰三角形 1048587"/>
            <p:cNvSpPr/>
            <p:nvPr/>
          </p:nvSpPr>
          <p:spPr>
            <a:xfrm>
              <a:off x="-672" y="266700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chemeClr val="lt1"/>
                </a:solidFill>
                <a:latin typeface="微软雅黑" pitchFamily="34" charset="-122"/>
                <a:ea typeface="微软雅黑" pitchFamily="34" charset="-122"/>
              </a:endParaRPr>
            </a:p>
          </p:txBody>
        </p:sp>
        <p:sp>
          <p:nvSpPr>
            <p:cNvPr id="1048589" name="等腰三角形 1048588"/>
            <p:cNvSpPr/>
            <p:nvPr/>
          </p:nvSpPr>
          <p:spPr>
            <a:xfrm>
              <a:off x="-672" y="527685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chemeClr val="lt1"/>
                </a:solidFill>
                <a:latin typeface="微软雅黑" pitchFamily="34" charset="-122"/>
                <a:ea typeface="微软雅黑" pitchFamily="34" charset="-122"/>
              </a:endParaRPr>
            </a:p>
          </p:txBody>
        </p:sp>
        <p:sp>
          <p:nvSpPr>
            <p:cNvPr id="1048590" name="等腰三角形 1048589"/>
            <p:cNvSpPr/>
            <p:nvPr/>
          </p:nvSpPr>
          <p:spPr>
            <a:xfrm rot="10800000">
              <a:off x="10077333" y="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chemeClr val="lt1"/>
                </a:solidFill>
                <a:latin typeface="微软雅黑" pitchFamily="34" charset="-122"/>
                <a:ea typeface="微软雅黑" pitchFamily="34" charset="-122"/>
              </a:endParaRPr>
            </a:p>
          </p:txBody>
        </p:sp>
        <p:sp>
          <p:nvSpPr>
            <p:cNvPr id="1048591" name="等腰三角形 1048590"/>
            <p:cNvSpPr/>
            <p:nvPr/>
          </p:nvSpPr>
          <p:spPr>
            <a:xfrm rot="10800000">
              <a:off x="6686247" y="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chemeClr val="lt1"/>
                </a:solidFill>
                <a:latin typeface="微软雅黑" pitchFamily="34" charset="-122"/>
                <a:ea typeface="微软雅黑" pitchFamily="34" charset="-122"/>
              </a:endParaRPr>
            </a:p>
          </p:txBody>
        </p:sp>
      </p:grpSp>
      <p:sp>
        <p:nvSpPr>
          <p:cNvPr id="1048592" name="任意多边形: 形状 1048591"/>
          <p:cNvSpPr/>
          <p:nvPr/>
        </p:nvSpPr>
        <p:spPr>
          <a:xfrm rot="18900000">
            <a:off x="250825" y="3460750"/>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593" name="任意多边形: 形状 1048592"/>
          <p:cNvSpPr/>
          <p:nvPr/>
        </p:nvSpPr>
        <p:spPr>
          <a:xfrm rot="2700000" flipH="1">
            <a:off x="11714956" y="3459956"/>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594" name="文本框 1048593"/>
          <p:cNvSpPr txBox="1"/>
          <p:nvPr/>
        </p:nvSpPr>
        <p:spPr>
          <a:xfrm>
            <a:off x="11701462" y="6442075"/>
            <a:ext cx="885825" cy="377825"/>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50000"/>
              </a:lnSpc>
              <a:spcBef>
                <a:spcPct val="0"/>
              </a:spcBef>
              <a:buFontTx/>
              <a:buNone/>
            </a:pPr>
            <a:r>
              <a:rPr lang="en-US" altLang="zh-CN" sz="1400" dirty="0">
                <a:solidFill>
                  <a:schemeClr val="lt1"/>
                </a:solidFill>
                <a:latin typeface="微软雅黑" pitchFamily="34" charset="-122"/>
                <a:ea typeface="微软雅黑" pitchFamily="34" charset="-122"/>
              </a:rPr>
              <a:t>02</a:t>
            </a:r>
          </a:p>
        </p:txBody>
      </p:sp>
      <p:sp>
        <p:nvSpPr>
          <p:cNvPr id="1048595" name="文本框 1048594"/>
          <p:cNvSpPr txBox="1"/>
          <p:nvPr/>
        </p:nvSpPr>
        <p:spPr>
          <a:xfrm>
            <a:off x="2063750" y="2584450"/>
            <a:ext cx="2519362" cy="155194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r>
              <a:rPr lang="zh-CN" altLang="en-US" sz="6600">
                <a:solidFill>
                  <a:schemeClr val="lt1"/>
                </a:solidFill>
                <a:latin typeface="微软雅黑" pitchFamily="34" charset="-122"/>
                <a:ea typeface="微软雅黑" pitchFamily="34" charset="-122"/>
              </a:rPr>
              <a:t>目录</a:t>
            </a:r>
          </a:p>
          <a:p>
            <a:pPr lvl="0"/>
            <a:r>
              <a:rPr lang="zh-CN" altLang="en-US" sz="3200" b="1">
                <a:solidFill>
                  <a:schemeClr val="lt1"/>
                </a:solidFill>
                <a:latin typeface="微软雅黑" pitchFamily="34" charset="-122"/>
                <a:ea typeface="微软雅黑" pitchFamily="34" charset="-122"/>
              </a:rPr>
              <a:t>CONTENT</a:t>
            </a:r>
          </a:p>
        </p:txBody>
      </p:sp>
      <p:grpSp>
        <p:nvGrpSpPr>
          <p:cNvPr id="33" name="组合 32"/>
          <p:cNvGrpSpPr/>
          <p:nvPr/>
        </p:nvGrpSpPr>
        <p:grpSpPr>
          <a:xfrm>
            <a:off x="5672137" y="1135062"/>
            <a:ext cx="5474621" cy="4516437"/>
            <a:chOff x="5672610" y="1136631"/>
            <a:chExt cx="5475225" cy="4517217"/>
          </a:xfrm>
        </p:grpSpPr>
        <p:grpSp>
          <p:nvGrpSpPr>
            <p:cNvPr id="34" name="组合 33"/>
            <p:cNvGrpSpPr/>
            <p:nvPr/>
          </p:nvGrpSpPr>
          <p:grpSpPr>
            <a:xfrm>
              <a:off x="5681286" y="1136631"/>
              <a:ext cx="5466549" cy="984975"/>
              <a:chOff x="5681286" y="1136631"/>
              <a:chExt cx="5466549" cy="984975"/>
            </a:xfrm>
          </p:grpSpPr>
          <p:sp>
            <p:nvSpPr>
              <p:cNvPr id="1048596" name="文本框 1048595"/>
              <p:cNvSpPr txBox="1"/>
              <p:nvPr/>
            </p:nvSpPr>
            <p:spPr>
              <a:xfrm>
                <a:off x="5681286" y="1249449"/>
                <a:ext cx="886076" cy="584775"/>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en-US" altLang="zh-CN" sz="3200" b="1">
                    <a:solidFill>
                      <a:schemeClr val="lt1"/>
                    </a:solidFill>
                    <a:latin typeface="微软雅黑" pitchFamily="34" charset="-122"/>
                    <a:ea typeface="微软雅黑" pitchFamily="34" charset="-122"/>
                  </a:rPr>
                  <a:t>01</a:t>
                </a:r>
              </a:p>
            </p:txBody>
          </p:sp>
          <p:grpSp>
            <p:nvGrpSpPr>
              <p:cNvPr id="35" name="组合 34"/>
              <p:cNvGrpSpPr/>
              <p:nvPr/>
            </p:nvGrpSpPr>
            <p:grpSpPr>
              <a:xfrm>
                <a:off x="6576545" y="1136631"/>
                <a:ext cx="4571290" cy="984975"/>
                <a:chOff x="3519362" y="3708633"/>
                <a:chExt cx="4571290" cy="984975"/>
              </a:xfrm>
            </p:grpSpPr>
            <p:sp>
              <p:nvSpPr>
                <p:cNvPr id="1048597" name="文本框 1048596"/>
                <p:cNvSpPr txBox="1"/>
                <p:nvPr/>
              </p:nvSpPr>
              <p:spPr>
                <a:xfrm>
                  <a:off x="3519362" y="3708633"/>
                  <a:ext cx="4229018" cy="461665"/>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zh-CN" altLang="en-US" sz="2400" dirty="0">
                      <a:solidFill>
                        <a:schemeClr val="lt1"/>
                      </a:solidFill>
                      <a:latin typeface="微软雅黑" pitchFamily="34" charset="-122"/>
                      <a:ea typeface="微软雅黑" pitchFamily="34" charset="-122"/>
                    </a:rPr>
                    <a:t>研究背景与意义</a:t>
                  </a:r>
                </a:p>
              </p:txBody>
            </p:sp>
            <p:sp>
              <p:nvSpPr>
                <p:cNvPr id="1048598" name="矩形 1048597"/>
                <p:cNvSpPr/>
                <p:nvPr/>
              </p:nvSpPr>
              <p:spPr>
                <a:xfrm>
                  <a:off x="3520377" y="4170298"/>
                  <a:ext cx="4570275" cy="523310"/>
                </a:xfrm>
                <a:prstGeom prst="rect">
                  <a:avLst/>
                </a:prstGeom>
                <a:noFill/>
                <a:ln>
                  <a:noFill/>
                </a:ln>
              </p:spPr>
              <p:txBody>
                <a:bodyPr vert="horz" wrap="squar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nSpc>
                      <a:spcPct val="100000"/>
                    </a:lnSpc>
                    <a:spcBef>
                      <a:spcPct val="0"/>
                    </a:spcBef>
                    <a:buFontTx/>
                    <a:buNone/>
                  </a:pPr>
                  <a:r>
                    <a:rPr lang="en-US" altLang="zh-CN" sz="1800" dirty="0">
                      <a:solidFill>
                        <a:schemeClr val="lt1"/>
                      </a:solidFill>
                      <a:latin typeface="微软雅黑" pitchFamily="34" charset="-122"/>
                      <a:ea typeface="微软雅黑" pitchFamily="34" charset="-122"/>
                    </a:rPr>
                    <a:t>Research</a:t>
                  </a:r>
                  <a:r>
                    <a:rPr lang="en-US" altLang="zh-CN" dirty="0"/>
                    <a:t> </a:t>
                  </a:r>
                  <a:r>
                    <a:rPr lang="en-US" altLang="zh-CN" sz="1800" dirty="0">
                      <a:solidFill>
                        <a:schemeClr val="lt1"/>
                      </a:solidFill>
                      <a:latin typeface="微软雅黑" pitchFamily="34" charset="-122"/>
                      <a:ea typeface="微软雅黑" pitchFamily="34" charset="-122"/>
                    </a:rPr>
                    <a:t>background</a:t>
                  </a:r>
                  <a:r>
                    <a:rPr lang="en-US" altLang="zh-CN" dirty="0"/>
                    <a:t> </a:t>
                  </a:r>
                  <a:r>
                    <a:rPr lang="en-US" altLang="zh-CN" sz="1800" dirty="0">
                      <a:solidFill>
                        <a:schemeClr val="lt1"/>
                      </a:solidFill>
                      <a:latin typeface="微软雅黑" pitchFamily="34" charset="-122"/>
                      <a:ea typeface="微软雅黑" pitchFamily="34" charset="-122"/>
                    </a:rPr>
                    <a:t>and</a:t>
                  </a:r>
                  <a:r>
                    <a:rPr lang="en-US" altLang="zh-CN" dirty="0"/>
                    <a:t> </a:t>
                  </a:r>
                  <a:r>
                    <a:rPr lang="en-US" altLang="zh-CN" sz="1800" dirty="0">
                      <a:solidFill>
                        <a:schemeClr val="lt1"/>
                      </a:solidFill>
                      <a:latin typeface="微软雅黑" pitchFamily="34" charset="-122"/>
                      <a:ea typeface="微软雅黑" pitchFamily="34" charset="-122"/>
                    </a:rPr>
                    <a:t>significance</a:t>
                  </a:r>
                </a:p>
              </p:txBody>
            </p:sp>
          </p:grpSp>
        </p:grpSp>
        <p:grpSp>
          <p:nvGrpSpPr>
            <p:cNvPr id="36" name="组合 35"/>
            <p:cNvGrpSpPr/>
            <p:nvPr/>
          </p:nvGrpSpPr>
          <p:grpSpPr>
            <a:xfrm>
              <a:off x="5672610" y="2365371"/>
              <a:ext cx="4234704" cy="831061"/>
              <a:chOff x="5672610" y="2380844"/>
              <a:chExt cx="4234704" cy="831061"/>
            </a:xfrm>
          </p:grpSpPr>
          <p:sp>
            <p:nvSpPr>
              <p:cNvPr id="1048599" name="文本框 1048598"/>
              <p:cNvSpPr txBox="1"/>
              <p:nvPr/>
            </p:nvSpPr>
            <p:spPr>
              <a:xfrm>
                <a:off x="5672610" y="2503956"/>
                <a:ext cx="886076" cy="584775"/>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en-US" altLang="zh-CN" sz="3200" b="1">
                    <a:solidFill>
                      <a:schemeClr val="lt1"/>
                    </a:solidFill>
                    <a:latin typeface="微软雅黑" pitchFamily="34" charset="-122"/>
                    <a:ea typeface="微软雅黑" pitchFamily="34" charset="-122"/>
                  </a:rPr>
                  <a:t>02</a:t>
                </a:r>
              </a:p>
            </p:txBody>
          </p:sp>
          <p:grpSp>
            <p:nvGrpSpPr>
              <p:cNvPr id="37" name="组合 36"/>
              <p:cNvGrpSpPr/>
              <p:nvPr/>
            </p:nvGrpSpPr>
            <p:grpSpPr>
              <a:xfrm>
                <a:off x="6576038" y="2380844"/>
                <a:ext cx="3331276" cy="831061"/>
                <a:chOff x="3519362" y="3708633"/>
                <a:chExt cx="3331276" cy="831061"/>
              </a:xfrm>
            </p:grpSpPr>
            <p:sp>
              <p:nvSpPr>
                <p:cNvPr id="1048600" name="文本框 1048599"/>
                <p:cNvSpPr txBox="1"/>
                <p:nvPr/>
              </p:nvSpPr>
              <p:spPr>
                <a:xfrm>
                  <a:off x="3519362" y="3708633"/>
                  <a:ext cx="3313924" cy="461665"/>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zh-CN" altLang="en-US" sz="2400" dirty="0">
                      <a:solidFill>
                        <a:schemeClr val="lt1"/>
                      </a:solidFill>
                      <a:latin typeface="微软雅黑" pitchFamily="34" charset="-122"/>
                      <a:ea typeface="微软雅黑" pitchFamily="34" charset="-122"/>
                    </a:rPr>
                    <a:t>研究方法与思路</a:t>
                  </a:r>
                </a:p>
              </p:txBody>
            </p:sp>
            <p:sp>
              <p:nvSpPr>
                <p:cNvPr id="1048601" name="矩形 1048600"/>
                <p:cNvSpPr/>
                <p:nvPr/>
              </p:nvSpPr>
              <p:spPr>
                <a:xfrm>
                  <a:off x="3520377" y="4170298"/>
                  <a:ext cx="3330261" cy="369396"/>
                </a:xfrm>
                <a:prstGeom prst="rect">
                  <a:avLst/>
                </a:prstGeom>
                <a:noFill/>
                <a:ln>
                  <a:noFill/>
                </a:ln>
              </p:spPr>
              <p:txBody>
                <a:bodyPr vert="horz" wrap="squar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nSpc>
                      <a:spcPct val="100000"/>
                    </a:lnSpc>
                    <a:spcBef>
                      <a:spcPct val="0"/>
                    </a:spcBef>
                    <a:buFontTx/>
                    <a:buNone/>
                  </a:pPr>
                  <a:r>
                    <a:rPr lang="en-US" altLang="zh-CN" sz="1800" dirty="0">
                      <a:solidFill>
                        <a:schemeClr val="lt1"/>
                      </a:solidFill>
                      <a:latin typeface="微软雅黑" pitchFamily="34" charset="-122"/>
                      <a:ea typeface="微软雅黑" pitchFamily="34" charset="-122"/>
                    </a:rPr>
                    <a:t>Research methods and ideas</a:t>
                  </a:r>
                </a:p>
              </p:txBody>
            </p:sp>
          </p:grpSp>
        </p:grpSp>
        <p:grpSp>
          <p:nvGrpSpPr>
            <p:cNvPr id="38" name="组合 37"/>
            <p:cNvGrpSpPr/>
            <p:nvPr/>
          </p:nvGrpSpPr>
          <p:grpSpPr>
            <a:xfrm>
              <a:off x="5686932" y="3594111"/>
              <a:ext cx="4879484" cy="831061"/>
              <a:chOff x="5686932" y="3578638"/>
              <a:chExt cx="4879484" cy="831061"/>
            </a:xfrm>
          </p:grpSpPr>
          <p:sp>
            <p:nvSpPr>
              <p:cNvPr id="1048602" name="文本框 1048601"/>
              <p:cNvSpPr txBox="1"/>
              <p:nvPr/>
            </p:nvSpPr>
            <p:spPr>
              <a:xfrm>
                <a:off x="5686932" y="3691456"/>
                <a:ext cx="886076" cy="584775"/>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en-US" altLang="zh-CN" sz="3200" b="1">
                    <a:solidFill>
                      <a:schemeClr val="lt1"/>
                    </a:solidFill>
                    <a:latin typeface="微软雅黑" pitchFamily="34" charset="-122"/>
                    <a:ea typeface="微软雅黑" pitchFamily="34" charset="-122"/>
                  </a:rPr>
                  <a:t>03</a:t>
                </a:r>
              </a:p>
            </p:txBody>
          </p:sp>
          <p:grpSp>
            <p:nvGrpSpPr>
              <p:cNvPr id="39" name="组合 38"/>
              <p:cNvGrpSpPr/>
              <p:nvPr/>
            </p:nvGrpSpPr>
            <p:grpSpPr>
              <a:xfrm>
                <a:off x="6604752" y="3578638"/>
                <a:ext cx="3961664" cy="831061"/>
                <a:chOff x="3519362" y="3708633"/>
                <a:chExt cx="3961664" cy="831061"/>
              </a:xfrm>
            </p:grpSpPr>
            <p:sp>
              <p:nvSpPr>
                <p:cNvPr id="1048603" name="文本框 1048602"/>
                <p:cNvSpPr txBox="1"/>
                <p:nvPr/>
              </p:nvSpPr>
              <p:spPr>
                <a:xfrm>
                  <a:off x="3519362" y="3708633"/>
                  <a:ext cx="3961664" cy="461665"/>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zh-CN" altLang="en-US" sz="2400" dirty="0">
                      <a:solidFill>
                        <a:schemeClr val="lt1"/>
                      </a:solidFill>
                      <a:latin typeface="微软雅黑" pitchFamily="34" charset="-122"/>
                      <a:ea typeface="微软雅黑" pitchFamily="34" charset="-122"/>
                    </a:rPr>
                    <a:t>研究成果及扩展</a:t>
                  </a:r>
                </a:p>
              </p:txBody>
            </p:sp>
            <p:sp>
              <p:nvSpPr>
                <p:cNvPr id="1048604" name="矩形 1048603"/>
                <p:cNvSpPr/>
                <p:nvPr/>
              </p:nvSpPr>
              <p:spPr>
                <a:xfrm>
                  <a:off x="3520377" y="4170298"/>
                  <a:ext cx="3667678" cy="369396"/>
                </a:xfrm>
                <a:prstGeom prst="rect">
                  <a:avLst/>
                </a:prstGeom>
                <a:noFill/>
                <a:ln>
                  <a:noFill/>
                </a:ln>
              </p:spPr>
              <p:txBody>
                <a:bodyPr vert="horz" wrap="squar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nSpc>
                      <a:spcPct val="100000"/>
                    </a:lnSpc>
                    <a:spcBef>
                      <a:spcPct val="0"/>
                    </a:spcBef>
                    <a:buFontTx/>
                    <a:buNone/>
                  </a:pPr>
                  <a:r>
                    <a:rPr lang="en-US" altLang="zh-CN" sz="1800" dirty="0">
                      <a:solidFill>
                        <a:schemeClr val="lt1"/>
                      </a:solidFill>
                      <a:latin typeface="微软雅黑" pitchFamily="34" charset="-122"/>
                      <a:ea typeface="微软雅黑" pitchFamily="34" charset="-122"/>
                    </a:rPr>
                    <a:t>Research results and expansion</a:t>
                  </a:r>
                </a:p>
              </p:txBody>
            </p:sp>
          </p:grpSp>
        </p:grpSp>
        <p:grpSp>
          <p:nvGrpSpPr>
            <p:cNvPr id="40" name="组合 39"/>
            <p:cNvGrpSpPr/>
            <p:nvPr/>
          </p:nvGrpSpPr>
          <p:grpSpPr>
            <a:xfrm>
              <a:off x="5686932" y="4822851"/>
              <a:ext cx="4326543" cy="830997"/>
              <a:chOff x="5686932" y="4822851"/>
              <a:chExt cx="4326543" cy="830997"/>
            </a:xfrm>
          </p:grpSpPr>
          <p:sp>
            <p:nvSpPr>
              <p:cNvPr id="1048605" name="文本框 1048604"/>
              <p:cNvSpPr txBox="1"/>
              <p:nvPr/>
            </p:nvSpPr>
            <p:spPr>
              <a:xfrm>
                <a:off x="5686932" y="4895722"/>
                <a:ext cx="886076" cy="584775"/>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en-US" altLang="zh-CN" sz="3200" b="1">
                    <a:solidFill>
                      <a:schemeClr val="lt1"/>
                    </a:solidFill>
                    <a:latin typeface="微软雅黑" pitchFamily="34" charset="-122"/>
                    <a:ea typeface="微软雅黑" pitchFamily="34" charset="-122"/>
                  </a:rPr>
                  <a:t>04</a:t>
                </a:r>
              </a:p>
            </p:txBody>
          </p:sp>
          <p:grpSp>
            <p:nvGrpSpPr>
              <p:cNvPr id="41" name="组合 40"/>
              <p:cNvGrpSpPr/>
              <p:nvPr/>
            </p:nvGrpSpPr>
            <p:grpSpPr>
              <a:xfrm>
                <a:off x="6604245" y="4822851"/>
                <a:ext cx="3409230" cy="830997"/>
                <a:chOff x="3519362" y="3708633"/>
                <a:chExt cx="3409230" cy="830997"/>
              </a:xfrm>
            </p:grpSpPr>
            <p:sp>
              <p:nvSpPr>
                <p:cNvPr id="1048606" name="文本框 1048605"/>
                <p:cNvSpPr txBox="1"/>
                <p:nvPr/>
              </p:nvSpPr>
              <p:spPr>
                <a:xfrm>
                  <a:off x="3519362" y="3708633"/>
                  <a:ext cx="3409230" cy="461665"/>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zh-CN" altLang="en-US" sz="2400" dirty="0">
                      <a:solidFill>
                        <a:schemeClr val="lt1"/>
                      </a:solidFill>
                      <a:latin typeface="微软雅黑" pitchFamily="34" charset="-122"/>
                      <a:ea typeface="微软雅黑" pitchFamily="34" charset="-122"/>
                    </a:rPr>
                    <a:t>总结与致谢</a:t>
                  </a:r>
                </a:p>
              </p:txBody>
            </p:sp>
            <p:sp>
              <p:nvSpPr>
                <p:cNvPr id="1048607" name="矩形 1048606"/>
                <p:cNvSpPr/>
                <p:nvPr/>
              </p:nvSpPr>
              <p:spPr>
                <a:xfrm>
                  <a:off x="3520377" y="4170298"/>
                  <a:ext cx="3130370" cy="369332"/>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nSpc>
                      <a:spcPct val="100000"/>
                    </a:lnSpc>
                    <a:spcBef>
                      <a:spcPct val="0"/>
                    </a:spcBef>
                    <a:buFontTx/>
                    <a:buNone/>
                  </a:pPr>
                  <a:r>
                    <a:rPr lang="en-US" altLang="zh-CN" sz="1800" dirty="0">
                      <a:solidFill>
                        <a:schemeClr val="lt1"/>
                      </a:solidFill>
                      <a:latin typeface="微软雅黑" pitchFamily="34" charset="-122"/>
                      <a:ea typeface="微软雅黑" pitchFamily="34" charset="-122"/>
                    </a:rPr>
                    <a:t>Summary and thanks</a:t>
                  </a:r>
                </a:p>
              </p:txBody>
            </p:sp>
          </p:grpSp>
        </p:grpSp>
        <p:cxnSp>
          <p:nvCxnSpPr>
            <p:cNvPr id="3145728" name="直接连接符 3145727"/>
            <p:cNvCxnSpPr>
              <a:cxnSpLocks/>
            </p:cNvCxnSpPr>
            <p:nvPr/>
          </p:nvCxnSpPr>
          <p:spPr>
            <a:xfrm flipH="1">
              <a:off x="6006022" y="1503406"/>
              <a:ext cx="482653" cy="481096"/>
            </a:xfrm>
            <a:prstGeom prst="line">
              <a:avLst/>
            </a:prstGeom>
            <a:noFill/>
            <a:ln w="6350" cap="flat" cmpd="sng">
              <a:solidFill>
                <a:schemeClr val="lt1">
                  <a:alpha val="100000"/>
                </a:schemeClr>
              </a:solidFill>
              <a:prstDash val="solid"/>
              <a:miter/>
            </a:ln>
          </p:spPr>
        </p:cxnSp>
        <p:cxnSp>
          <p:nvCxnSpPr>
            <p:cNvPr id="3145729" name="直接连接符 3145728"/>
            <p:cNvCxnSpPr>
              <a:cxnSpLocks/>
            </p:cNvCxnSpPr>
            <p:nvPr/>
          </p:nvCxnSpPr>
          <p:spPr>
            <a:xfrm flipH="1">
              <a:off x="6006022" y="2743458"/>
              <a:ext cx="481065" cy="482683"/>
            </a:xfrm>
            <a:prstGeom prst="line">
              <a:avLst/>
            </a:prstGeom>
            <a:noFill/>
            <a:ln w="6350" cap="flat" cmpd="sng">
              <a:solidFill>
                <a:schemeClr val="lt1">
                  <a:alpha val="100000"/>
                </a:schemeClr>
              </a:solidFill>
              <a:prstDash val="solid"/>
              <a:miter/>
            </a:ln>
          </p:spPr>
        </p:cxnSp>
        <p:cxnSp>
          <p:nvCxnSpPr>
            <p:cNvPr id="3145730" name="直接连接符 3145729"/>
            <p:cNvCxnSpPr>
              <a:cxnSpLocks/>
            </p:cNvCxnSpPr>
            <p:nvPr/>
          </p:nvCxnSpPr>
          <p:spPr>
            <a:xfrm flipH="1">
              <a:off x="6006022" y="3927938"/>
              <a:ext cx="481065" cy="481095"/>
            </a:xfrm>
            <a:prstGeom prst="line">
              <a:avLst/>
            </a:prstGeom>
            <a:noFill/>
            <a:ln w="6350" cap="flat" cmpd="sng">
              <a:solidFill>
                <a:schemeClr val="lt1">
                  <a:alpha val="100000"/>
                </a:schemeClr>
              </a:solidFill>
              <a:prstDash val="solid"/>
              <a:miter/>
            </a:ln>
          </p:spPr>
        </p:cxnSp>
        <p:cxnSp>
          <p:nvCxnSpPr>
            <p:cNvPr id="3145731" name="直接连接符 3145730"/>
            <p:cNvCxnSpPr>
              <a:cxnSpLocks/>
            </p:cNvCxnSpPr>
            <p:nvPr/>
          </p:nvCxnSpPr>
          <p:spPr>
            <a:xfrm flipH="1">
              <a:off x="6007609" y="5133058"/>
              <a:ext cx="481066" cy="481096"/>
            </a:xfrm>
            <a:prstGeom prst="line">
              <a:avLst/>
            </a:prstGeom>
            <a:noFill/>
            <a:ln w="6350" cap="flat" cmpd="sng">
              <a:solidFill>
                <a:schemeClr val="lt1">
                  <a:alpha val="100000"/>
                </a:schemeClr>
              </a:solidFill>
              <a:prstDash val="solid"/>
              <a:miter/>
            </a:ln>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8595"/>
                                        </p:tgtEl>
                                        <p:attrNameLst>
                                          <p:attrName>style.visibility</p:attrName>
                                        </p:attrNameLst>
                                      </p:cBhvr>
                                      <p:to>
                                        <p:strVal val="visible"/>
                                      </p:to>
                                    </p:set>
                                    <p:animEffect transition="in" filter="fade">
                                      <p:cBhvr>
                                        <p:cTn id="7" dur="1000"/>
                                        <p:tgtEl>
                                          <p:spTgt spid="1048595"/>
                                        </p:tgtEl>
                                      </p:cBhvr>
                                    </p:animEffect>
                                    <p:anim calcmode="lin" valueType="num">
                                      <p:cBhvr>
                                        <p:cTn id="8" dur="1000" fill="hold"/>
                                        <p:tgtEl>
                                          <p:spTgt spid="1048595"/>
                                        </p:tgtEl>
                                        <p:attrNameLst>
                                          <p:attrName>ppt_x</p:attrName>
                                        </p:attrNameLst>
                                      </p:cBhvr>
                                      <p:tavLst>
                                        <p:tav tm="0">
                                          <p:val>
                                            <p:strVal val="#ppt_x"/>
                                          </p:val>
                                        </p:tav>
                                        <p:tav tm="100000">
                                          <p:val>
                                            <p:strVal val="#ppt_x"/>
                                          </p:val>
                                        </p:tav>
                                      </p:tavLst>
                                    </p:anim>
                                    <p:anim calcmode="lin" valueType="num">
                                      <p:cBhvr>
                                        <p:cTn id="9" dur="1000" fill="hold"/>
                                        <p:tgtEl>
                                          <p:spTgt spid="1048595"/>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 presetClass="entr" presetSubtype="4" fill="hold" nodeType="after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ppt_x"/>
                                          </p:val>
                                        </p:tav>
                                        <p:tav tm="100000">
                                          <p:val>
                                            <p:strVal val="#ppt_x"/>
                                          </p:val>
                                        </p:tav>
                                      </p:tavLst>
                                    </p:anim>
                                    <p:anim calcmode="lin" valueType="num">
                                      <p:cBhvr additive="base">
                                        <p:cTn id="1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80" name="图片 2097179" descr="http://img01.taopic.com/160203/318749-1602031H51065.jpg"/>
          <p:cNvPicPr>
            <a:picLocks/>
          </p:cNvPicPr>
          <p:nvPr/>
        </p:nvPicPr>
        <p:blipFill>
          <a:blip r:embed="rId2"/>
          <a:srcRect/>
          <a:stretch>
            <a:fillRect/>
          </a:stretch>
        </p:blipFill>
        <p:spPr>
          <a:xfrm>
            <a:off x="-22225" y="0"/>
            <a:ext cx="12214225" cy="6858000"/>
          </a:xfrm>
          <a:prstGeom prst="rect">
            <a:avLst/>
          </a:prstGeom>
          <a:noFill/>
          <a:ln>
            <a:noFill/>
          </a:ln>
        </p:spPr>
      </p:pic>
      <p:pic>
        <p:nvPicPr>
          <p:cNvPr id="2097181" name="图片 2097180"/>
          <p:cNvPicPr>
            <a:picLocks/>
          </p:cNvPicPr>
          <p:nvPr/>
        </p:nvPicPr>
        <p:blipFill>
          <a:blip r:embed="rId3"/>
          <a:srcRect/>
          <a:stretch>
            <a:fillRect/>
          </a:stretch>
        </p:blipFill>
        <p:spPr>
          <a:xfrm>
            <a:off x="1887537" y="4484687"/>
            <a:ext cx="768350" cy="768350"/>
          </a:xfrm>
          <a:prstGeom prst="rect">
            <a:avLst/>
          </a:prstGeom>
          <a:noFill/>
          <a:ln>
            <a:noFill/>
          </a:ln>
        </p:spPr>
      </p:pic>
      <p:sp>
        <p:nvSpPr>
          <p:cNvPr id="1048902" name="矩形 1048901"/>
          <p:cNvSpPr/>
          <p:nvPr/>
        </p:nvSpPr>
        <p:spPr>
          <a:xfrm>
            <a:off x="1550987" y="1404937"/>
            <a:ext cx="8942388" cy="2471737"/>
          </a:xfrm>
          <a:prstGeom prst="rect">
            <a:avLst/>
          </a:prstGeom>
          <a:solidFill>
            <a:srgbClr val="000000">
              <a:alpha val="39999"/>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a:endParaRPr lang="zh-CN" altLang="en-US" b="1">
              <a:solidFill>
                <a:schemeClr val="lt1"/>
              </a:solidFill>
              <a:latin typeface="微软雅黑" pitchFamily="34" charset="-122"/>
              <a:ea typeface="微软雅黑" pitchFamily="34" charset="-122"/>
            </a:endParaRPr>
          </a:p>
        </p:txBody>
      </p:sp>
      <p:sp>
        <p:nvSpPr>
          <p:cNvPr id="1048903" name="矩形 1048902"/>
          <p:cNvSpPr/>
          <p:nvPr/>
        </p:nvSpPr>
        <p:spPr>
          <a:xfrm>
            <a:off x="1908175" y="1784350"/>
            <a:ext cx="8942388" cy="2365375"/>
          </a:xfrm>
          <a:prstGeom prst="rect">
            <a:avLst/>
          </a:prstGeom>
          <a:noFill/>
          <a:ln w="19050" cap="flat" cmpd="sng">
            <a:solidFill>
              <a:schemeClr val="lt1">
                <a:alpha val="100000"/>
              </a:scheme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a:endParaRPr lang="zh-CN" altLang="en-US" b="1">
              <a:solidFill>
                <a:schemeClr val="lt1"/>
              </a:solidFill>
              <a:latin typeface="微软雅黑" pitchFamily="34" charset="-122"/>
              <a:ea typeface="微软雅黑" pitchFamily="34" charset="-122"/>
            </a:endParaRPr>
          </a:p>
        </p:txBody>
      </p:sp>
      <p:sp>
        <p:nvSpPr>
          <p:cNvPr id="1048904" name="文本框 1048903"/>
          <p:cNvSpPr txBox="1"/>
          <p:nvPr/>
        </p:nvSpPr>
        <p:spPr>
          <a:xfrm>
            <a:off x="2135187" y="2011362"/>
            <a:ext cx="8956675" cy="12001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a:r>
              <a:rPr lang="zh-CN" altLang="en-US" sz="7200" b="1">
                <a:solidFill>
                  <a:schemeClr val="lt1"/>
                </a:solidFill>
                <a:latin typeface="微软雅黑" pitchFamily="34" charset="-122"/>
                <a:ea typeface="微软雅黑" pitchFamily="34" charset="-122"/>
              </a:rPr>
              <a:t>感谢各位指导！</a:t>
            </a:r>
          </a:p>
        </p:txBody>
      </p:sp>
      <p:sp>
        <p:nvSpPr>
          <p:cNvPr id="1048905" name="文本框 1048904"/>
          <p:cNvSpPr txBox="1"/>
          <p:nvPr/>
        </p:nvSpPr>
        <p:spPr>
          <a:xfrm>
            <a:off x="3030537" y="3348037"/>
            <a:ext cx="6381750" cy="369887"/>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800" b="1" dirty="0">
                <a:solidFill>
                  <a:schemeClr val="lt1"/>
                </a:solidFill>
                <a:latin typeface="微软雅黑" pitchFamily="34" charset="-122"/>
                <a:ea typeface="微软雅黑" pitchFamily="34" charset="-122"/>
              </a:rPr>
              <a:t>答辩人：李柱明      答辩时间：</a:t>
            </a:r>
            <a:r>
              <a:rPr lang="en-US" altLang="zh-CN" sz="1800" b="1" dirty="0">
                <a:solidFill>
                  <a:schemeClr val="lt1"/>
                </a:solidFill>
                <a:latin typeface="微软雅黑" pitchFamily="34" charset="-122"/>
                <a:ea typeface="微软雅黑" pitchFamily="34" charset="-122"/>
              </a:rPr>
              <a:t>8      </a:t>
            </a:r>
            <a:r>
              <a:rPr lang="zh-CN" altLang="en-US" sz="1800" b="1" dirty="0">
                <a:solidFill>
                  <a:schemeClr val="lt1"/>
                </a:solidFill>
                <a:latin typeface="微软雅黑" pitchFamily="34" charset="-122"/>
                <a:ea typeface="微软雅黑" pitchFamily="34" charset="-122"/>
              </a:rPr>
              <a:t>指导老师：谢永红</a:t>
            </a:r>
          </a:p>
        </p:txBody>
      </p:sp>
      <p:sp>
        <p:nvSpPr>
          <p:cNvPr id="1048906" name="矩形 1048905"/>
          <p:cNvSpPr/>
          <p:nvPr/>
        </p:nvSpPr>
        <p:spPr>
          <a:xfrm>
            <a:off x="2817812" y="4559300"/>
            <a:ext cx="7550150" cy="5238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r>
              <a:rPr lang="zh-CN" altLang="en-US" sz="2800" dirty="0">
                <a:solidFill>
                  <a:schemeClr val="lt1"/>
                </a:solidFill>
                <a:latin typeface="微软雅黑" pitchFamily="34" charset="-122"/>
                <a:ea typeface="微软雅黑" pitchFamily="34" charset="-122"/>
              </a:rPr>
              <a:t>答辩辩题：环境监测智能车</a:t>
            </a:r>
          </a:p>
        </p:txBody>
      </p:sp>
      <p:sp>
        <p:nvSpPr>
          <p:cNvPr id="9" name="文本框 8">
            <a:extLst>
              <a:ext uri="{FF2B5EF4-FFF2-40B4-BE49-F238E27FC236}">
                <a16:creationId xmlns:a16="http://schemas.microsoft.com/office/drawing/2014/main" id="{35C430E2-D4D5-4358-9330-57086D9A00FC}"/>
              </a:ext>
            </a:extLst>
          </p:cNvPr>
          <p:cNvSpPr txBox="1"/>
          <p:nvPr/>
        </p:nvSpPr>
        <p:spPr>
          <a:xfrm>
            <a:off x="11701462" y="6442075"/>
            <a:ext cx="885825" cy="377411"/>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50000"/>
              </a:lnSpc>
              <a:spcBef>
                <a:spcPct val="0"/>
              </a:spcBef>
              <a:buFontTx/>
              <a:buNone/>
            </a:pPr>
            <a:r>
              <a:rPr lang="en-US" altLang="zh-CN" sz="1400" dirty="0">
                <a:solidFill>
                  <a:schemeClr val="lt1"/>
                </a:solidFill>
                <a:latin typeface="迷你简粗倩" pitchFamily="65" charset="-122"/>
                <a:ea typeface="迷你简粗倩" pitchFamily="65" charset="-122"/>
              </a:rPr>
              <a:t>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8904"/>
                                        </p:tgtEl>
                                        <p:attrNameLst>
                                          <p:attrName>style.visibility</p:attrName>
                                        </p:attrNameLst>
                                      </p:cBhvr>
                                      <p:to>
                                        <p:strVal val="visible"/>
                                      </p:to>
                                    </p:set>
                                    <p:animEffect transition="in" filter="fade">
                                      <p:cBhvr>
                                        <p:cTn id="7" dur="1000"/>
                                        <p:tgtEl>
                                          <p:spTgt spid="1048904"/>
                                        </p:tgtEl>
                                      </p:cBhvr>
                                    </p:animEffect>
                                    <p:anim calcmode="lin" valueType="num">
                                      <p:cBhvr>
                                        <p:cTn id="8" dur="1000" fill="hold"/>
                                        <p:tgtEl>
                                          <p:spTgt spid="1048904"/>
                                        </p:tgtEl>
                                        <p:attrNameLst>
                                          <p:attrName>ppt_x</p:attrName>
                                        </p:attrNameLst>
                                      </p:cBhvr>
                                      <p:tavLst>
                                        <p:tav tm="0">
                                          <p:val>
                                            <p:strVal val="#ppt_x"/>
                                          </p:val>
                                        </p:tav>
                                        <p:tav tm="100000">
                                          <p:val>
                                            <p:strVal val="#ppt_x"/>
                                          </p:val>
                                        </p:tav>
                                      </p:tavLst>
                                    </p:anim>
                                    <p:anim calcmode="lin" valueType="num">
                                      <p:cBhvr>
                                        <p:cTn id="9" dur="1000" fill="hold"/>
                                        <p:tgtEl>
                                          <p:spTgt spid="1048904"/>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048906"/>
                                        </p:tgtEl>
                                        <p:attrNameLst>
                                          <p:attrName>style.visibility</p:attrName>
                                        </p:attrNameLst>
                                      </p:cBhvr>
                                      <p:to>
                                        <p:strVal val="visible"/>
                                      </p:to>
                                    </p:set>
                                    <p:animEffect transition="in" filter="wipe(left)">
                                      <p:cBhvr>
                                        <p:cTn id="13" dur="500"/>
                                        <p:tgtEl>
                                          <p:spTgt spid="1048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04" grpId="0"/>
      <p:bldP spid="104890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22225" y="0"/>
            <a:ext cx="12214225" cy="6858000"/>
            <a:chOff x="-22898" y="0"/>
            <a:chExt cx="12214898" cy="6858000"/>
          </a:xfrm>
        </p:grpSpPr>
        <p:pic>
          <p:nvPicPr>
            <p:cNvPr id="2097155" name="图片 2097154" descr="http://img01.taopic.com/160203/318749-1602031H51065.jpg"/>
            <p:cNvPicPr>
              <a:picLocks/>
            </p:cNvPicPr>
            <p:nvPr/>
          </p:nvPicPr>
          <p:blipFill>
            <a:blip r:embed="rId2"/>
            <a:srcRect/>
            <a:stretch>
              <a:fillRect/>
            </a:stretch>
          </p:blipFill>
          <p:spPr>
            <a:xfrm>
              <a:off x="-22898" y="0"/>
              <a:ext cx="12214898" cy="6858000"/>
            </a:xfrm>
            <a:prstGeom prst="rect">
              <a:avLst/>
            </a:prstGeom>
            <a:noFill/>
            <a:ln>
              <a:noFill/>
            </a:ln>
          </p:spPr>
        </p:pic>
        <p:sp>
          <p:nvSpPr>
            <p:cNvPr id="1048608" name="等腰三角形 1048607"/>
            <p:cNvSpPr/>
            <p:nvPr/>
          </p:nvSpPr>
          <p:spPr>
            <a:xfrm>
              <a:off x="-672" y="266700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微软雅黑" pitchFamily="34" charset="-122"/>
                <a:ea typeface="微软雅黑" pitchFamily="34" charset="-122"/>
              </a:endParaRPr>
            </a:p>
          </p:txBody>
        </p:sp>
        <p:sp>
          <p:nvSpPr>
            <p:cNvPr id="1048609" name="等腰三角形 1048608"/>
            <p:cNvSpPr/>
            <p:nvPr/>
          </p:nvSpPr>
          <p:spPr>
            <a:xfrm>
              <a:off x="-672" y="527685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微软雅黑" pitchFamily="34" charset="-122"/>
                <a:ea typeface="微软雅黑" pitchFamily="34" charset="-122"/>
              </a:endParaRPr>
            </a:p>
          </p:txBody>
        </p:sp>
        <p:sp>
          <p:nvSpPr>
            <p:cNvPr id="1048610" name="等腰三角形 1048609"/>
            <p:cNvSpPr/>
            <p:nvPr/>
          </p:nvSpPr>
          <p:spPr>
            <a:xfrm rot="10800000">
              <a:off x="10077333" y="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微软雅黑" pitchFamily="34" charset="-122"/>
                <a:ea typeface="微软雅黑" pitchFamily="34" charset="-122"/>
              </a:endParaRPr>
            </a:p>
          </p:txBody>
        </p:sp>
        <p:sp>
          <p:nvSpPr>
            <p:cNvPr id="1048611" name="等腰三角形 1048610"/>
            <p:cNvSpPr/>
            <p:nvPr/>
          </p:nvSpPr>
          <p:spPr>
            <a:xfrm rot="10800000">
              <a:off x="6686247" y="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微软雅黑" pitchFamily="34" charset="-122"/>
                <a:ea typeface="微软雅黑" pitchFamily="34" charset="-122"/>
              </a:endParaRPr>
            </a:p>
          </p:txBody>
        </p:sp>
      </p:grpSp>
      <p:sp>
        <p:nvSpPr>
          <p:cNvPr id="1048612" name="任意多边形: 形状 1048611"/>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613" name="任意多边形: 形状 1048612"/>
          <p:cNvSpPr/>
          <p:nvPr/>
        </p:nvSpPr>
        <p:spPr>
          <a:xfrm rot="2700000" flipH="1">
            <a:off x="11714956" y="3299618"/>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614" name="任意多边形: 形状 1048613"/>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615" name="任意多边形: 形状 1048614"/>
          <p:cNvSpPr/>
          <p:nvPr/>
        </p:nvSpPr>
        <p:spPr>
          <a:xfrm rot="2700000" flipH="1">
            <a:off x="11714956" y="3299618"/>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616" name="文本框 1048615"/>
          <p:cNvSpPr txBox="1"/>
          <p:nvPr/>
        </p:nvSpPr>
        <p:spPr>
          <a:xfrm>
            <a:off x="11701462" y="6442075"/>
            <a:ext cx="885825" cy="377825"/>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50000"/>
              </a:lnSpc>
              <a:spcBef>
                <a:spcPct val="0"/>
              </a:spcBef>
              <a:buFontTx/>
              <a:buNone/>
            </a:pPr>
            <a:r>
              <a:rPr lang="en-US" altLang="zh-CN" sz="1400">
                <a:solidFill>
                  <a:schemeClr val="lt1"/>
                </a:solidFill>
                <a:latin typeface="微软雅黑" pitchFamily="34" charset="-122"/>
                <a:ea typeface="微软雅黑" pitchFamily="34" charset="-122"/>
              </a:rPr>
              <a:t>03</a:t>
            </a:r>
          </a:p>
        </p:txBody>
      </p:sp>
      <p:grpSp>
        <p:nvGrpSpPr>
          <p:cNvPr id="44" name="组合 43"/>
          <p:cNvGrpSpPr/>
          <p:nvPr/>
        </p:nvGrpSpPr>
        <p:grpSpPr>
          <a:xfrm>
            <a:off x="3359150" y="1873250"/>
            <a:ext cx="5335587" cy="3032125"/>
            <a:chOff x="3497975" y="1874005"/>
            <a:chExt cx="5334329" cy="3030827"/>
          </a:xfrm>
        </p:grpSpPr>
        <p:sp>
          <p:nvSpPr>
            <p:cNvPr id="1048617" name="文本框 1048616"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4064800" y="3545465"/>
              <a:ext cx="4473735" cy="646331"/>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eaLnBrk="1" latinLnBrk="1" hangingPunct="1">
                <a:lnSpc>
                  <a:spcPct val="100000"/>
                </a:lnSpc>
                <a:spcBef>
                  <a:spcPct val="0"/>
                </a:spcBef>
                <a:buFontTx/>
                <a:buNone/>
              </a:pPr>
              <a:r>
                <a:rPr lang="zh-CN" altLang="en-US" sz="3600" dirty="0">
                  <a:solidFill>
                    <a:schemeClr val="lt1"/>
                  </a:solidFill>
                  <a:latin typeface="微软雅黑" pitchFamily="34" charset="-122"/>
                  <a:ea typeface="微软雅黑" pitchFamily="34" charset="-122"/>
                </a:rPr>
                <a:t>研究背景与意义</a:t>
              </a:r>
            </a:p>
          </p:txBody>
        </p:sp>
        <p:sp>
          <p:nvSpPr>
            <p:cNvPr id="1048618" name="矩形 1048617"/>
            <p:cNvSpPr/>
            <p:nvPr/>
          </p:nvSpPr>
          <p:spPr>
            <a:xfrm>
              <a:off x="4297886" y="2549990"/>
              <a:ext cx="3759901" cy="1147272"/>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dist" eaLnBrk="1" latinLnBrk="1" hangingPunct="1">
                <a:lnSpc>
                  <a:spcPct val="110000"/>
                </a:lnSpc>
                <a:spcBef>
                  <a:spcPct val="0"/>
                </a:spcBef>
                <a:buFontTx/>
                <a:buNone/>
              </a:pPr>
              <a:r>
                <a:rPr lang="en-US" altLang="zh-CN" sz="6600">
                  <a:solidFill>
                    <a:schemeClr val="lt1"/>
                  </a:solidFill>
                  <a:latin typeface="微软雅黑" pitchFamily="34" charset="-122"/>
                  <a:ea typeface="微软雅黑" pitchFamily="34" charset="-122"/>
                </a:rPr>
                <a:t>PART 01</a:t>
              </a:r>
            </a:p>
          </p:txBody>
        </p:sp>
        <p:grpSp>
          <p:nvGrpSpPr>
            <p:cNvPr id="45" name="组合 44"/>
            <p:cNvGrpSpPr/>
            <p:nvPr/>
          </p:nvGrpSpPr>
          <p:grpSpPr>
            <a:xfrm flipH="1">
              <a:off x="7366055" y="1874005"/>
              <a:ext cx="1466249" cy="3030827"/>
              <a:chOff x="1131478" y="2005005"/>
              <a:chExt cx="1815248" cy="2838589"/>
            </a:xfrm>
          </p:grpSpPr>
          <p:grpSp>
            <p:nvGrpSpPr>
              <p:cNvPr id="46" name="组合 45"/>
              <p:cNvGrpSpPr/>
              <p:nvPr/>
            </p:nvGrpSpPr>
            <p:grpSpPr>
              <a:xfrm>
                <a:off x="1131478" y="2045115"/>
                <a:ext cx="1815248" cy="2798479"/>
                <a:chOff x="4800081" y="1216151"/>
                <a:chExt cx="2505082" cy="3861959"/>
              </a:xfrm>
            </p:grpSpPr>
            <p:cxnSp>
              <p:nvCxnSpPr>
                <p:cNvPr id="3145732" name="直接连接符 3145731"/>
                <p:cNvCxnSpPr>
                  <a:cxnSpLocks/>
                </p:cNvCxnSpPr>
                <p:nvPr/>
              </p:nvCxnSpPr>
              <p:spPr>
                <a:xfrm>
                  <a:off x="4865159" y="1216174"/>
                  <a:ext cx="0" cy="3861936"/>
                </a:xfrm>
                <a:prstGeom prst="line">
                  <a:avLst/>
                </a:prstGeom>
                <a:noFill/>
                <a:ln w="76200" cap="flat" cmpd="sng">
                  <a:solidFill>
                    <a:schemeClr val="lt1">
                      <a:alpha val="100000"/>
                    </a:schemeClr>
                  </a:solidFill>
                  <a:prstDash val="solid"/>
                  <a:miter/>
                </a:ln>
              </p:spPr>
            </p:cxnSp>
            <p:cxnSp>
              <p:nvCxnSpPr>
                <p:cNvPr id="3145733" name="直接连接符 3145732"/>
                <p:cNvCxnSpPr>
                  <a:cxnSpLocks/>
                </p:cNvCxnSpPr>
                <p:nvPr/>
              </p:nvCxnSpPr>
              <p:spPr>
                <a:xfrm flipV="1">
                  <a:off x="4846179" y="5022735"/>
                  <a:ext cx="2459420" cy="10254"/>
                </a:xfrm>
                <a:prstGeom prst="line">
                  <a:avLst/>
                </a:prstGeom>
                <a:noFill/>
                <a:ln w="76200" cap="flat" cmpd="sng">
                  <a:solidFill>
                    <a:schemeClr val="lt1">
                      <a:alpha val="100000"/>
                    </a:schemeClr>
                  </a:solidFill>
                  <a:prstDash val="solid"/>
                  <a:miter/>
                </a:ln>
              </p:spPr>
            </p:cxnSp>
            <p:cxnSp>
              <p:nvCxnSpPr>
                <p:cNvPr id="3145734" name="直接连接符 3145733"/>
                <p:cNvCxnSpPr>
                  <a:cxnSpLocks/>
                </p:cNvCxnSpPr>
                <p:nvPr/>
              </p:nvCxnSpPr>
              <p:spPr>
                <a:xfrm flipV="1">
                  <a:off x="4800081" y="1216174"/>
                  <a:ext cx="2505518" cy="0"/>
                </a:xfrm>
                <a:prstGeom prst="line">
                  <a:avLst/>
                </a:prstGeom>
                <a:noFill/>
                <a:ln w="76200" cap="flat" cmpd="sng">
                  <a:solidFill>
                    <a:schemeClr val="lt1">
                      <a:alpha val="100000"/>
                    </a:schemeClr>
                  </a:solidFill>
                  <a:prstDash val="solid"/>
                  <a:miter/>
                </a:ln>
              </p:spPr>
            </p:cxnSp>
          </p:grpSp>
          <p:cxnSp>
            <p:nvCxnSpPr>
              <p:cNvPr id="3145735" name="直接连接符 3145734"/>
              <p:cNvCxnSpPr>
                <a:cxnSpLocks/>
              </p:cNvCxnSpPr>
              <p:nvPr/>
            </p:nvCxnSpPr>
            <p:spPr>
              <a:xfrm>
                <a:off x="2909709" y="2005005"/>
                <a:ext cx="0" cy="512730"/>
              </a:xfrm>
              <a:prstGeom prst="line">
                <a:avLst/>
              </a:prstGeom>
              <a:noFill/>
              <a:ln w="76200" cap="flat" cmpd="sng">
                <a:solidFill>
                  <a:schemeClr val="lt1">
                    <a:alpha val="100000"/>
                  </a:schemeClr>
                </a:solidFill>
                <a:prstDash val="solid"/>
                <a:miter/>
              </a:ln>
            </p:spPr>
          </p:cxnSp>
        </p:grpSp>
        <p:grpSp>
          <p:nvGrpSpPr>
            <p:cNvPr id="47" name="组合 46"/>
            <p:cNvGrpSpPr/>
            <p:nvPr/>
          </p:nvGrpSpPr>
          <p:grpSpPr>
            <a:xfrm>
              <a:off x="3497975" y="1916831"/>
              <a:ext cx="1466249" cy="2988001"/>
              <a:chOff x="4800081" y="1216151"/>
              <a:chExt cx="2505082" cy="3861959"/>
            </a:xfrm>
          </p:grpSpPr>
          <p:cxnSp>
            <p:nvCxnSpPr>
              <p:cNvPr id="3145736" name="直接连接符 3145735"/>
              <p:cNvCxnSpPr>
                <a:cxnSpLocks/>
              </p:cNvCxnSpPr>
              <p:nvPr/>
            </p:nvCxnSpPr>
            <p:spPr>
              <a:xfrm>
                <a:off x="4865159" y="1216176"/>
                <a:ext cx="0" cy="3861934"/>
              </a:xfrm>
              <a:prstGeom prst="line">
                <a:avLst/>
              </a:prstGeom>
              <a:noFill/>
              <a:ln w="76200" cap="flat" cmpd="sng">
                <a:solidFill>
                  <a:schemeClr val="lt1">
                    <a:alpha val="100000"/>
                  </a:schemeClr>
                </a:solidFill>
                <a:prstDash val="solid"/>
                <a:miter/>
              </a:ln>
            </p:spPr>
          </p:cxnSp>
          <p:cxnSp>
            <p:nvCxnSpPr>
              <p:cNvPr id="3145737" name="直接连接符 3145736"/>
              <p:cNvCxnSpPr>
                <a:cxnSpLocks/>
              </p:cNvCxnSpPr>
              <p:nvPr/>
            </p:nvCxnSpPr>
            <p:spPr>
              <a:xfrm flipV="1">
                <a:off x="4846179" y="5022735"/>
                <a:ext cx="2459420" cy="10254"/>
              </a:xfrm>
              <a:prstGeom prst="line">
                <a:avLst/>
              </a:prstGeom>
              <a:noFill/>
              <a:ln w="76200" cap="flat" cmpd="sng">
                <a:solidFill>
                  <a:schemeClr val="lt1">
                    <a:alpha val="100000"/>
                  </a:schemeClr>
                </a:solidFill>
                <a:prstDash val="solid"/>
                <a:miter/>
              </a:ln>
            </p:spPr>
          </p:cxnSp>
          <p:cxnSp>
            <p:nvCxnSpPr>
              <p:cNvPr id="3145738" name="直接连接符 3145737"/>
              <p:cNvCxnSpPr>
                <a:cxnSpLocks/>
              </p:cNvCxnSpPr>
              <p:nvPr/>
            </p:nvCxnSpPr>
            <p:spPr>
              <a:xfrm flipV="1">
                <a:off x="4800081" y="1216176"/>
                <a:ext cx="2505518" cy="0"/>
              </a:xfrm>
              <a:prstGeom prst="line">
                <a:avLst/>
              </a:prstGeom>
              <a:noFill/>
              <a:ln w="76200" cap="flat" cmpd="sng">
                <a:solidFill>
                  <a:schemeClr val="lt1">
                    <a:alpha val="100000"/>
                  </a:schemeClr>
                </a:solidFill>
                <a:prstDash val="solid"/>
                <a:miter/>
              </a:ln>
            </p:spPr>
          </p:cxnSp>
          <p:cxnSp>
            <p:nvCxnSpPr>
              <p:cNvPr id="3145739" name="直接连接符 3145738"/>
              <p:cNvCxnSpPr>
                <a:cxnSpLocks/>
              </p:cNvCxnSpPr>
              <p:nvPr/>
            </p:nvCxnSpPr>
            <p:spPr>
              <a:xfrm>
                <a:off x="7245943" y="4622800"/>
                <a:ext cx="0" cy="410190"/>
              </a:xfrm>
              <a:prstGeom prst="line">
                <a:avLst/>
              </a:prstGeom>
              <a:noFill/>
              <a:ln w="76200" cap="flat" cmpd="sng">
                <a:solidFill>
                  <a:schemeClr val="lt1">
                    <a:alpha val="100000"/>
                  </a:schemeClr>
                </a:solidFill>
                <a:prstDash val="solid"/>
                <a:miter/>
              </a:ln>
            </p:spPr>
          </p:cxn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p:nvPr/>
        </p:nvGrpSpPr>
        <p:grpSpPr>
          <a:xfrm>
            <a:off x="-22225" y="0"/>
            <a:ext cx="12214225" cy="6858000"/>
            <a:chOff x="-22898" y="0"/>
            <a:chExt cx="12214898" cy="6858000"/>
          </a:xfrm>
        </p:grpSpPr>
        <p:pic>
          <p:nvPicPr>
            <p:cNvPr id="2097156" name="图片 2097155" descr="http://img01.taopic.com/160203/318749-1602031H51065.jpg"/>
            <p:cNvPicPr>
              <a:picLocks/>
            </p:cNvPicPr>
            <p:nvPr/>
          </p:nvPicPr>
          <p:blipFill>
            <a:blip r:embed="rId2"/>
            <a:srcRect/>
            <a:stretch>
              <a:fillRect/>
            </a:stretch>
          </p:blipFill>
          <p:spPr>
            <a:xfrm>
              <a:off x="-22898" y="0"/>
              <a:ext cx="12214898" cy="6858000"/>
            </a:xfrm>
            <a:prstGeom prst="rect">
              <a:avLst/>
            </a:prstGeom>
            <a:noFill/>
            <a:ln>
              <a:noFill/>
            </a:ln>
          </p:spPr>
        </p:pic>
        <p:sp>
          <p:nvSpPr>
            <p:cNvPr id="1048619" name="等腰三角形 1048618"/>
            <p:cNvSpPr/>
            <p:nvPr/>
          </p:nvSpPr>
          <p:spPr>
            <a:xfrm>
              <a:off x="-672" y="266700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Calibri" pitchFamily="34" charset="0"/>
                <a:ea typeface="等线" pitchFamily="2" charset="-122"/>
              </a:endParaRPr>
            </a:p>
          </p:txBody>
        </p:sp>
        <p:sp>
          <p:nvSpPr>
            <p:cNvPr id="1048620" name="等腰三角形 1048619"/>
            <p:cNvSpPr/>
            <p:nvPr/>
          </p:nvSpPr>
          <p:spPr>
            <a:xfrm>
              <a:off x="-672" y="527685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Calibri" pitchFamily="34" charset="0"/>
                <a:ea typeface="等线" pitchFamily="2" charset="-122"/>
              </a:endParaRPr>
            </a:p>
          </p:txBody>
        </p:sp>
        <p:sp>
          <p:nvSpPr>
            <p:cNvPr id="1048621" name="等腰三角形 1048620"/>
            <p:cNvSpPr/>
            <p:nvPr/>
          </p:nvSpPr>
          <p:spPr>
            <a:xfrm rot="10800000">
              <a:off x="10077333" y="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Calibri" pitchFamily="34" charset="0"/>
                <a:ea typeface="等线" pitchFamily="2" charset="-122"/>
              </a:endParaRPr>
            </a:p>
          </p:txBody>
        </p:sp>
        <p:sp>
          <p:nvSpPr>
            <p:cNvPr id="1048622" name="等腰三角形 1048621"/>
            <p:cNvSpPr/>
            <p:nvPr/>
          </p:nvSpPr>
          <p:spPr>
            <a:xfrm rot="10800000">
              <a:off x="6686247" y="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Calibri" pitchFamily="34" charset="0"/>
                <a:ea typeface="等线" pitchFamily="2" charset="-122"/>
              </a:endParaRPr>
            </a:p>
          </p:txBody>
        </p:sp>
      </p:grpSp>
      <p:sp>
        <p:nvSpPr>
          <p:cNvPr id="1048623" name="椭圆 1048622"/>
          <p:cNvSpPr/>
          <p:nvPr/>
        </p:nvSpPr>
        <p:spPr>
          <a:xfrm>
            <a:off x="4765675" y="3200400"/>
            <a:ext cx="998537" cy="998537"/>
          </a:xfrm>
          <a:prstGeom prst="ellipse">
            <a:avLst/>
          </a:prstGeom>
          <a:solidFill>
            <a:schemeClr val="lt1">
              <a:alpha val="69019"/>
            </a:scheme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en-US" altLang="zh-CN" sz="3100">
              <a:solidFill>
                <a:schemeClr val="lt1"/>
              </a:solidFill>
              <a:latin typeface="微软雅黑" pitchFamily="34" charset="-122"/>
              <a:ea typeface="微软雅黑" pitchFamily="34" charset="-122"/>
              <a:sym typeface="Arial" pitchFamily="34" charset="0"/>
            </a:endParaRPr>
          </a:p>
        </p:txBody>
      </p:sp>
      <p:sp>
        <p:nvSpPr>
          <p:cNvPr id="1048624" name="椭圆 1048623"/>
          <p:cNvSpPr/>
          <p:nvPr/>
        </p:nvSpPr>
        <p:spPr>
          <a:xfrm>
            <a:off x="4765675" y="4875212"/>
            <a:ext cx="998537" cy="998537"/>
          </a:xfrm>
          <a:prstGeom prst="ellipse">
            <a:avLst/>
          </a:prstGeom>
          <a:solidFill>
            <a:schemeClr val="lt1">
              <a:alpha val="69019"/>
            </a:scheme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en-US" altLang="zh-CN" sz="3100">
              <a:solidFill>
                <a:schemeClr val="lt1"/>
              </a:solidFill>
              <a:latin typeface="微软雅黑" pitchFamily="34" charset="-122"/>
              <a:ea typeface="微软雅黑" pitchFamily="34" charset="-122"/>
              <a:sym typeface="Arial" pitchFamily="34" charset="0"/>
            </a:endParaRPr>
          </a:p>
        </p:txBody>
      </p:sp>
      <p:sp>
        <p:nvSpPr>
          <p:cNvPr id="1048625" name="任意多边形: 形状 1048624"/>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626" name="任意多边形: 形状 1048625"/>
          <p:cNvSpPr/>
          <p:nvPr/>
        </p:nvSpPr>
        <p:spPr>
          <a:xfrm rot="2700000" flipH="1">
            <a:off x="11714956" y="3299618"/>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627" name="任意多边形: 形状 1048626"/>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628" name="任意多边形: 形状 1048627"/>
          <p:cNvSpPr/>
          <p:nvPr/>
        </p:nvSpPr>
        <p:spPr>
          <a:xfrm rot="2700000" flipH="1">
            <a:off x="11714956" y="3299618"/>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629" name="文本框 1048628"/>
          <p:cNvSpPr txBox="1"/>
          <p:nvPr/>
        </p:nvSpPr>
        <p:spPr>
          <a:xfrm>
            <a:off x="11701462" y="6442075"/>
            <a:ext cx="885825" cy="377825"/>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50000"/>
              </a:lnSpc>
              <a:spcBef>
                <a:spcPct val="0"/>
              </a:spcBef>
              <a:buFontTx/>
              <a:buNone/>
            </a:pPr>
            <a:r>
              <a:rPr lang="en-US" altLang="zh-CN" sz="1400">
                <a:solidFill>
                  <a:schemeClr val="lt1"/>
                </a:solidFill>
                <a:latin typeface="迷你简粗倩" pitchFamily="65" charset="-122"/>
                <a:ea typeface="迷你简粗倩" pitchFamily="65" charset="-122"/>
              </a:rPr>
              <a:t>04</a:t>
            </a:r>
          </a:p>
        </p:txBody>
      </p:sp>
      <p:grpSp>
        <p:nvGrpSpPr>
          <p:cNvPr id="50" name="组合 49"/>
          <p:cNvGrpSpPr/>
          <p:nvPr/>
        </p:nvGrpSpPr>
        <p:grpSpPr>
          <a:xfrm>
            <a:off x="549275" y="395287"/>
            <a:ext cx="2700291" cy="585787"/>
            <a:chOff x="549919" y="395953"/>
            <a:chExt cx="2699610" cy="584775"/>
          </a:xfrm>
        </p:grpSpPr>
        <p:sp>
          <p:nvSpPr>
            <p:cNvPr id="1048630" name="矩形 1048629"/>
            <p:cNvSpPr/>
            <p:nvPr/>
          </p:nvSpPr>
          <p:spPr>
            <a:xfrm>
              <a:off x="1270000" y="485775"/>
              <a:ext cx="1979529" cy="399419"/>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zh-CN" altLang="en-US" sz="2000" b="1" dirty="0">
                  <a:solidFill>
                    <a:schemeClr val="lt1"/>
                  </a:solidFill>
                  <a:latin typeface="微软雅黑" pitchFamily="34" charset="-122"/>
                  <a:ea typeface="微软雅黑" pitchFamily="34" charset="-122"/>
                </a:rPr>
                <a:t>研究背景与意义</a:t>
              </a:r>
            </a:p>
          </p:txBody>
        </p:sp>
        <p:sp>
          <p:nvSpPr>
            <p:cNvPr id="1048631" name="文本框 1048630"/>
            <p:cNvSpPr txBox="1"/>
            <p:nvPr/>
          </p:nvSpPr>
          <p:spPr>
            <a:xfrm>
              <a:off x="549919" y="395953"/>
              <a:ext cx="649537" cy="584775"/>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en-US" altLang="zh-CN" sz="3200">
                  <a:solidFill>
                    <a:schemeClr val="lt1"/>
                  </a:solidFill>
                  <a:latin typeface="华文彩云" pitchFamily="2" charset="-122"/>
                  <a:ea typeface="华文彩云" pitchFamily="2" charset="-122"/>
                </a:rPr>
                <a:t>01</a:t>
              </a:r>
            </a:p>
          </p:txBody>
        </p:sp>
      </p:grpSp>
      <p:pic>
        <p:nvPicPr>
          <p:cNvPr id="2097157" name="图片 2097156"/>
          <p:cNvPicPr>
            <a:picLocks/>
          </p:cNvPicPr>
          <p:nvPr/>
        </p:nvPicPr>
        <p:blipFill>
          <a:blip r:embed="rId3"/>
          <a:srcRect/>
          <a:stretch>
            <a:fillRect/>
          </a:stretch>
        </p:blipFill>
        <p:spPr>
          <a:xfrm>
            <a:off x="5029200" y="5102225"/>
            <a:ext cx="457200" cy="487362"/>
          </a:xfrm>
          <a:prstGeom prst="rect">
            <a:avLst/>
          </a:prstGeom>
          <a:noFill/>
          <a:ln>
            <a:noFill/>
          </a:ln>
        </p:spPr>
      </p:pic>
      <p:sp>
        <p:nvSpPr>
          <p:cNvPr id="1048632" name="任意多边形: 形状 1048631"/>
          <p:cNvSpPr/>
          <p:nvPr/>
        </p:nvSpPr>
        <p:spPr bwMode="auto">
          <a:xfrm>
            <a:off x="5027612" y="3479800"/>
            <a:ext cx="487362" cy="488950"/>
          </a:xfrm>
          <a:custGeom>
            <a:avLst/>
            <a:gdLst/>
            <a:ahLst/>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154A6A">
              <a:alpha val="100000"/>
            </a:srgbClr>
          </a:solidFill>
          <a:ln>
            <a:noFill/>
          </a:ln>
        </p:spPr>
      </p:sp>
      <p:pic>
        <p:nvPicPr>
          <p:cNvPr id="2097158" name="图片 2097157"/>
          <p:cNvPicPr>
            <a:picLocks/>
          </p:cNvPicPr>
          <p:nvPr/>
        </p:nvPicPr>
        <p:blipFill>
          <a:blip r:embed="rId4"/>
          <a:srcRect/>
          <a:stretch>
            <a:fillRect/>
          </a:stretch>
        </p:blipFill>
        <p:spPr>
          <a:xfrm>
            <a:off x="4765675" y="1591320"/>
            <a:ext cx="1000125" cy="998537"/>
          </a:xfrm>
          <a:prstGeom prst="rect">
            <a:avLst/>
          </a:prstGeom>
          <a:noFill/>
          <a:ln>
            <a:noFill/>
          </a:ln>
        </p:spPr>
      </p:pic>
      <p:grpSp>
        <p:nvGrpSpPr>
          <p:cNvPr id="51" name="组合 50"/>
          <p:cNvGrpSpPr/>
          <p:nvPr/>
        </p:nvGrpSpPr>
        <p:grpSpPr>
          <a:xfrm>
            <a:off x="1871662" y="1825626"/>
            <a:ext cx="2617787" cy="753101"/>
            <a:chOff x="1870994" y="1826304"/>
            <a:chExt cx="2618787" cy="751871"/>
          </a:xfrm>
        </p:grpSpPr>
        <p:sp>
          <p:nvSpPr>
            <p:cNvPr id="1048633" name="文本框 1048632"/>
            <p:cNvSpPr txBox="1"/>
            <p:nvPr/>
          </p:nvSpPr>
          <p:spPr>
            <a:xfrm>
              <a:off x="3212288" y="1826304"/>
              <a:ext cx="1277493" cy="246221"/>
            </a:xfrm>
            <a:prstGeom prst="rect">
              <a:avLst/>
            </a:prstGeom>
            <a:noFill/>
            <a:ln>
              <a:noFill/>
            </a:ln>
          </p:spPr>
          <p:txBody>
            <a:bodyPr vert="horz"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nSpc>
                  <a:spcPct val="100000"/>
                </a:lnSpc>
                <a:spcBef>
                  <a:spcPct val="20000"/>
                </a:spcBef>
                <a:buFontTx/>
                <a:buNone/>
              </a:pPr>
              <a:r>
                <a:rPr lang="zh-CN" altLang="en-US" sz="1600" b="1" dirty="0">
                  <a:solidFill>
                    <a:schemeClr val="lt1"/>
                  </a:solidFill>
                  <a:latin typeface="微软雅黑" pitchFamily="34" charset="-122"/>
                  <a:ea typeface="微软雅黑" pitchFamily="34" charset="-122"/>
                  <a:sym typeface="Arial" pitchFamily="34" charset="0"/>
                </a:rPr>
                <a:t>空气环境恶化</a:t>
              </a:r>
            </a:p>
          </p:txBody>
        </p:sp>
        <p:sp>
          <p:nvSpPr>
            <p:cNvPr id="1048634" name="文本框 1048633"/>
            <p:cNvSpPr txBox="1"/>
            <p:nvPr/>
          </p:nvSpPr>
          <p:spPr>
            <a:xfrm>
              <a:off x="1870994" y="2147992"/>
              <a:ext cx="2601318" cy="430183"/>
            </a:xfrm>
            <a:prstGeom prst="rect">
              <a:avLst/>
            </a:prstGeom>
            <a:noFill/>
            <a:ln>
              <a:noFill/>
            </a:ln>
          </p:spPr>
          <p:txBody>
            <a:bodyPr vert="horz" wrap="square"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just" eaLnBrk="1" latinLnBrk="1" hangingPunct="1">
                <a:lnSpc>
                  <a:spcPct val="100000"/>
                </a:lnSpc>
                <a:spcBef>
                  <a:spcPct val="0"/>
                </a:spcBef>
                <a:buClr>
                  <a:srgbClr val="0070C0"/>
                </a:buClr>
                <a:buFontTx/>
                <a:buNone/>
              </a:pPr>
              <a:r>
                <a:rPr lang="zh-CN" altLang="en-US" sz="1400" dirty="0">
                  <a:solidFill>
                    <a:schemeClr val="lt1"/>
                  </a:solidFill>
                  <a:latin typeface="微软雅黑" pitchFamily="34" charset="-122"/>
                  <a:ea typeface="微软雅黑" pitchFamily="34" charset="-122"/>
                </a:rPr>
                <a:t>室内越来越封闭，空气质量越来越差</a:t>
              </a:r>
            </a:p>
          </p:txBody>
        </p:sp>
      </p:grpSp>
      <p:sp>
        <p:nvSpPr>
          <p:cNvPr id="1048635" name="文本框 1048634"/>
          <p:cNvSpPr txBox="1"/>
          <p:nvPr/>
        </p:nvSpPr>
        <p:spPr>
          <a:xfrm>
            <a:off x="10852150" y="6145212"/>
            <a:ext cx="233680" cy="358140"/>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nSpc>
                <a:spcPct val="100000"/>
              </a:lnSpc>
              <a:spcBef>
                <a:spcPct val="0"/>
              </a:spcBef>
              <a:buFontTx/>
              <a:buNone/>
            </a:pPr>
            <a:endParaRPr lang="zh-CN" altLang="en-US" sz="1800">
              <a:solidFill>
                <a:schemeClr val="lt1"/>
              </a:solidFill>
              <a:latin typeface="微软雅黑" pitchFamily="34" charset="-122"/>
              <a:ea typeface="微软雅黑" pitchFamily="34" charset="-122"/>
            </a:endParaRPr>
          </a:p>
        </p:txBody>
      </p:sp>
      <p:sp>
        <p:nvSpPr>
          <p:cNvPr id="1048636" name="椭圆 1048635"/>
          <p:cNvSpPr/>
          <p:nvPr/>
        </p:nvSpPr>
        <p:spPr>
          <a:xfrm>
            <a:off x="6164262" y="3200400"/>
            <a:ext cx="998537" cy="998537"/>
          </a:xfrm>
          <a:prstGeom prst="ellipse">
            <a:avLst/>
          </a:prstGeom>
          <a:solidFill>
            <a:schemeClr val="lt1">
              <a:alpha val="69019"/>
            </a:scheme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en-US" altLang="zh-CN" sz="3100">
              <a:solidFill>
                <a:schemeClr val="lt1"/>
              </a:solidFill>
              <a:latin typeface="微软雅黑" pitchFamily="34" charset="-122"/>
              <a:ea typeface="微软雅黑" pitchFamily="34" charset="-122"/>
              <a:sym typeface="Arial" pitchFamily="34" charset="0"/>
            </a:endParaRPr>
          </a:p>
        </p:txBody>
      </p:sp>
      <p:sp>
        <p:nvSpPr>
          <p:cNvPr id="1048637" name="椭圆 1048636"/>
          <p:cNvSpPr/>
          <p:nvPr/>
        </p:nvSpPr>
        <p:spPr>
          <a:xfrm>
            <a:off x="6164262" y="4875212"/>
            <a:ext cx="998537" cy="998537"/>
          </a:xfrm>
          <a:prstGeom prst="ellipse">
            <a:avLst/>
          </a:prstGeom>
          <a:solidFill>
            <a:schemeClr val="lt1">
              <a:alpha val="69019"/>
            </a:scheme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en-US" altLang="zh-CN" sz="3100">
              <a:solidFill>
                <a:schemeClr val="lt1"/>
              </a:solidFill>
              <a:latin typeface="微软雅黑" pitchFamily="34" charset="-122"/>
              <a:ea typeface="微软雅黑" pitchFamily="34" charset="-122"/>
              <a:sym typeface="Arial" pitchFamily="34" charset="0"/>
            </a:endParaRPr>
          </a:p>
        </p:txBody>
      </p:sp>
      <p:pic>
        <p:nvPicPr>
          <p:cNvPr id="2097159" name="图片 2097158"/>
          <p:cNvPicPr>
            <a:picLocks/>
          </p:cNvPicPr>
          <p:nvPr/>
        </p:nvPicPr>
        <p:blipFill>
          <a:blip r:embed="rId3"/>
          <a:srcRect/>
          <a:stretch>
            <a:fillRect/>
          </a:stretch>
        </p:blipFill>
        <p:spPr>
          <a:xfrm>
            <a:off x="6424612" y="5102225"/>
            <a:ext cx="457200" cy="487362"/>
          </a:xfrm>
          <a:prstGeom prst="rect">
            <a:avLst/>
          </a:prstGeom>
          <a:noFill/>
          <a:ln>
            <a:noFill/>
          </a:ln>
        </p:spPr>
      </p:pic>
      <p:sp>
        <p:nvSpPr>
          <p:cNvPr id="1048638" name="任意多边形: 形状 1048637"/>
          <p:cNvSpPr/>
          <p:nvPr/>
        </p:nvSpPr>
        <p:spPr bwMode="auto">
          <a:xfrm>
            <a:off x="6426200" y="3479800"/>
            <a:ext cx="487362" cy="488950"/>
          </a:xfrm>
          <a:custGeom>
            <a:avLst/>
            <a:gdLst/>
            <a:ahLst/>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154A6A">
              <a:alpha val="100000"/>
            </a:srgbClr>
          </a:solidFill>
          <a:ln>
            <a:noFill/>
          </a:ln>
        </p:spPr>
      </p:sp>
      <p:pic>
        <p:nvPicPr>
          <p:cNvPr id="2097160" name="图片 2097159"/>
          <p:cNvPicPr>
            <a:picLocks/>
          </p:cNvPicPr>
          <p:nvPr/>
        </p:nvPicPr>
        <p:blipFill>
          <a:blip r:embed="rId4"/>
          <a:srcRect/>
          <a:stretch>
            <a:fillRect/>
          </a:stretch>
        </p:blipFill>
        <p:spPr>
          <a:xfrm>
            <a:off x="6162675" y="1616075"/>
            <a:ext cx="1000125" cy="998537"/>
          </a:xfrm>
          <a:prstGeom prst="rect">
            <a:avLst/>
          </a:prstGeom>
          <a:noFill/>
          <a:ln>
            <a:noFill/>
          </a:ln>
        </p:spPr>
      </p:pic>
      <p:grpSp>
        <p:nvGrpSpPr>
          <p:cNvPr id="52" name="组合 51"/>
          <p:cNvGrpSpPr/>
          <p:nvPr/>
        </p:nvGrpSpPr>
        <p:grpSpPr>
          <a:xfrm>
            <a:off x="7410859" y="1777999"/>
            <a:ext cx="2742381" cy="530394"/>
            <a:chOff x="1825906" y="1778660"/>
            <a:chExt cx="2618787" cy="384620"/>
          </a:xfrm>
        </p:grpSpPr>
        <p:sp>
          <p:nvSpPr>
            <p:cNvPr id="1048639" name="文本框 1048638"/>
            <p:cNvSpPr txBox="1"/>
            <p:nvPr/>
          </p:nvSpPr>
          <p:spPr>
            <a:xfrm>
              <a:off x="1889127" y="1778660"/>
              <a:ext cx="1277493" cy="245851"/>
            </a:xfrm>
            <a:prstGeom prst="rect">
              <a:avLst/>
            </a:prstGeom>
            <a:noFill/>
            <a:ln>
              <a:noFill/>
            </a:ln>
          </p:spPr>
          <p:txBody>
            <a:bodyPr vert="horz"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indent="0">
                <a:lnSpc>
                  <a:spcPct val="100000"/>
                </a:lnSpc>
                <a:spcBef>
                  <a:spcPct val="20000"/>
                </a:spcBef>
                <a:buNone/>
              </a:pPr>
              <a:r>
                <a:rPr lang="zh-CN" altLang="en-US" sz="1600" b="1" dirty="0">
                  <a:solidFill>
                    <a:schemeClr val="lt1"/>
                  </a:solidFill>
                  <a:latin typeface="微软雅黑" pitchFamily="34" charset="-122"/>
                  <a:ea typeface="微软雅黑" pitchFamily="34" charset="-122"/>
                </a:rPr>
                <a:t>灾难随时发生</a:t>
              </a:r>
              <a:endParaRPr lang="zh-CN" altLang="en-US" sz="1600" b="1" dirty="0">
                <a:solidFill>
                  <a:schemeClr val="lt1"/>
                </a:solidFill>
                <a:latin typeface="微软雅黑" pitchFamily="34" charset="-122"/>
                <a:ea typeface="微软雅黑" pitchFamily="34" charset="-122"/>
                <a:sym typeface="Arial" pitchFamily="34" charset="0"/>
              </a:endParaRPr>
            </a:p>
          </p:txBody>
        </p:sp>
        <p:sp>
          <p:nvSpPr>
            <p:cNvPr id="1048640" name="文本框 1048639"/>
            <p:cNvSpPr txBox="1"/>
            <p:nvPr/>
          </p:nvSpPr>
          <p:spPr>
            <a:xfrm>
              <a:off x="1825906" y="2007049"/>
              <a:ext cx="2618787" cy="156231"/>
            </a:xfrm>
            <a:prstGeom prst="rect">
              <a:avLst/>
            </a:prstGeom>
            <a:noFill/>
            <a:ln>
              <a:noFill/>
            </a:ln>
          </p:spPr>
          <p:txBody>
            <a:bodyPr vert="horz"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just" eaLnBrk="1" latinLnBrk="1" hangingPunct="1">
                <a:lnSpc>
                  <a:spcPct val="100000"/>
                </a:lnSpc>
                <a:spcBef>
                  <a:spcPct val="0"/>
                </a:spcBef>
                <a:buClr>
                  <a:srgbClr val="0070C0"/>
                </a:buClr>
                <a:buFontTx/>
                <a:buNone/>
              </a:pPr>
              <a:r>
                <a:rPr lang="zh-CN" altLang="en-US" sz="1400" dirty="0">
                  <a:solidFill>
                    <a:schemeClr val="lt1"/>
                  </a:solidFill>
                  <a:latin typeface="微软雅黑" pitchFamily="34" charset="-122"/>
                  <a:ea typeface="微软雅黑" pitchFamily="34" charset="-122"/>
                </a:rPr>
                <a:t>一氧化碳、烟雾等等可能引发灾难</a:t>
              </a:r>
            </a:p>
          </p:txBody>
        </p:sp>
      </p:grpSp>
      <p:grpSp>
        <p:nvGrpSpPr>
          <p:cNvPr id="53" name="组合 52"/>
          <p:cNvGrpSpPr/>
          <p:nvPr/>
        </p:nvGrpSpPr>
        <p:grpSpPr>
          <a:xfrm>
            <a:off x="1871662" y="3459160"/>
            <a:ext cx="2617787" cy="752361"/>
            <a:chOff x="1870994" y="1826304"/>
            <a:chExt cx="2618787" cy="752861"/>
          </a:xfrm>
        </p:grpSpPr>
        <p:sp>
          <p:nvSpPr>
            <p:cNvPr id="1048641" name="文本框 1048640"/>
            <p:cNvSpPr txBox="1"/>
            <p:nvPr/>
          </p:nvSpPr>
          <p:spPr>
            <a:xfrm>
              <a:off x="3212288" y="1826304"/>
              <a:ext cx="1277493" cy="246221"/>
            </a:xfrm>
            <a:prstGeom prst="rect">
              <a:avLst/>
            </a:prstGeom>
            <a:noFill/>
            <a:ln>
              <a:noFill/>
            </a:ln>
          </p:spPr>
          <p:txBody>
            <a:bodyPr vert="horz"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nSpc>
                  <a:spcPct val="100000"/>
                </a:lnSpc>
                <a:spcBef>
                  <a:spcPct val="20000"/>
                </a:spcBef>
                <a:buFontTx/>
                <a:buNone/>
              </a:pPr>
              <a:r>
                <a:rPr lang="zh-CN" altLang="en-US" sz="1600" b="1" dirty="0">
                  <a:solidFill>
                    <a:schemeClr val="lt1"/>
                  </a:solidFill>
                  <a:latin typeface="微软雅黑" pitchFamily="34" charset="-122"/>
                  <a:ea typeface="微软雅黑" pitchFamily="34" charset="-122"/>
                  <a:sym typeface="Arial" pitchFamily="34" charset="0"/>
                </a:rPr>
                <a:t>对身体有好处</a:t>
              </a:r>
            </a:p>
          </p:txBody>
        </p:sp>
        <p:sp>
          <p:nvSpPr>
            <p:cNvPr id="1048642" name="文本框 1048641"/>
            <p:cNvSpPr txBox="1"/>
            <p:nvPr/>
          </p:nvSpPr>
          <p:spPr>
            <a:xfrm>
              <a:off x="1870994" y="2147992"/>
              <a:ext cx="2618787" cy="431173"/>
            </a:xfrm>
            <a:prstGeom prst="rect">
              <a:avLst/>
            </a:prstGeom>
            <a:noFill/>
            <a:ln>
              <a:noFill/>
            </a:ln>
          </p:spPr>
          <p:txBody>
            <a:bodyPr vert="horz"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just" eaLnBrk="1" latinLnBrk="1" hangingPunct="1">
                <a:lnSpc>
                  <a:spcPct val="100000"/>
                </a:lnSpc>
                <a:spcBef>
                  <a:spcPct val="0"/>
                </a:spcBef>
                <a:buClr>
                  <a:srgbClr val="0070C0"/>
                </a:buClr>
                <a:buFontTx/>
                <a:buNone/>
              </a:pPr>
              <a:r>
                <a:rPr lang="zh-CN" altLang="en-US" sz="1400" dirty="0">
                  <a:solidFill>
                    <a:schemeClr val="lt1"/>
                  </a:solidFill>
                  <a:latin typeface="微软雅黑" pitchFamily="34" charset="-122"/>
                  <a:ea typeface="微软雅黑" pitchFamily="34" charset="-122"/>
                </a:rPr>
                <a:t>智能调节温湿度、增加空气中负离子含量</a:t>
              </a:r>
            </a:p>
          </p:txBody>
        </p:sp>
      </p:grpSp>
      <p:grpSp>
        <p:nvGrpSpPr>
          <p:cNvPr id="54" name="组合 53"/>
          <p:cNvGrpSpPr/>
          <p:nvPr/>
        </p:nvGrpSpPr>
        <p:grpSpPr>
          <a:xfrm>
            <a:off x="7458075" y="3411535"/>
            <a:ext cx="2695165" cy="584538"/>
            <a:chOff x="1870994" y="1778660"/>
            <a:chExt cx="2694560" cy="584916"/>
          </a:xfrm>
        </p:grpSpPr>
        <p:sp>
          <p:nvSpPr>
            <p:cNvPr id="1048643" name="文本框 1048642"/>
            <p:cNvSpPr txBox="1"/>
            <p:nvPr/>
          </p:nvSpPr>
          <p:spPr>
            <a:xfrm>
              <a:off x="1889127" y="1778660"/>
              <a:ext cx="1277493" cy="246380"/>
            </a:xfrm>
            <a:prstGeom prst="rect">
              <a:avLst/>
            </a:prstGeom>
            <a:noFill/>
            <a:ln>
              <a:noFill/>
            </a:ln>
          </p:spPr>
          <p:txBody>
            <a:bodyPr vert="horz"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nSpc>
                  <a:spcPct val="100000"/>
                </a:lnSpc>
                <a:spcBef>
                  <a:spcPct val="20000"/>
                </a:spcBef>
                <a:buFontTx/>
                <a:buNone/>
              </a:pPr>
              <a:r>
                <a:rPr lang="zh-CN" altLang="en-US" sz="1600" b="1" dirty="0">
                  <a:solidFill>
                    <a:schemeClr val="lt1"/>
                  </a:solidFill>
                  <a:latin typeface="微软雅黑" pitchFamily="34" charset="-122"/>
                  <a:ea typeface="微软雅黑" pitchFamily="34" charset="-122"/>
                </a:rPr>
                <a:t>人们广泛关注</a:t>
              </a:r>
              <a:endParaRPr lang="zh-CN" altLang="en-US" sz="1600" b="1" dirty="0">
                <a:solidFill>
                  <a:schemeClr val="lt1"/>
                </a:solidFill>
                <a:latin typeface="微软雅黑" pitchFamily="34" charset="-122"/>
                <a:ea typeface="微软雅黑" pitchFamily="34" charset="-122"/>
                <a:sym typeface="Arial" pitchFamily="34" charset="0"/>
              </a:endParaRPr>
            </a:p>
          </p:txBody>
        </p:sp>
        <p:sp>
          <p:nvSpPr>
            <p:cNvPr id="1048644" name="文本框 1048643"/>
            <p:cNvSpPr txBox="1"/>
            <p:nvPr/>
          </p:nvSpPr>
          <p:spPr>
            <a:xfrm>
              <a:off x="1870994" y="2147993"/>
              <a:ext cx="2694560" cy="215583"/>
            </a:xfrm>
            <a:prstGeom prst="rect">
              <a:avLst/>
            </a:prstGeom>
            <a:noFill/>
            <a:ln>
              <a:noFill/>
            </a:ln>
          </p:spPr>
          <p:txBody>
            <a:bodyPr vert="horz" wrap="square"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just" eaLnBrk="1" latinLnBrk="1" hangingPunct="1">
                <a:lnSpc>
                  <a:spcPct val="100000"/>
                </a:lnSpc>
                <a:spcBef>
                  <a:spcPct val="0"/>
                </a:spcBef>
                <a:buClr>
                  <a:srgbClr val="0070C0"/>
                </a:buClr>
                <a:buFontTx/>
                <a:buNone/>
              </a:pPr>
              <a:r>
                <a:rPr lang="zh-CN" altLang="en-US" sz="1400" dirty="0">
                  <a:solidFill>
                    <a:schemeClr val="lt1"/>
                  </a:solidFill>
                  <a:latin typeface="微软雅黑" pitchFamily="34" charset="-122"/>
                  <a:ea typeface="微软雅黑" pitchFamily="34" charset="-122"/>
                </a:rPr>
                <a:t>人们越来越重视空气环境质量问题</a:t>
              </a:r>
            </a:p>
          </p:txBody>
        </p:sp>
      </p:grpSp>
      <p:grpSp>
        <p:nvGrpSpPr>
          <p:cNvPr id="55" name="组合 54"/>
          <p:cNvGrpSpPr/>
          <p:nvPr/>
        </p:nvGrpSpPr>
        <p:grpSpPr>
          <a:xfrm>
            <a:off x="1871662" y="5067300"/>
            <a:ext cx="2617787" cy="536919"/>
            <a:chOff x="1870994" y="1826304"/>
            <a:chExt cx="2618787" cy="537275"/>
          </a:xfrm>
        </p:grpSpPr>
        <p:sp>
          <p:nvSpPr>
            <p:cNvPr id="1048645" name="文本框 1048644"/>
            <p:cNvSpPr txBox="1"/>
            <p:nvPr/>
          </p:nvSpPr>
          <p:spPr>
            <a:xfrm>
              <a:off x="2986362" y="1826304"/>
              <a:ext cx="1503419" cy="246384"/>
            </a:xfrm>
            <a:prstGeom prst="rect">
              <a:avLst/>
            </a:prstGeom>
            <a:noFill/>
            <a:ln>
              <a:noFill/>
            </a:ln>
          </p:spPr>
          <p:txBody>
            <a:bodyPr vert="horz" wrap="square"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nSpc>
                  <a:spcPct val="100000"/>
                </a:lnSpc>
                <a:spcBef>
                  <a:spcPct val="20000"/>
                </a:spcBef>
                <a:buFontTx/>
                <a:buNone/>
              </a:pPr>
              <a:r>
                <a:rPr lang="zh-CN" altLang="en-US" sz="1600" b="1" dirty="0">
                  <a:solidFill>
                    <a:schemeClr val="lt1"/>
                  </a:solidFill>
                  <a:latin typeface="微软雅黑" pitchFamily="34" charset="-122"/>
                  <a:ea typeface="微软雅黑" pitchFamily="34" charset="-122"/>
                </a:rPr>
                <a:t>现有设备不完善</a:t>
              </a:r>
              <a:endParaRPr lang="zh-CN" altLang="en-US" sz="1600" b="1" dirty="0">
                <a:solidFill>
                  <a:schemeClr val="lt1"/>
                </a:solidFill>
                <a:latin typeface="微软雅黑" pitchFamily="34" charset="-122"/>
                <a:ea typeface="微软雅黑" pitchFamily="34" charset="-122"/>
                <a:sym typeface="Arial" pitchFamily="34" charset="0"/>
              </a:endParaRPr>
            </a:p>
          </p:txBody>
        </p:sp>
        <p:sp>
          <p:nvSpPr>
            <p:cNvPr id="1048646" name="文本框 1048645"/>
            <p:cNvSpPr txBox="1"/>
            <p:nvPr/>
          </p:nvSpPr>
          <p:spPr>
            <a:xfrm>
              <a:off x="1870994" y="2147992"/>
              <a:ext cx="2618787" cy="215587"/>
            </a:xfrm>
            <a:prstGeom prst="rect">
              <a:avLst/>
            </a:prstGeom>
            <a:noFill/>
            <a:ln>
              <a:noFill/>
            </a:ln>
          </p:spPr>
          <p:txBody>
            <a:bodyPr vert="horz"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just" eaLnBrk="1" latinLnBrk="1" hangingPunct="1">
                <a:lnSpc>
                  <a:spcPct val="100000"/>
                </a:lnSpc>
                <a:spcBef>
                  <a:spcPct val="0"/>
                </a:spcBef>
                <a:buClr>
                  <a:srgbClr val="0070C0"/>
                </a:buClr>
                <a:buFontTx/>
                <a:buNone/>
              </a:pPr>
              <a:r>
                <a:rPr lang="zh-CN" altLang="en-US" sz="1400" dirty="0">
                  <a:solidFill>
                    <a:schemeClr val="lt1"/>
                  </a:solidFill>
                  <a:latin typeface="微软雅黑" pitchFamily="34" charset="-122"/>
                  <a:ea typeface="微软雅黑" pitchFamily="34" charset="-122"/>
                </a:rPr>
                <a:t>现有设备功能单一、数据不稳定</a:t>
              </a:r>
            </a:p>
          </p:txBody>
        </p:sp>
      </p:grpSp>
      <p:grpSp>
        <p:nvGrpSpPr>
          <p:cNvPr id="56" name="组合 55"/>
          <p:cNvGrpSpPr/>
          <p:nvPr/>
        </p:nvGrpSpPr>
        <p:grpSpPr>
          <a:xfrm>
            <a:off x="7458075" y="5019675"/>
            <a:ext cx="2619375" cy="799982"/>
            <a:chOff x="1870994" y="1778660"/>
            <a:chExt cx="2618787" cy="800499"/>
          </a:xfrm>
        </p:grpSpPr>
        <p:sp>
          <p:nvSpPr>
            <p:cNvPr id="1048647" name="文本框 1048646"/>
            <p:cNvSpPr txBox="1"/>
            <p:nvPr/>
          </p:nvSpPr>
          <p:spPr>
            <a:xfrm>
              <a:off x="1889127" y="1778660"/>
              <a:ext cx="1571763" cy="246380"/>
            </a:xfrm>
            <a:prstGeom prst="rect">
              <a:avLst/>
            </a:prstGeom>
            <a:noFill/>
            <a:ln>
              <a:noFill/>
            </a:ln>
          </p:spPr>
          <p:txBody>
            <a:bodyPr vert="horz" wrap="square"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nSpc>
                  <a:spcPct val="100000"/>
                </a:lnSpc>
                <a:spcBef>
                  <a:spcPct val="20000"/>
                </a:spcBef>
                <a:buFontTx/>
                <a:buNone/>
              </a:pPr>
              <a:r>
                <a:rPr lang="zh-CN" altLang="en-US" sz="1600" b="1" dirty="0">
                  <a:solidFill>
                    <a:schemeClr val="lt1"/>
                  </a:solidFill>
                  <a:latin typeface="微软雅黑" pitchFamily="34" charset="-122"/>
                  <a:ea typeface="微软雅黑" pitchFamily="34" charset="-122"/>
                  <a:sym typeface="Arial" pitchFamily="34" charset="0"/>
                </a:rPr>
                <a:t>创新具有竞争力</a:t>
              </a:r>
            </a:p>
          </p:txBody>
        </p:sp>
        <p:sp>
          <p:nvSpPr>
            <p:cNvPr id="1048648" name="文本框 1048647"/>
            <p:cNvSpPr txBox="1"/>
            <p:nvPr/>
          </p:nvSpPr>
          <p:spPr>
            <a:xfrm>
              <a:off x="1870994" y="2147993"/>
              <a:ext cx="2618787" cy="431166"/>
            </a:xfrm>
            <a:prstGeom prst="rect">
              <a:avLst/>
            </a:prstGeom>
            <a:noFill/>
            <a:ln>
              <a:noFill/>
            </a:ln>
          </p:spPr>
          <p:txBody>
            <a:bodyPr vert="horz"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just" eaLnBrk="1" latinLnBrk="1" hangingPunct="1">
                <a:lnSpc>
                  <a:spcPct val="100000"/>
                </a:lnSpc>
                <a:spcBef>
                  <a:spcPct val="0"/>
                </a:spcBef>
                <a:buClr>
                  <a:srgbClr val="0070C0"/>
                </a:buClr>
                <a:buFontTx/>
                <a:buNone/>
              </a:pPr>
              <a:r>
                <a:rPr lang="zh-CN" altLang="en-US" sz="1400" dirty="0">
                  <a:solidFill>
                    <a:schemeClr val="lt1"/>
                  </a:solidFill>
                  <a:latin typeface="微软雅黑" pitchFamily="34" charset="-122"/>
                  <a:ea typeface="微软雅黑" pitchFamily="34" charset="-122"/>
                </a:rPr>
                <a:t>研究出市场上缺乏的且有使用价值的环境监测智能车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nodeType="withEffect">
                                  <p:stCondLst>
                                    <p:cond delay="0"/>
                                  </p:stCondLst>
                                  <p:childTnLst>
                                    <p:set>
                                      <p:cBhvr>
                                        <p:cTn id="6" dur="1" fill="hold">
                                          <p:stCondLst>
                                            <p:cond delay="0"/>
                                          </p:stCondLst>
                                        </p:cTn>
                                        <p:tgtEl>
                                          <p:spTgt spid="1048632"/>
                                        </p:tgtEl>
                                        <p:attrNameLst>
                                          <p:attrName>style.visibility</p:attrName>
                                        </p:attrNameLst>
                                      </p:cBhvr>
                                      <p:to>
                                        <p:strVal val="visible"/>
                                      </p:to>
                                    </p:set>
                                    <p:animEffect transition="in" filter="barn(inVertical)">
                                      <p:cBhvr>
                                        <p:cTn id="7" dur="500"/>
                                        <p:tgtEl>
                                          <p:spTgt spid="1048632"/>
                                        </p:tgtEl>
                                      </p:cBhvr>
                                    </p:animEffect>
                                  </p:childTnLst>
                                </p:cTn>
                              </p:par>
                              <p:par>
                                <p:cTn id="8" presetID="16" presetClass="entr" presetSubtype="21" fill="hold" nodeType="withEffect">
                                  <p:stCondLst>
                                    <p:cond delay="0"/>
                                  </p:stCondLst>
                                  <p:childTnLst>
                                    <p:set>
                                      <p:cBhvr>
                                        <p:cTn id="9" dur="1" fill="hold">
                                          <p:stCondLst>
                                            <p:cond delay="0"/>
                                          </p:stCondLst>
                                        </p:cTn>
                                        <p:tgtEl>
                                          <p:spTgt spid="2097157"/>
                                        </p:tgtEl>
                                        <p:attrNameLst>
                                          <p:attrName>style.visibility</p:attrName>
                                        </p:attrNameLst>
                                      </p:cBhvr>
                                      <p:to>
                                        <p:strVal val="visible"/>
                                      </p:to>
                                    </p:set>
                                    <p:animEffect transition="in" filter="barn(inVertical)">
                                      <p:cBhvr>
                                        <p:cTn id="10" dur="500"/>
                                        <p:tgtEl>
                                          <p:spTgt spid="2097157"/>
                                        </p:tgtEl>
                                      </p:cBhvr>
                                    </p:animEffect>
                                  </p:childTnLst>
                                </p:cTn>
                              </p:par>
                              <p:par>
                                <p:cTn id="11" presetID="6" presetClass="exit" presetSubtype="32" fill="hold" nodeType="withEffect">
                                  <p:stCondLst>
                                    <p:cond delay="0"/>
                                  </p:stCondLst>
                                  <p:childTnLst>
                                    <p:animEffect transition="out" filter="circle(out)">
                                      <p:cBhvr>
                                        <p:cTn id="12" dur="2000"/>
                                        <p:tgtEl>
                                          <p:spTgt spid="2097157"/>
                                        </p:tgtEl>
                                      </p:cBhvr>
                                    </p:animEffect>
                                    <p:set>
                                      <p:cBhvr>
                                        <p:cTn id="13" dur="1" fill="hold">
                                          <p:stCondLst>
                                            <p:cond delay="1999"/>
                                          </p:stCondLst>
                                        </p:cTn>
                                        <p:tgtEl>
                                          <p:spTgt spid="2097157"/>
                                        </p:tgtEl>
                                        <p:attrNameLst>
                                          <p:attrName>style.visibility</p:attrName>
                                        </p:attrNameLst>
                                      </p:cBhvr>
                                      <p:to>
                                        <p:strVal val="hidden"/>
                                      </p:to>
                                    </p:set>
                                  </p:childTnLst>
                                </p:cTn>
                              </p:par>
                              <p:par>
                                <p:cTn id="14" presetID="6" presetClass="exit" presetSubtype="32" fill="hold" nodeType="withEffect">
                                  <p:stCondLst>
                                    <p:cond delay="0"/>
                                  </p:stCondLst>
                                  <p:childTnLst>
                                    <p:animEffect transition="out" filter="circle(out)">
                                      <p:cBhvr>
                                        <p:cTn id="15" dur="2000"/>
                                        <p:tgtEl>
                                          <p:spTgt spid="1048632"/>
                                        </p:tgtEl>
                                      </p:cBhvr>
                                    </p:animEffect>
                                    <p:set>
                                      <p:cBhvr>
                                        <p:cTn id="16" dur="1" fill="hold">
                                          <p:stCondLst>
                                            <p:cond delay="1999"/>
                                          </p:stCondLst>
                                        </p:cTn>
                                        <p:tgtEl>
                                          <p:spTgt spid="1048632"/>
                                        </p:tgtEl>
                                        <p:attrNameLst>
                                          <p:attrName>style.visibility</p:attrName>
                                        </p:attrNameLst>
                                      </p:cBhvr>
                                      <p:to>
                                        <p:strVal val="hidden"/>
                                      </p:to>
                                    </p:set>
                                  </p:childTnLst>
                                </p:cTn>
                              </p:par>
                              <p:par>
                                <p:cTn id="17" presetID="6" presetClass="exit" presetSubtype="32" fill="hold" grpId="0" nodeType="withEffect" nodePh="1">
                                  <p:stCondLst>
                                    <p:cond delay="0"/>
                                  </p:stCondLst>
                                  <p:endCondLst>
                                    <p:cond evt="begin" delay="0">
                                      <p:tn val="17"/>
                                    </p:cond>
                                  </p:endCondLst>
                                  <p:childTnLst>
                                    <p:animEffect transition="out" filter="circle(out)">
                                      <p:cBhvr>
                                        <p:cTn id="18" dur="2000"/>
                                        <p:tgtEl>
                                          <p:spTgt spid="1048635"/>
                                        </p:tgtEl>
                                      </p:cBhvr>
                                    </p:animEffect>
                                    <p:set>
                                      <p:cBhvr>
                                        <p:cTn id="19" dur="1" fill="hold">
                                          <p:stCondLst>
                                            <p:cond delay="1999"/>
                                          </p:stCondLst>
                                        </p:cTn>
                                        <p:tgtEl>
                                          <p:spTgt spid="1048635"/>
                                        </p:tgtEl>
                                        <p:attrNameLst>
                                          <p:attrName>style.visibility</p:attrName>
                                        </p:attrNameLst>
                                      </p:cBhvr>
                                      <p:to>
                                        <p:strVal val="hidden"/>
                                      </p:to>
                                    </p:set>
                                  </p:childTnLst>
                                </p:cTn>
                              </p:par>
                              <p:par>
                                <p:cTn id="20" presetID="16" presetClass="entr" presetSubtype="21" fill="hold" nodeType="withEffect">
                                  <p:stCondLst>
                                    <p:cond delay="0"/>
                                  </p:stCondLst>
                                  <p:childTnLst>
                                    <p:set>
                                      <p:cBhvr>
                                        <p:cTn id="21" dur="1" fill="hold">
                                          <p:stCondLst>
                                            <p:cond delay="0"/>
                                          </p:stCondLst>
                                        </p:cTn>
                                        <p:tgtEl>
                                          <p:spTgt spid="1048638"/>
                                        </p:tgtEl>
                                        <p:attrNameLst>
                                          <p:attrName>style.visibility</p:attrName>
                                        </p:attrNameLst>
                                      </p:cBhvr>
                                      <p:to>
                                        <p:strVal val="visible"/>
                                      </p:to>
                                    </p:set>
                                    <p:animEffect transition="in" filter="barn(inVertical)">
                                      <p:cBhvr>
                                        <p:cTn id="22" dur="500"/>
                                        <p:tgtEl>
                                          <p:spTgt spid="1048638"/>
                                        </p:tgtEl>
                                      </p:cBhvr>
                                    </p:animEffect>
                                  </p:childTnLst>
                                </p:cTn>
                              </p:par>
                              <p:par>
                                <p:cTn id="23" presetID="16" presetClass="entr" presetSubtype="21" fill="hold" nodeType="withEffect">
                                  <p:stCondLst>
                                    <p:cond delay="0"/>
                                  </p:stCondLst>
                                  <p:childTnLst>
                                    <p:set>
                                      <p:cBhvr>
                                        <p:cTn id="24" dur="1" fill="hold">
                                          <p:stCondLst>
                                            <p:cond delay="0"/>
                                          </p:stCondLst>
                                        </p:cTn>
                                        <p:tgtEl>
                                          <p:spTgt spid="2097159"/>
                                        </p:tgtEl>
                                        <p:attrNameLst>
                                          <p:attrName>style.visibility</p:attrName>
                                        </p:attrNameLst>
                                      </p:cBhvr>
                                      <p:to>
                                        <p:strVal val="visible"/>
                                      </p:to>
                                    </p:set>
                                    <p:animEffect transition="in" filter="barn(inVertical)">
                                      <p:cBhvr>
                                        <p:cTn id="25" dur="500"/>
                                        <p:tgtEl>
                                          <p:spTgt spid="2097159"/>
                                        </p:tgtEl>
                                      </p:cBhvr>
                                    </p:animEffect>
                                  </p:childTnLst>
                                </p:cTn>
                              </p:par>
                              <p:par>
                                <p:cTn id="26" presetID="6" presetClass="exit" presetSubtype="32" fill="hold" nodeType="withEffect">
                                  <p:stCondLst>
                                    <p:cond delay="0"/>
                                  </p:stCondLst>
                                  <p:childTnLst>
                                    <p:animEffect transition="out" filter="circle(out)">
                                      <p:cBhvr>
                                        <p:cTn id="27" dur="2000"/>
                                        <p:tgtEl>
                                          <p:spTgt spid="2097159"/>
                                        </p:tgtEl>
                                      </p:cBhvr>
                                    </p:animEffect>
                                    <p:set>
                                      <p:cBhvr>
                                        <p:cTn id="28" dur="1" fill="hold">
                                          <p:stCondLst>
                                            <p:cond delay="1999"/>
                                          </p:stCondLst>
                                        </p:cTn>
                                        <p:tgtEl>
                                          <p:spTgt spid="2097159"/>
                                        </p:tgtEl>
                                        <p:attrNameLst>
                                          <p:attrName>style.visibility</p:attrName>
                                        </p:attrNameLst>
                                      </p:cBhvr>
                                      <p:to>
                                        <p:strVal val="hidden"/>
                                      </p:to>
                                    </p:set>
                                  </p:childTnLst>
                                </p:cTn>
                              </p:par>
                              <p:par>
                                <p:cTn id="29" presetID="6" presetClass="exit" presetSubtype="32" fill="hold" nodeType="withEffect">
                                  <p:stCondLst>
                                    <p:cond delay="0"/>
                                  </p:stCondLst>
                                  <p:childTnLst>
                                    <p:animEffect transition="out" filter="circle(out)">
                                      <p:cBhvr>
                                        <p:cTn id="30" dur="2000"/>
                                        <p:tgtEl>
                                          <p:spTgt spid="1048638"/>
                                        </p:tgtEl>
                                      </p:cBhvr>
                                    </p:animEffect>
                                    <p:set>
                                      <p:cBhvr>
                                        <p:cTn id="31" dur="1" fill="hold">
                                          <p:stCondLst>
                                            <p:cond delay="1999"/>
                                          </p:stCondLst>
                                        </p:cTn>
                                        <p:tgtEl>
                                          <p:spTgt spid="10486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合 72"/>
          <p:cNvGrpSpPr/>
          <p:nvPr/>
        </p:nvGrpSpPr>
        <p:grpSpPr>
          <a:xfrm>
            <a:off x="-22225" y="0"/>
            <a:ext cx="12214225" cy="6858000"/>
            <a:chOff x="-22898" y="0"/>
            <a:chExt cx="12214898" cy="6858000"/>
          </a:xfrm>
        </p:grpSpPr>
        <p:pic>
          <p:nvPicPr>
            <p:cNvPr id="2097163" name="图片 2097162" descr="http://img01.taopic.com/160203/318749-1602031H51065.jpg"/>
            <p:cNvPicPr>
              <a:picLocks/>
            </p:cNvPicPr>
            <p:nvPr/>
          </p:nvPicPr>
          <p:blipFill>
            <a:blip r:embed="rId2"/>
            <a:srcRect/>
            <a:stretch>
              <a:fillRect/>
            </a:stretch>
          </p:blipFill>
          <p:spPr>
            <a:xfrm>
              <a:off x="-22898" y="0"/>
              <a:ext cx="12214898" cy="6858000"/>
            </a:xfrm>
            <a:prstGeom prst="rect">
              <a:avLst/>
            </a:prstGeom>
            <a:noFill/>
            <a:ln>
              <a:noFill/>
            </a:ln>
          </p:spPr>
        </p:pic>
        <p:sp>
          <p:nvSpPr>
            <p:cNvPr id="1048706" name="等腰三角形 1048705"/>
            <p:cNvSpPr/>
            <p:nvPr/>
          </p:nvSpPr>
          <p:spPr>
            <a:xfrm>
              <a:off x="-672" y="266700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微软雅黑" pitchFamily="34" charset="-122"/>
                <a:ea typeface="微软雅黑" pitchFamily="34" charset="-122"/>
              </a:endParaRPr>
            </a:p>
          </p:txBody>
        </p:sp>
        <p:sp>
          <p:nvSpPr>
            <p:cNvPr id="1048707" name="等腰三角形 1048706"/>
            <p:cNvSpPr/>
            <p:nvPr/>
          </p:nvSpPr>
          <p:spPr>
            <a:xfrm>
              <a:off x="-672" y="527685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微软雅黑" pitchFamily="34" charset="-122"/>
                <a:ea typeface="微软雅黑" pitchFamily="34" charset="-122"/>
              </a:endParaRPr>
            </a:p>
          </p:txBody>
        </p:sp>
        <p:sp>
          <p:nvSpPr>
            <p:cNvPr id="1048708" name="等腰三角形 1048707"/>
            <p:cNvSpPr/>
            <p:nvPr/>
          </p:nvSpPr>
          <p:spPr>
            <a:xfrm rot="10800000">
              <a:off x="10077333" y="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微软雅黑" pitchFamily="34" charset="-122"/>
                <a:ea typeface="微软雅黑" pitchFamily="34" charset="-122"/>
              </a:endParaRPr>
            </a:p>
          </p:txBody>
        </p:sp>
        <p:sp>
          <p:nvSpPr>
            <p:cNvPr id="1048709" name="等腰三角形 1048708"/>
            <p:cNvSpPr/>
            <p:nvPr/>
          </p:nvSpPr>
          <p:spPr>
            <a:xfrm rot="10800000">
              <a:off x="6686247" y="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微软雅黑" pitchFamily="34" charset="-122"/>
                <a:ea typeface="微软雅黑" pitchFamily="34" charset="-122"/>
              </a:endParaRPr>
            </a:p>
          </p:txBody>
        </p:sp>
      </p:grpSp>
      <p:sp>
        <p:nvSpPr>
          <p:cNvPr id="1048710" name="任意多边形: 形状 1048709"/>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11" name="任意多边形: 形状 1048710"/>
          <p:cNvSpPr/>
          <p:nvPr/>
        </p:nvSpPr>
        <p:spPr>
          <a:xfrm rot="2700000" flipH="1">
            <a:off x="11714956" y="3299618"/>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12" name="任意多边形: 形状 1048711"/>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13" name="任意多边形: 形状 1048712"/>
          <p:cNvSpPr/>
          <p:nvPr/>
        </p:nvSpPr>
        <p:spPr>
          <a:xfrm rot="2700000" flipH="1">
            <a:off x="11714956" y="3299618"/>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14" name="文本框 1048713"/>
          <p:cNvSpPr txBox="1"/>
          <p:nvPr/>
        </p:nvSpPr>
        <p:spPr>
          <a:xfrm>
            <a:off x="11701462" y="6442075"/>
            <a:ext cx="885825" cy="377825"/>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50000"/>
              </a:lnSpc>
              <a:spcBef>
                <a:spcPct val="0"/>
              </a:spcBef>
              <a:buFontTx/>
              <a:buNone/>
            </a:pPr>
            <a:r>
              <a:rPr lang="en-US" altLang="zh-CN" sz="1400" dirty="0">
                <a:solidFill>
                  <a:schemeClr val="lt1"/>
                </a:solidFill>
                <a:latin typeface="微软雅黑" pitchFamily="34" charset="-122"/>
                <a:ea typeface="微软雅黑" pitchFamily="34" charset="-122"/>
              </a:rPr>
              <a:t>05</a:t>
            </a:r>
          </a:p>
        </p:txBody>
      </p:sp>
      <p:grpSp>
        <p:nvGrpSpPr>
          <p:cNvPr id="74" name="组合 73"/>
          <p:cNvGrpSpPr/>
          <p:nvPr/>
        </p:nvGrpSpPr>
        <p:grpSpPr>
          <a:xfrm>
            <a:off x="3359150" y="1873250"/>
            <a:ext cx="5335587" cy="3032125"/>
            <a:chOff x="3497975" y="1874005"/>
            <a:chExt cx="5334329" cy="3030827"/>
          </a:xfrm>
        </p:grpSpPr>
        <p:sp>
          <p:nvSpPr>
            <p:cNvPr id="1048715" name="文本框 1048714"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4064800" y="3545465"/>
              <a:ext cx="4473735" cy="646331"/>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eaLnBrk="1" latinLnBrk="1" hangingPunct="1">
                <a:lnSpc>
                  <a:spcPct val="100000"/>
                </a:lnSpc>
                <a:spcBef>
                  <a:spcPct val="0"/>
                </a:spcBef>
                <a:buFontTx/>
                <a:buNone/>
              </a:pPr>
              <a:r>
                <a:rPr lang="zh-CN" altLang="en-US" sz="3600" dirty="0">
                  <a:solidFill>
                    <a:schemeClr val="lt1"/>
                  </a:solidFill>
                  <a:latin typeface="微软雅黑" pitchFamily="34" charset="-122"/>
                  <a:ea typeface="微软雅黑" pitchFamily="34" charset="-122"/>
                </a:rPr>
                <a:t>研究方法与思路</a:t>
              </a:r>
            </a:p>
          </p:txBody>
        </p:sp>
        <p:sp>
          <p:nvSpPr>
            <p:cNvPr id="1048716" name="矩形 1048715"/>
            <p:cNvSpPr/>
            <p:nvPr/>
          </p:nvSpPr>
          <p:spPr>
            <a:xfrm>
              <a:off x="4297886" y="2549990"/>
              <a:ext cx="3759901" cy="1147272"/>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dist" eaLnBrk="1" latinLnBrk="1" hangingPunct="1">
                <a:lnSpc>
                  <a:spcPct val="110000"/>
                </a:lnSpc>
                <a:spcBef>
                  <a:spcPct val="0"/>
                </a:spcBef>
                <a:buFontTx/>
                <a:buNone/>
              </a:pPr>
              <a:r>
                <a:rPr lang="en-US" altLang="zh-CN" sz="6600">
                  <a:solidFill>
                    <a:schemeClr val="lt1"/>
                  </a:solidFill>
                  <a:latin typeface="微软雅黑" pitchFamily="34" charset="-122"/>
                  <a:ea typeface="微软雅黑" pitchFamily="34" charset="-122"/>
                </a:rPr>
                <a:t>PART 02</a:t>
              </a:r>
            </a:p>
          </p:txBody>
        </p:sp>
        <p:grpSp>
          <p:nvGrpSpPr>
            <p:cNvPr id="75" name="组合 74"/>
            <p:cNvGrpSpPr/>
            <p:nvPr/>
          </p:nvGrpSpPr>
          <p:grpSpPr>
            <a:xfrm flipH="1">
              <a:off x="7366055" y="1874005"/>
              <a:ext cx="1466249" cy="3030827"/>
              <a:chOff x="1131478" y="2005005"/>
              <a:chExt cx="1815248" cy="2838589"/>
            </a:xfrm>
          </p:grpSpPr>
          <p:grpSp>
            <p:nvGrpSpPr>
              <p:cNvPr id="76" name="组合 75"/>
              <p:cNvGrpSpPr/>
              <p:nvPr/>
            </p:nvGrpSpPr>
            <p:grpSpPr>
              <a:xfrm>
                <a:off x="1131478" y="2045115"/>
                <a:ext cx="1815248" cy="2798479"/>
                <a:chOff x="4800081" y="1216151"/>
                <a:chExt cx="2505082" cy="3861959"/>
              </a:xfrm>
            </p:grpSpPr>
            <p:cxnSp>
              <p:nvCxnSpPr>
                <p:cNvPr id="3145740" name="直接连接符 3145739"/>
                <p:cNvCxnSpPr>
                  <a:cxnSpLocks/>
                </p:cNvCxnSpPr>
                <p:nvPr/>
              </p:nvCxnSpPr>
              <p:spPr>
                <a:xfrm>
                  <a:off x="4865159" y="1216174"/>
                  <a:ext cx="0" cy="3861936"/>
                </a:xfrm>
                <a:prstGeom prst="line">
                  <a:avLst/>
                </a:prstGeom>
                <a:noFill/>
                <a:ln w="76200" cap="flat" cmpd="sng">
                  <a:solidFill>
                    <a:schemeClr val="lt1">
                      <a:alpha val="100000"/>
                    </a:schemeClr>
                  </a:solidFill>
                  <a:prstDash val="solid"/>
                  <a:miter/>
                </a:ln>
              </p:spPr>
            </p:cxnSp>
            <p:cxnSp>
              <p:nvCxnSpPr>
                <p:cNvPr id="3145741" name="直接连接符 3145740"/>
                <p:cNvCxnSpPr>
                  <a:cxnSpLocks/>
                </p:cNvCxnSpPr>
                <p:nvPr/>
              </p:nvCxnSpPr>
              <p:spPr>
                <a:xfrm flipV="1">
                  <a:off x="4846179" y="5022735"/>
                  <a:ext cx="2459420" cy="10254"/>
                </a:xfrm>
                <a:prstGeom prst="line">
                  <a:avLst/>
                </a:prstGeom>
                <a:noFill/>
                <a:ln w="76200" cap="flat" cmpd="sng">
                  <a:solidFill>
                    <a:schemeClr val="lt1">
                      <a:alpha val="100000"/>
                    </a:schemeClr>
                  </a:solidFill>
                  <a:prstDash val="solid"/>
                  <a:miter/>
                </a:ln>
              </p:spPr>
            </p:cxnSp>
            <p:cxnSp>
              <p:nvCxnSpPr>
                <p:cNvPr id="3145742" name="直接连接符 3145741"/>
                <p:cNvCxnSpPr>
                  <a:cxnSpLocks/>
                </p:cNvCxnSpPr>
                <p:nvPr/>
              </p:nvCxnSpPr>
              <p:spPr>
                <a:xfrm flipV="1">
                  <a:off x="4800081" y="1216174"/>
                  <a:ext cx="2505518" cy="0"/>
                </a:xfrm>
                <a:prstGeom prst="line">
                  <a:avLst/>
                </a:prstGeom>
                <a:noFill/>
                <a:ln w="76200" cap="flat" cmpd="sng">
                  <a:solidFill>
                    <a:schemeClr val="lt1">
                      <a:alpha val="100000"/>
                    </a:schemeClr>
                  </a:solidFill>
                  <a:prstDash val="solid"/>
                  <a:miter/>
                </a:ln>
              </p:spPr>
            </p:cxnSp>
          </p:grpSp>
          <p:cxnSp>
            <p:nvCxnSpPr>
              <p:cNvPr id="3145743" name="直接连接符 3145742"/>
              <p:cNvCxnSpPr>
                <a:cxnSpLocks/>
              </p:cNvCxnSpPr>
              <p:nvPr/>
            </p:nvCxnSpPr>
            <p:spPr>
              <a:xfrm>
                <a:off x="2909709" y="2005005"/>
                <a:ext cx="0" cy="512730"/>
              </a:xfrm>
              <a:prstGeom prst="line">
                <a:avLst/>
              </a:prstGeom>
              <a:noFill/>
              <a:ln w="76200" cap="flat" cmpd="sng">
                <a:solidFill>
                  <a:schemeClr val="lt1">
                    <a:alpha val="100000"/>
                  </a:schemeClr>
                </a:solidFill>
                <a:prstDash val="solid"/>
                <a:miter/>
              </a:ln>
            </p:spPr>
          </p:cxnSp>
        </p:grpSp>
        <p:grpSp>
          <p:nvGrpSpPr>
            <p:cNvPr id="77" name="组合 76"/>
            <p:cNvGrpSpPr/>
            <p:nvPr/>
          </p:nvGrpSpPr>
          <p:grpSpPr>
            <a:xfrm>
              <a:off x="3497975" y="1916831"/>
              <a:ext cx="1466249" cy="2988001"/>
              <a:chOff x="4800081" y="1216151"/>
              <a:chExt cx="2505082" cy="3861959"/>
            </a:xfrm>
          </p:grpSpPr>
          <p:cxnSp>
            <p:nvCxnSpPr>
              <p:cNvPr id="3145744" name="直接连接符 3145743"/>
              <p:cNvCxnSpPr>
                <a:cxnSpLocks/>
              </p:cNvCxnSpPr>
              <p:nvPr/>
            </p:nvCxnSpPr>
            <p:spPr>
              <a:xfrm>
                <a:off x="4865159" y="1216176"/>
                <a:ext cx="0" cy="3861934"/>
              </a:xfrm>
              <a:prstGeom prst="line">
                <a:avLst/>
              </a:prstGeom>
              <a:noFill/>
              <a:ln w="76200" cap="flat" cmpd="sng">
                <a:solidFill>
                  <a:schemeClr val="lt1">
                    <a:alpha val="100000"/>
                  </a:schemeClr>
                </a:solidFill>
                <a:prstDash val="solid"/>
                <a:miter/>
              </a:ln>
            </p:spPr>
          </p:cxnSp>
          <p:cxnSp>
            <p:nvCxnSpPr>
              <p:cNvPr id="3145745" name="直接连接符 3145744"/>
              <p:cNvCxnSpPr>
                <a:cxnSpLocks/>
              </p:cNvCxnSpPr>
              <p:nvPr/>
            </p:nvCxnSpPr>
            <p:spPr>
              <a:xfrm flipV="1">
                <a:off x="4846179" y="5022735"/>
                <a:ext cx="2459420" cy="10254"/>
              </a:xfrm>
              <a:prstGeom prst="line">
                <a:avLst/>
              </a:prstGeom>
              <a:noFill/>
              <a:ln w="76200" cap="flat" cmpd="sng">
                <a:solidFill>
                  <a:schemeClr val="lt1">
                    <a:alpha val="100000"/>
                  </a:schemeClr>
                </a:solidFill>
                <a:prstDash val="solid"/>
                <a:miter/>
              </a:ln>
            </p:spPr>
          </p:cxnSp>
          <p:cxnSp>
            <p:nvCxnSpPr>
              <p:cNvPr id="3145746" name="直接连接符 3145745"/>
              <p:cNvCxnSpPr>
                <a:cxnSpLocks/>
              </p:cNvCxnSpPr>
              <p:nvPr/>
            </p:nvCxnSpPr>
            <p:spPr>
              <a:xfrm flipV="1">
                <a:off x="4800081" y="1216176"/>
                <a:ext cx="2505518" cy="0"/>
              </a:xfrm>
              <a:prstGeom prst="line">
                <a:avLst/>
              </a:prstGeom>
              <a:noFill/>
              <a:ln w="76200" cap="flat" cmpd="sng">
                <a:solidFill>
                  <a:schemeClr val="lt1">
                    <a:alpha val="100000"/>
                  </a:schemeClr>
                </a:solidFill>
                <a:prstDash val="solid"/>
                <a:miter/>
              </a:ln>
            </p:spPr>
          </p:cxnSp>
          <p:cxnSp>
            <p:nvCxnSpPr>
              <p:cNvPr id="3145747" name="直接连接符 3145746"/>
              <p:cNvCxnSpPr>
                <a:cxnSpLocks/>
              </p:cNvCxnSpPr>
              <p:nvPr/>
            </p:nvCxnSpPr>
            <p:spPr>
              <a:xfrm>
                <a:off x="7245943" y="4622800"/>
                <a:ext cx="0" cy="410190"/>
              </a:xfrm>
              <a:prstGeom prst="line">
                <a:avLst/>
              </a:prstGeom>
              <a:noFill/>
              <a:ln w="76200" cap="flat" cmpd="sng">
                <a:solidFill>
                  <a:schemeClr val="lt1">
                    <a:alpha val="100000"/>
                  </a:schemeClr>
                </a:solidFill>
                <a:prstDash val="solid"/>
                <a:miter/>
              </a:ln>
            </p:spPr>
          </p:cxn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组合 78"/>
          <p:cNvGrpSpPr/>
          <p:nvPr/>
        </p:nvGrpSpPr>
        <p:grpSpPr>
          <a:xfrm>
            <a:off x="-22225" y="0"/>
            <a:ext cx="12214225" cy="6858000"/>
            <a:chOff x="-22898" y="0"/>
            <a:chExt cx="12214898" cy="6858000"/>
          </a:xfrm>
        </p:grpSpPr>
        <p:pic>
          <p:nvPicPr>
            <p:cNvPr id="2097164" name="图片 2097163" descr="http://img01.taopic.com/160203/318749-1602031H51065.jpg"/>
            <p:cNvPicPr>
              <a:picLocks/>
            </p:cNvPicPr>
            <p:nvPr/>
          </p:nvPicPr>
          <p:blipFill>
            <a:blip r:embed="rId2"/>
            <a:srcRect/>
            <a:stretch>
              <a:fillRect/>
            </a:stretch>
          </p:blipFill>
          <p:spPr>
            <a:xfrm>
              <a:off x="-22898" y="0"/>
              <a:ext cx="12214898" cy="6858000"/>
            </a:xfrm>
            <a:prstGeom prst="rect">
              <a:avLst/>
            </a:prstGeom>
            <a:noFill/>
            <a:ln>
              <a:noFill/>
            </a:ln>
          </p:spPr>
        </p:pic>
        <p:sp>
          <p:nvSpPr>
            <p:cNvPr id="1048717" name="等腰三角形 1048716"/>
            <p:cNvSpPr/>
            <p:nvPr/>
          </p:nvSpPr>
          <p:spPr>
            <a:xfrm>
              <a:off x="-672" y="266700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718" name="等腰三角形 1048717"/>
            <p:cNvSpPr/>
            <p:nvPr/>
          </p:nvSpPr>
          <p:spPr>
            <a:xfrm>
              <a:off x="-672" y="527685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719" name="等腰三角形 1048718"/>
            <p:cNvSpPr/>
            <p:nvPr/>
          </p:nvSpPr>
          <p:spPr>
            <a:xfrm rot="10800000">
              <a:off x="10077333" y="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720" name="等腰三角形 1048719"/>
            <p:cNvSpPr/>
            <p:nvPr/>
          </p:nvSpPr>
          <p:spPr>
            <a:xfrm rot="10800000">
              <a:off x="6686247" y="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grpSp>
      <p:sp>
        <p:nvSpPr>
          <p:cNvPr id="1048721" name="任意多边形: 形状 1048720"/>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22" name="任意多边形: 形状 1048721"/>
          <p:cNvSpPr/>
          <p:nvPr/>
        </p:nvSpPr>
        <p:spPr>
          <a:xfrm rot="2700000" flipH="1">
            <a:off x="11714956" y="3299618"/>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23" name="任意多边形: 形状 1048722"/>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24" name="任意多边形: 形状 1048723"/>
          <p:cNvSpPr/>
          <p:nvPr/>
        </p:nvSpPr>
        <p:spPr>
          <a:xfrm rot="2700000" flipH="1">
            <a:off x="11714956" y="3299618"/>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25" name="文本框 1048724"/>
          <p:cNvSpPr txBox="1"/>
          <p:nvPr/>
        </p:nvSpPr>
        <p:spPr>
          <a:xfrm>
            <a:off x="11701462" y="6442075"/>
            <a:ext cx="885825" cy="377411"/>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50000"/>
              </a:lnSpc>
              <a:spcBef>
                <a:spcPct val="0"/>
              </a:spcBef>
              <a:buFontTx/>
              <a:buNone/>
            </a:pPr>
            <a:r>
              <a:rPr lang="en-US" altLang="zh-CN" sz="1400" dirty="0">
                <a:solidFill>
                  <a:schemeClr val="lt1"/>
                </a:solidFill>
                <a:latin typeface="迷你简粗倩" pitchFamily="65" charset="-122"/>
                <a:ea typeface="迷你简粗倩" pitchFamily="65" charset="-122"/>
              </a:rPr>
              <a:t>06</a:t>
            </a:r>
          </a:p>
        </p:txBody>
      </p:sp>
      <p:grpSp>
        <p:nvGrpSpPr>
          <p:cNvPr id="80" name="组合 79"/>
          <p:cNvGrpSpPr/>
          <p:nvPr/>
        </p:nvGrpSpPr>
        <p:grpSpPr>
          <a:xfrm>
            <a:off x="549275" y="395287"/>
            <a:ext cx="2700258" cy="584775"/>
            <a:chOff x="549919" y="395953"/>
            <a:chExt cx="2699705" cy="584340"/>
          </a:xfrm>
        </p:grpSpPr>
        <p:sp>
          <p:nvSpPr>
            <p:cNvPr id="1048726" name="矩形 1048725"/>
            <p:cNvSpPr/>
            <p:nvPr/>
          </p:nvSpPr>
          <p:spPr>
            <a:xfrm>
              <a:off x="1270000" y="485775"/>
              <a:ext cx="1979624" cy="399812"/>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zh-CN" altLang="en-US" sz="2000" b="1" dirty="0">
                  <a:solidFill>
                    <a:schemeClr val="lt1"/>
                  </a:solidFill>
                  <a:latin typeface="微软雅黑" pitchFamily="34" charset="-122"/>
                  <a:ea typeface="微软雅黑" pitchFamily="34" charset="-122"/>
                </a:rPr>
                <a:t>研究方法与思路</a:t>
              </a:r>
            </a:p>
          </p:txBody>
        </p:sp>
        <p:sp>
          <p:nvSpPr>
            <p:cNvPr id="1048727" name="文本框 1048726"/>
            <p:cNvSpPr txBox="1"/>
            <p:nvPr/>
          </p:nvSpPr>
          <p:spPr>
            <a:xfrm>
              <a:off x="549919" y="395953"/>
              <a:ext cx="649404" cy="584340"/>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en-US" altLang="zh-CN" sz="3200" dirty="0">
                  <a:solidFill>
                    <a:schemeClr val="lt1"/>
                  </a:solidFill>
                  <a:latin typeface="华文彩云" pitchFamily="2" charset="-122"/>
                  <a:ea typeface="华文彩云" pitchFamily="2" charset="-122"/>
                </a:rPr>
                <a:t>02</a:t>
              </a:r>
            </a:p>
          </p:txBody>
        </p:sp>
      </p:grpSp>
      <p:sp>
        <p:nvSpPr>
          <p:cNvPr id="1048728" name="椭圆 1048727"/>
          <p:cNvSpPr/>
          <p:nvPr/>
        </p:nvSpPr>
        <p:spPr>
          <a:xfrm>
            <a:off x="1204912" y="1770062"/>
            <a:ext cx="1817687" cy="1817687"/>
          </a:xfrm>
          <a:prstGeom prst="ellipse">
            <a:avLst/>
          </a:prstGeom>
          <a:solidFill>
            <a:srgbClr val="FFFFFF">
              <a:alpha val="54901"/>
            </a:srgbClr>
          </a:solidFill>
          <a:ln>
            <a:noFill/>
          </a:ln>
        </p:spPr>
        <p:txBody>
          <a:bodyPr vert="horz" lIns="121910" tIns="60955" rIns="121910" bIns="60955"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a:endParaRPr lang="en-US" altLang="zh-CN" sz="2400">
              <a:solidFill>
                <a:srgbClr val="FFFFFF"/>
              </a:solidFill>
              <a:ea typeface="微软雅黑" pitchFamily="34" charset="-122"/>
              <a:sym typeface="Arial" pitchFamily="34" charset="0"/>
            </a:endParaRPr>
          </a:p>
        </p:txBody>
      </p:sp>
      <p:sp>
        <p:nvSpPr>
          <p:cNvPr id="1048729" name="椭圆 1048728"/>
          <p:cNvSpPr/>
          <p:nvPr/>
        </p:nvSpPr>
        <p:spPr>
          <a:xfrm>
            <a:off x="3544887" y="2133600"/>
            <a:ext cx="1076325" cy="1076325"/>
          </a:xfrm>
          <a:prstGeom prst="ellipse">
            <a:avLst/>
          </a:prstGeom>
          <a:solidFill>
            <a:srgbClr val="FFFFFF">
              <a:alpha val="54901"/>
            </a:srgbClr>
          </a:solidFill>
          <a:ln>
            <a:noFill/>
          </a:ln>
        </p:spPr>
        <p:txBody>
          <a:bodyPr vert="horz" lIns="121910" tIns="60955" rIns="121910" bIns="60955"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a:endParaRPr lang="en-US" altLang="zh-CN" sz="2400">
              <a:solidFill>
                <a:srgbClr val="FFFFFF"/>
              </a:solidFill>
              <a:ea typeface="微软雅黑" pitchFamily="34" charset="-122"/>
              <a:sym typeface="Arial" pitchFamily="34" charset="0"/>
            </a:endParaRPr>
          </a:p>
        </p:txBody>
      </p:sp>
      <p:sp>
        <p:nvSpPr>
          <p:cNvPr id="1048730" name="椭圆 1048729"/>
          <p:cNvSpPr/>
          <p:nvPr/>
        </p:nvSpPr>
        <p:spPr>
          <a:xfrm>
            <a:off x="5143500" y="1768475"/>
            <a:ext cx="1817687" cy="1817687"/>
          </a:xfrm>
          <a:prstGeom prst="ellipse">
            <a:avLst/>
          </a:prstGeom>
          <a:solidFill>
            <a:srgbClr val="FFFFFF">
              <a:alpha val="54901"/>
            </a:srgbClr>
          </a:solidFill>
          <a:ln>
            <a:noFill/>
          </a:ln>
        </p:spPr>
        <p:txBody>
          <a:bodyPr vert="horz" lIns="121910" tIns="60955" rIns="121910" bIns="60955"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a:endParaRPr lang="en-US" altLang="zh-CN" sz="2400">
              <a:solidFill>
                <a:srgbClr val="FFFFFF"/>
              </a:solidFill>
              <a:ea typeface="微软雅黑" pitchFamily="34" charset="-122"/>
              <a:sym typeface="Arial" pitchFamily="34" charset="0"/>
            </a:endParaRPr>
          </a:p>
        </p:txBody>
      </p:sp>
      <p:sp>
        <p:nvSpPr>
          <p:cNvPr id="1048731" name="椭圆 1048730"/>
          <p:cNvSpPr/>
          <p:nvPr/>
        </p:nvSpPr>
        <p:spPr>
          <a:xfrm>
            <a:off x="7497762" y="2133600"/>
            <a:ext cx="1076325" cy="1076325"/>
          </a:xfrm>
          <a:prstGeom prst="ellipse">
            <a:avLst/>
          </a:prstGeom>
          <a:solidFill>
            <a:srgbClr val="FFFFFF">
              <a:alpha val="54901"/>
            </a:srgbClr>
          </a:solidFill>
          <a:ln>
            <a:noFill/>
          </a:ln>
        </p:spPr>
        <p:txBody>
          <a:bodyPr vert="horz" lIns="121910" tIns="60955" rIns="121910" bIns="60955"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a:endParaRPr lang="en-US" altLang="zh-CN" sz="2400">
              <a:solidFill>
                <a:srgbClr val="FFFFFF"/>
              </a:solidFill>
              <a:ea typeface="微软雅黑" pitchFamily="34" charset="-122"/>
              <a:sym typeface="Arial" pitchFamily="34" charset="0"/>
            </a:endParaRPr>
          </a:p>
        </p:txBody>
      </p:sp>
      <p:sp>
        <p:nvSpPr>
          <p:cNvPr id="1048732" name="任意多边形: 形状 1048731"/>
          <p:cNvSpPr/>
          <p:nvPr/>
        </p:nvSpPr>
        <p:spPr bwMode="auto">
          <a:xfrm rot="10800000">
            <a:off x="3168650" y="2466975"/>
            <a:ext cx="263525" cy="409575"/>
          </a:xfrm>
          <a:custGeom>
            <a:avLst/>
            <a:gdLst/>
            <a:ahLst/>
            <a:cxnLst/>
            <a:rect l="0" t="0" r="r" b="b"/>
            <a:pathLst>
              <a:path w="6375" h="9969">
                <a:moveTo>
                  <a:pt x="5999" y="8218"/>
                </a:moveTo>
                <a:lnTo>
                  <a:pt x="5999" y="8218"/>
                </a:lnTo>
                <a:cubicBezTo>
                  <a:pt x="2750" y="4969"/>
                  <a:pt x="2750" y="4969"/>
                  <a:pt x="2750" y="4969"/>
                </a:cubicBezTo>
                <a:cubicBezTo>
                  <a:pt x="5999" y="1750"/>
                  <a:pt x="5999" y="1750"/>
                  <a:pt x="5999" y="1750"/>
                </a:cubicBezTo>
                <a:cubicBezTo>
                  <a:pt x="6374" y="1375"/>
                  <a:pt x="6374" y="750"/>
                  <a:pt x="5999" y="375"/>
                </a:cubicBezTo>
                <a:cubicBezTo>
                  <a:pt x="5624" y="0"/>
                  <a:pt x="4999" y="0"/>
                  <a:pt x="4624" y="375"/>
                </a:cubicBezTo>
                <a:cubicBezTo>
                  <a:pt x="0" y="4969"/>
                  <a:pt x="0" y="4969"/>
                  <a:pt x="0" y="4969"/>
                </a:cubicBezTo>
                <a:cubicBezTo>
                  <a:pt x="4624" y="9593"/>
                  <a:pt x="4624" y="9593"/>
                  <a:pt x="4624" y="9593"/>
                </a:cubicBezTo>
                <a:cubicBezTo>
                  <a:pt x="4999" y="9968"/>
                  <a:pt x="5624" y="9968"/>
                  <a:pt x="5999" y="9593"/>
                </a:cubicBezTo>
                <a:cubicBezTo>
                  <a:pt x="6186" y="9405"/>
                  <a:pt x="6280" y="9155"/>
                  <a:pt x="6280" y="8905"/>
                </a:cubicBezTo>
                <a:cubicBezTo>
                  <a:pt x="6280" y="8655"/>
                  <a:pt x="6186" y="8405"/>
                  <a:pt x="5999" y="8218"/>
                </a:cubicBezTo>
              </a:path>
            </a:pathLst>
          </a:custGeom>
          <a:solidFill>
            <a:srgbClr val="ADBACA">
              <a:alpha val="100000"/>
            </a:srgbClr>
          </a:solidFill>
          <a:ln>
            <a:noFill/>
          </a:ln>
        </p:spPr>
      </p:sp>
      <p:sp>
        <p:nvSpPr>
          <p:cNvPr id="1048733" name="任意多边形: 形状 1048732"/>
          <p:cNvSpPr/>
          <p:nvPr/>
        </p:nvSpPr>
        <p:spPr bwMode="auto">
          <a:xfrm rot="10800000">
            <a:off x="4754562" y="2466975"/>
            <a:ext cx="261937" cy="409575"/>
          </a:xfrm>
          <a:custGeom>
            <a:avLst/>
            <a:gdLst/>
            <a:ahLst/>
            <a:cxnLst/>
            <a:rect l="0" t="0" r="r" b="b"/>
            <a:pathLst>
              <a:path w="6375" h="9969">
                <a:moveTo>
                  <a:pt x="5999" y="8218"/>
                </a:moveTo>
                <a:lnTo>
                  <a:pt x="5999" y="8218"/>
                </a:lnTo>
                <a:cubicBezTo>
                  <a:pt x="2750" y="4969"/>
                  <a:pt x="2750" y="4969"/>
                  <a:pt x="2750" y="4969"/>
                </a:cubicBezTo>
                <a:cubicBezTo>
                  <a:pt x="5999" y="1750"/>
                  <a:pt x="5999" y="1750"/>
                  <a:pt x="5999" y="1750"/>
                </a:cubicBezTo>
                <a:cubicBezTo>
                  <a:pt x="6374" y="1375"/>
                  <a:pt x="6374" y="750"/>
                  <a:pt x="5999" y="375"/>
                </a:cubicBezTo>
                <a:cubicBezTo>
                  <a:pt x="5624" y="0"/>
                  <a:pt x="4999" y="0"/>
                  <a:pt x="4624" y="375"/>
                </a:cubicBezTo>
                <a:cubicBezTo>
                  <a:pt x="0" y="4969"/>
                  <a:pt x="0" y="4969"/>
                  <a:pt x="0" y="4969"/>
                </a:cubicBezTo>
                <a:cubicBezTo>
                  <a:pt x="4624" y="9593"/>
                  <a:pt x="4624" y="9593"/>
                  <a:pt x="4624" y="9593"/>
                </a:cubicBezTo>
                <a:cubicBezTo>
                  <a:pt x="4999" y="9968"/>
                  <a:pt x="5624" y="9968"/>
                  <a:pt x="5999" y="9593"/>
                </a:cubicBezTo>
                <a:cubicBezTo>
                  <a:pt x="6186" y="9405"/>
                  <a:pt x="6280" y="9155"/>
                  <a:pt x="6280" y="8905"/>
                </a:cubicBezTo>
                <a:cubicBezTo>
                  <a:pt x="6280" y="8655"/>
                  <a:pt x="6186" y="8405"/>
                  <a:pt x="5999" y="8218"/>
                </a:cubicBezTo>
              </a:path>
            </a:pathLst>
          </a:custGeom>
          <a:solidFill>
            <a:srgbClr val="ADBACA">
              <a:alpha val="100000"/>
            </a:srgbClr>
          </a:solidFill>
          <a:ln>
            <a:noFill/>
          </a:ln>
        </p:spPr>
      </p:sp>
      <p:sp>
        <p:nvSpPr>
          <p:cNvPr id="1048734" name="任意多边形: 形状 1048733"/>
          <p:cNvSpPr/>
          <p:nvPr/>
        </p:nvSpPr>
        <p:spPr bwMode="auto">
          <a:xfrm rot="10800000">
            <a:off x="7100887" y="2466975"/>
            <a:ext cx="261937" cy="409575"/>
          </a:xfrm>
          <a:custGeom>
            <a:avLst/>
            <a:gdLst/>
            <a:ahLst/>
            <a:cxnLst/>
            <a:rect l="0" t="0" r="r" b="b"/>
            <a:pathLst>
              <a:path w="6375" h="9969">
                <a:moveTo>
                  <a:pt x="5999" y="8218"/>
                </a:moveTo>
                <a:lnTo>
                  <a:pt x="5999" y="8218"/>
                </a:lnTo>
                <a:cubicBezTo>
                  <a:pt x="2750" y="4969"/>
                  <a:pt x="2750" y="4969"/>
                  <a:pt x="2750" y="4969"/>
                </a:cubicBezTo>
                <a:cubicBezTo>
                  <a:pt x="5999" y="1750"/>
                  <a:pt x="5999" y="1750"/>
                  <a:pt x="5999" y="1750"/>
                </a:cubicBezTo>
                <a:cubicBezTo>
                  <a:pt x="6374" y="1375"/>
                  <a:pt x="6374" y="750"/>
                  <a:pt x="5999" y="375"/>
                </a:cubicBezTo>
                <a:cubicBezTo>
                  <a:pt x="5624" y="0"/>
                  <a:pt x="4999" y="0"/>
                  <a:pt x="4624" y="375"/>
                </a:cubicBezTo>
                <a:cubicBezTo>
                  <a:pt x="0" y="4969"/>
                  <a:pt x="0" y="4969"/>
                  <a:pt x="0" y="4969"/>
                </a:cubicBezTo>
                <a:cubicBezTo>
                  <a:pt x="4624" y="9593"/>
                  <a:pt x="4624" y="9593"/>
                  <a:pt x="4624" y="9593"/>
                </a:cubicBezTo>
                <a:cubicBezTo>
                  <a:pt x="4999" y="9968"/>
                  <a:pt x="5624" y="9968"/>
                  <a:pt x="5999" y="9593"/>
                </a:cubicBezTo>
                <a:cubicBezTo>
                  <a:pt x="6186" y="9405"/>
                  <a:pt x="6280" y="9155"/>
                  <a:pt x="6280" y="8905"/>
                </a:cubicBezTo>
                <a:cubicBezTo>
                  <a:pt x="6280" y="8655"/>
                  <a:pt x="6186" y="8405"/>
                  <a:pt x="5999" y="8218"/>
                </a:cubicBezTo>
              </a:path>
            </a:pathLst>
          </a:custGeom>
          <a:solidFill>
            <a:srgbClr val="ADBACA">
              <a:alpha val="100000"/>
            </a:srgbClr>
          </a:solidFill>
          <a:ln>
            <a:noFill/>
          </a:ln>
        </p:spPr>
      </p:sp>
      <p:sp>
        <p:nvSpPr>
          <p:cNvPr id="1048735" name="椭圆 1048734"/>
          <p:cNvSpPr/>
          <p:nvPr/>
        </p:nvSpPr>
        <p:spPr>
          <a:xfrm>
            <a:off x="9104312" y="1763712"/>
            <a:ext cx="1816100" cy="1816100"/>
          </a:xfrm>
          <a:prstGeom prst="ellipse">
            <a:avLst/>
          </a:prstGeom>
          <a:solidFill>
            <a:srgbClr val="FFFFFF">
              <a:alpha val="54901"/>
            </a:srgbClr>
          </a:solidFill>
          <a:ln>
            <a:noFill/>
          </a:ln>
        </p:spPr>
        <p:txBody>
          <a:bodyPr vert="horz" lIns="121910" tIns="60955" rIns="121910" bIns="60955"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a:endParaRPr lang="en-US" altLang="zh-CN" sz="2400">
              <a:solidFill>
                <a:srgbClr val="FFFFFF"/>
              </a:solidFill>
              <a:ea typeface="微软雅黑" pitchFamily="34" charset="-122"/>
              <a:sym typeface="Arial" pitchFamily="34" charset="0"/>
            </a:endParaRPr>
          </a:p>
        </p:txBody>
      </p:sp>
      <p:sp>
        <p:nvSpPr>
          <p:cNvPr id="1048736" name="任意多边形: 形状 1048735"/>
          <p:cNvSpPr/>
          <p:nvPr/>
        </p:nvSpPr>
        <p:spPr bwMode="auto">
          <a:xfrm rot="10800000">
            <a:off x="8694738" y="2466975"/>
            <a:ext cx="261937" cy="409575"/>
          </a:xfrm>
          <a:custGeom>
            <a:avLst/>
            <a:gdLst/>
            <a:ahLst/>
            <a:cxnLst/>
            <a:rect l="0" t="0" r="r" b="b"/>
            <a:pathLst>
              <a:path w="6375" h="9969">
                <a:moveTo>
                  <a:pt x="5999" y="8218"/>
                </a:moveTo>
                <a:lnTo>
                  <a:pt x="5999" y="8218"/>
                </a:lnTo>
                <a:cubicBezTo>
                  <a:pt x="2750" y="4969"/>
                  <a:pt x="2750" y="4969"/>
                  <a:pt x="2750" y="4969"/>
                </a:cubicBezTo>
                <a:cubicBezTo>
                  <a:pt x="5999" y="1750"/>
                  <a:pt x="5999" y="1750"/>
                  <a:pt x="5999" y="1750"/>
                </a:cubicBezTo>
                <a:cubicBezTo>
                  <a:pt x="6374" y="1375"/>
                  <a:pt x="6374" y="750"/>
                  <a:pt x="5999" y="375"/>
                </a:cubicBezTo>
                <a:cubicBezTo>
                  <a:pt x="5624" y="0"/>
                  <a:pt x="4999" y="0"/>
                  <a:pt x="4624" y="375"/>
                </a:cubicBezTo>
                <a:cubicBezTo>
                  <a:pt x="0" y="4969"/>
                  <a:pt x="0" y="4969"/>
                  <a:pt x="0" y="4969"/>
                </a:cubicBezTo>
                <a:cubicBezTo>
                  <a:pt x="4624" y="9593"/>
                  <a:pt x="4624" y="9593"/>
                  <a:pt x="4624" y="9593"/>
                </a:cubicBezTo>
                <a:cubicBezTo>
                  <a:pt x="4999" y="9968"/>
                  <a:pt x="5624" y="9968"/>
                  <a:pt x="5999" y="9593"/>
                </a:cubicBezTo>
                <a:cubicBezTo>
                  <a:pt x="6186" y="9405"/>
                  <a:pt x="6280" y="9155"/>
                  <a:pt x="6280" y="8905"/>
                </a:cubicBezTo>
                <a:cubicBezTo>
                  <a:pt x="6280" y="8655"/>
                  <a:pt x="6186" y="8405"/>
                  <a:pt x="5999" y="8218"/>
                </a:cubicBezTo>
              </a:path>
            </a:pathLst>
          </a:custGeom>
          <a:solidFill>
            <a:srgbClr val="ADBACA">
              <a:alpha val="100000"/>
            </a:srgbClr>
          </a:solidFill>
          <a:ln>
            <a:noFill/>
          </a:ln>
        </p:spPr>
      </p:sp>
      <p:sp>
        <p:nvSpPr>
          <p:cNvPr id="1048737" name="任意多边形: 形状 1048736"/>
          <p:cNvSpPr/>
          <p:nvPr/>
        </p:nvSpPr>
        <p:spPr bwMode="auto">
          <a:xfrm>
            <a:off x="1758950" y="2122487"/>
            <a:ext cx="690562" cy="1084262"/>
          </a:xfrm>
          <a:custGeom>
            <a:avLst/>
            <a:gdLst/>
            <a:ahLst/>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path>
            </a:pathLst>
          </a:custGeom>
          <a:solidFill>
            <a:schemeClr val="lt1">
              <a:alpha val="100000"/>
            </a:schemeClr>
          </a:solidFill>
          <a:ln>
            <a:noFill/>
          </a:ln>
        </p:spPr>
      </p:sp>
      <p:sp>
        <p:nvSpPr>
          <p:cNvPr id="1048739" name="任意多边形: 形状 1048738"/>
          <p:cNvSpPr/>
          <p:nvPr/>
        </p:nvSpPr>
        <p:spPr bwMode="auto">
          <a:xfrm>
            <a:off x="9685338" y="2036762"/>
            <a:ext cx="922337" cy="1230312"/>
          </a:xfrm>
          <a:custGeom>
            <a:avLst/>
            <a:gdLst/>
            <a:ahLst/>
            <a:cxnLst/>
            <a:rect l="0" t="0" r="r" b="b"/>
            <a:pathLst>
              <a:path w="595" h="795">
                <a:moveTo>
                  <a:pt x="594" y="242"/>
                </a:moveTo>
                <a:cubicBezTo>
                  <a:pt x="594" y="251"/>
                  <a:pt x="586" y="259"/>
                  <a:pt x="577" y="259"/>
                </a:cubicBezTo>
                <a:cubicBezTo>
                  <a:pt x="218" y="409"/>
                  <a:pt x="218" y="409"/>
                  <a:pt x="218" y="409"/>
                </a:cubicBezTo>
                <a:lnTo>
                  <a:pt x="209" y="409"/>
                </a:lnTo>
                <a:cubicBezTo>
                  <a:pt x="209" y="409"/>
                  <a:pt x="201" y="409"/>
                  <a:pt x="201" y="401"/>
                </a:cubicBezTo>
                <a:cubicBezTo>
                  <a:pt x="193" y="401"/>
                  <a:pt x="193" y="393"/>
                  <a:pt x="193" y="384"/>
                </a:cubicBezTo>
                <a:cubicBezTo>
                  <a:pt x="193" y="117"/>
                  <a:pt x="193" y="117"/>
                  <a:pt x="193" y="117"/>
                </a:cubicBezTo>
                <a:cubicBezTo>
                  <a:pt x="193" y="108"/>
                  <a:pt x="193" y="108"/>
                  <a:pt x="201" y="100"/>
                </a:cubicBezTo>
                <a:cubicBezTo>
                  <a:pt x="201" y="100"/>
                  <a:pt x="209" y="100"/>
                  <a:pt x="218" y="100"/>
                </a:cubicBezTo>
                <a:cubicBezTo>
                  <a:pt x="577" y="217"/>
                  <a:pt x="577" y="217"/>
                  <a:pt x="577" y="217"/>
                </a:cubicBezTo>
                <a:cubicBezTo>
                  <a:pt x="586" y="225"/>
                  <a:pt x="594" y="234"/>
                  <a:pt x="594" y="242"/>
                </a:cubicBezTo>
                <a:close/>
                <a:moveTo>
                  <a:pt x="251" y="719"/>
                </a:moveTo>
                <a:cubicBezTo>
                  <a:pt x="251" y="760"/>
                  <a:pt x="193" y="794"/>
                  <a:pt x="126" y="794"/>
                </a:cubicBezTo>
                <a:cubicBezTo>
                  <a:pt x="59" y="794"/>
                  <a:pt x="0" y="760"/>
                  <a:pt x="0" y="719"/>
                </a:cubicBezTo>
                <a:cubicBezTo>
                  <a:pt x="0" y="685"/>
                  <a:pt x="42" y="660"/>
                  <a:pt x="92" y="652"/>
                </a:cubicBezTo>
                <a:cubicBezTo>
                  <a:pt x="92" y="92"/>
                  <a:pt x="92" y="92"/>
                  <a:pt x="92" y="92"/>
                </a:cubicBezTo>
                <a:lnTo>
                  <a:pt x="101" y="83"/>
                </a:lnTo>
                <a:cubicBezTo>
                  <a:pt x="84" y="75"/>
                  <a:pt x="75" y="67"/>
                  <a:pt x="75" y="42"/>
                </a:cubicBezTo>
                <a:cubicBezTo>
                  <a:pt x="75" y="16"/>
                  <a:pt x="92" y="0"/>
                  <a:pt x="126" y="0"/>
                </a:cubicBezTo>
                <a:cubicBezTo>
                  <a:pt x="142" y="0"/>
                  <a:pt x="142" y="0"/>
                  <a:pt x="142" y="0"/>
                </a:cubicBezTo>
                <a:cubicBezTo>
                  <a:pt x="168" y="0"/>
                  <a:pt x="193" y="16"/>
                  <a:pt x="193" y="42"/>
                </a:cubicBezTo>
                <a:cubicBezTo>
                  <a:pt x="193" y="67"/>
                  <a:pt x="176" y="83"/>
                  <a:pt x="159" y="92"/>
                </a:cubicBezTo>
                <a:cubicBezTo>
                  <a:pt x="159" y="652"/>
                  <a:pt x="159" y="652"/>
                  <a:pt x="159" y="652"/>
                </a:cubicBezTo>
                <a:cubicBezTo>
                  <a:pt x="209" y="660"/>
                  <a:pt x="251" y="685"/>
                  <a:pt x="251" y="719"/>
                </a:cubicBezTo>
                <a:close/>
                <a:moveTo>
                  <a:pt x="226" y="719"/>
                </a:moveTo>
                <a:cubicBezTo>
                  <a:pt x="226" y="702"/>
                  <a:pt x="201" y="677"/>
                  <a:pt x="159" y="677"/>
                </a:cubicBezTo>
                <a:cubicBezTo>
                  <a:pt x="159" y="719"/>
                  <a:pt x="159" y="719"/>
                  <a:pt x="159" y="719"/>
                </a:cubicBezTo>
                <a:cubicBezTo>
                  <a:pt x="159" y="736"/>
                  <a:pt x="142" y="752"/>
                  <a:pt x="126" y="752"/>
                </a:cubicBezTo>
                <a:cubicBezTo>
                  <a:pt x="109" y="752"/>
                  <a:pt x="92" y="736"/>
                  <a:pt x="92" y="719"/>
                </a:cubicBezTo>
                <a:cubicBezTo>
                  <a:pt x="92" y="677"/>
                  <a:pt x="92" y="677"/>
                  <a:pt x="92" y="677"/>
                </a:cubicBezTo>
                <a:cubicBezTo>
                  <a:pt x="59" y="677"/>
                  <a:pt x="25" y="702"/>
                  <a:pt x="25" y="719"/>
                </a:cubicBezTo>
                <a:cubicBezTo>
                  <a:pt x="25" y="752"/>
                  <a:pt x="75" y="777"/>
                  <a:pt x="126" y="777"/>
                </a:cubicBezTo>
                <a:cubicBezTo>
                  <a:pt x="184" y="777"/>
                  <a:pt x="226" y="752"/>
                  <a:pt x="226" y="719"/>
                </a:cubicBezTo>
                <a:close/>
                <a:moveTo>
                  <a:pt x="226" y="719"/>
                </a:moveTo>
                <a:lnTo>
                  <a:pt x="226" y="719"/>
                </a:lnTo>
              </a:path>
            </a:pathLst>
          </a:custGeom>
          <a:solidFill>
            <a:schemeClr val="lt1">
              <a:alpha val="100000"/>
            </a:schemeClr>
          </a:solidFill>
          <a:ln>
            <a:noFill/>
          </a:ln>
        </p:spPr>
      </p:sp>
      <p:cxnSp>
        <p:nvCxnSpPr>
          <p:cNvPr id="3145748" name="直接连接符 3145747"/>
          <p:cNvCxnSpPr>
            <a:cxnSpLocks/>
          </p:cNvCxnSpPr>
          <p:nvPr/>
        </p:nvCxnSpPr>
        <p:spPr>
          <a:xfrm>
            <a:off x="2127250" y="3641725"/>
            <a:ext cx="0" cy="925512"/>
          </a:xfrm>
          <a:prstGeom prst="line">
            <a:avLst/>
          </a:prstGeom>
          <a:noFill/>
          <a:ln w="12700" cap="flat" cmpd="sng">
            <a:solidFill>
              <a:srgbClr val="ADBACA">
                <a:alpha val="100000"/>
              </a:srgbClr>
            </a:solidFill>
            <a:prstDash val="solid"/>
            <a:miter/>
            <a:tailEnd type="oval" w="med" len="med"/>
          </a:ln>
        </p:spPr>
      </p:cxnSp>
      <p:cxnSp>
        <p:nvCxnSpPr>
          <p:cNvPr id="3145749" name="直接连接符 3145748"/>
          <p:cNvCxnSpPr>
            <a:cxnSpLocks/>
          </p:cNvCxnSpPr>
          <p:nvPr/>
        </p:nvCxnSpPr>
        <p:spPr>
          <a:xfrm>
            <a:off x="4070350" y="3273425"/>
            <a:ext cx="0" cy="539750"/>
          </a:xfrm>
          <a:prstGeom prst="line">
            <a:avLst/>
          </a:prstGeom>
          <a:noFill/>
          <a:ln w="12700" cap="flat" cmpd="sng">
            <a:solidFill>
              <a:srgbClr val="ADBACA">
                <a:alpha val="100000"/>
              </a:srgbClr>
            </a:solidFill>
            <a:prstDash val="solid"/>
            <a:miter/>
            <a:tailEnd type="oval" w="med" len="med"/>
          </a:ln>
        </p:spPr>
      </p:cxnSp>
      <p:cxnSp>
        <p:nvCxnSpPr>
          <p:cNvPr id="3145750" name="直接连接符 3145749"/>
          <p:cNvCxnSpPr>
            <a:cxnSpLocks/>
          </p:cNvCxnSpPr>
          <p:nvPr/>
        </p:nvCxnSpPr>
        <p:spPr>
          <a:xfrm>
            <a:off x="6088062" y="3641725"/>
            <a:ext cx="0" cy="925512"/>
          </a:xfrm>
          <a:prstGeom prst="line">
            <a:avLst/>
          </a:prstGeom>
          <a:noFill/>
          <a:ln w="12700" cap="flat" cmpd="sng">
            <a:solidFill>
              <a:srgbClr val="ADBACA">
                <a:alpha val="100000"/>
              </a:srgbClr>
            </a:solidFill>
            <a:prstDash val="solid"/>
            <a:miter/>
            <a:tailEnd type="oval" w="med" len="med"/>
          </a:ln>
        </p:spPr>
      </p:cxnSp>
      <p:cxnSp>
        <p:nvCxnSpPr>
          <p:cNvPr id="3145751" name="直接连接符 3145750"/>
          <p:cNvCxnSpPr>
            <a:cxnSpLocks/>
          </p:cNvCxnSpPr>
          <p:nvPr/>
        </p:nvCxnSpPr>
        <p:spPr>
          <a:xfrm>
            <a:off x="8053387" y="3273425"/>
            <a:ext cx="0" cy="539750"/>
          </a:xfrm>
          <a:prstGeom prst="line">
            <a:avLst/>
          </a:prstGeom>
          <a:noFill/>
          <a:ln w="12700" cap="flat" cmpd="sng">
            <a:solidFill>
              <a:srgbClr val="ADBACA">
                <a:alpha val="100000"/>
              </a:srgbClr>
            </a:solidFill>
            <a:prstDash val="solid"/>
            <a:miter/>
            <a:tailEnd type="oval" w="med" len="med"/>
          </a:ln>
        </p:spPr>
      </p:cxnSp>
      <p:cxnSp>
        <p:nvCxnSpPr>
          <p:cNvPr id="3145752" name="直接连接符 3145751"/>
          <p:cNvCxnSpPr>
            <a:cxnSpLocks/>
          </p:cNvCxnSpPr>
          <p:nvPr/>
        </p:nvCxnSpPr>
        <p:spPr>
          <a:xfrm>
            <a:off x="9999662" y="3641725"/>
            <a:ext cx="0" cy="925512"/>
          </a:xfrm>
          <a:prstGeom prst="line">
            <a:avLst/>
          </a:prstGeom>
          <a:noFill/>
          <a:ln w="12700" cap="flat" cmpd="sng">
            <a:solidFill>
              <a:srgbClr val="ADBACA">
                <a:alpha val="100000"/>
              </a:srgbClr>
            </a:solidFill>
            <a:prstDash val="solid"/>
            <a:miter/>
            <a:tailEnd type="oval" w="med" len="med"/>
          </a:ln>
        </p:spPr>
      </p:cxnSp>
      <p:sp>
        <p:nvSpPr>
          <p:cNvPr id="1048740" name="任意多边形: 形状 1048739"/>
          <p:cNvSpPr/>
          <p:nvPr/>
        </p:nvSpPr>
        <p:spPr bwMode="auto">
          <a:xfrm>
            <a:off x="3792537" y="2349500"/>
            <a:ext cx="611187" cy="611187"/>
          </a:xfrm>
          <a:custGeom>
            <a:avLst/>
            <a:gdLst/>
            <a:ahLst/>
            <a:cxnLst/>
            <a:rect l="0" t="0" r="r" b="b"/>
            <a:pathLst>
              <a:path w="1105" h="1105">
                <a:moveTo>
                  <a:pt x="552" y="0"/>
                </a:moveTo>
                <a:cubicBezTo>
                  <a:pt x="243" y="0"/>
                  <a:pt x="0" y="243"/>
                  <a:pt x="0" y="552"/>
                </a:cubicBezTo>
                <a:cubicBezTo>
                  <a:pt x="0" y="853"/>
                  <a:pt x="243" y="1104"/>
                  <a:pt x="552" y="1104"/>
                </a:cubicBezTo>
                <a:cubicBezTo>
                  <a:pt x="853" y="1104"/>
                  <a:pt x="1104" y="853"/>
                  <a:pt x="1104" y="552"/>
                </a:cubicBezTo>
                <a:cubicBezTo>
                  <a:pt x="1104" y="243"/>
                  <a:pt x="853" y="0"/>
                  <a:pt x="552" y="0"/>
                </a:cubicBezTo>
                <a:close/>
                <a:moveTo>
                  <a:pt x="552" y="1012"/>
                </a:moveTo>
                <a:cubicBezTo>
                  <a:pt x="293" y="1012"/>
                  <a:pt x="84" y="803"/>
                  <a:pt x="84" y="552"/>
                </a:cubicBezTo>
                <a:cubicBezTo>
                  <a:pt x="84" y="293"/>
                  <a:pt x="293" y="84"/>
                  <a:pt x="552" y="84"/>
                </a:cubicBezTo>
                <a:cubicBezTo>
                  <a:pt x="803" y="84"/>
                  <a:pt x="1012" y="293"/>
                  <a:pt x="1012" y="552"/>
                </a:cubicBezTo>
                <a:cubicBezTo>
                  <a:pt x="1012" y="803"/>
                  <a:pt x="803" y="1012"/>
                  <a:pt x="552" y="1012"/>
                </a:cubicBezTo>
                <a:close/>
                <a:moveTo>
                  <a:pt x="836" y="410"/>
                </a:moveTo>
                <a:cubicBezTo>
                  <a:pt x="845" y="419"/>
                  <a:pt x="845" y="435"/>
                  <a:pt x="828" y="452"/>
                </a:cubicBezTo>
                <a:cubicBezTo>
                  <a:pt x="560" y="636"/>
                  <a:pt x="560" y="636"/>
                  <a:pt x="560" y="636"/>
                </a:cubicBezTo>
                <a:cubicBezTo>
                  <a:pt x="552" y="636"/>
                  <a:pt x="552" y="636"/>
                  <a:pt x="544" y="636"/>
                </a:cubicBezTo>
                <a:cubicBezTo>
                  <a:pt x="544" y="636"/>
                  <a:pt x="535" y="636"/>
                  <a:pt x="527" y="636"/>
                </a:cubicBezTo>
                <a:cubicBezTo>
                  <a:pt x="518" y="628"/>
                  <a:pt x="518" y="619"/>
                  <a:pt x="518" y="611"/>
                </a:cubicBezTo>
                <a:cubicBezTo>
                  <a:pt x="518" y="218"/>
                  <a:pt x="518" y="218"/>
                  <a:pt x="518" y="218"/>
                </a:cubicBezTo>
                <a:cubicBezTo>
                  <a:pt x="518" y="201"/>
                  <a:pt x="527" y="184"/>
                  <a:pt x="544" y="184"/>
                </a:cubicBezTo>
                <a:cubicBezTo>
                  <a:pt x="560" y="184"/>
                  <a:pt x="577" y="201"/>
                  <a:pt x="577" y="218"/>
                </a:cubicBezTo>
                <a:cubicBezTo>
                  <a:pt x="577" y="552"/>
                  <a:pt x="577" y="552"/>
                  <a:pt x="577" y="552"/>
                </a:cubicBezTo>
                <a:cubicBezTo>
                  <a:pt x="795" y="402"/>
                  <a:pt x="795" y="402"/>
                  <a:pt x="795" y="402"/>
                </a:cubicBezTo>
                <a:cubicBezTo>
                  <a:pt x="811" y="393"/>
                  <a:pt x="828" y="393"/>
                  <a:pt x="836" y="410"/>
                </a:cubicBezTo>
                <a:close/>
                <a:moveTo>
                  <a:pt x="836" y="410"/>
                </a:moveTo>
                <a:lnTo>
                  <a:pt x="836" y="410"/>
                </a:lnTo>
              </a:path>
            </a:pathLst>
          </a:custGeom>
          <a:solidFill>
            <a:schemeClr val="lt1">
              <a:alpha val="100000"/>
            </a:schemeClr>
          </a:solidFill>
          <a:ln>
            <a:noFill/>
          </a:ln>
        </p:spPr>
      </p:sp>
      <p:pic>
        <p:nvPicPr>
          <p:cNvPr id="2097165" name="图片 2097164"/>
          <p:cNvPicPr>
            <a:picLocks/>
          </p:cNvPicPr>
          <p:nvPr/>
        </p:nvPicPr>
        <p:blipFill>
          <a:blip r:embed="rId3"/>
          <a:srcRect/>
          <a:stretch>
            <a:fillRect/>
          </a:stretch>
        </p:blipFill>
        <p:spPr>
          <a:xfrm>
            <a:off x="7662862" y="2274887"/>
            <a:ext cx="768350" cy="766762"/>
          </a:xfrm>
          <a:prstGeom prst="rect">
            <a:avLst/>
          </a:prstGeom>
          <a:noFill/>
          <a:ln>
            <a:noFill/>
          </a:ln>
        </p:spPr>
      </p:pic>
      <p:grpSp>
        <p:nvGrpSpPr>
          <p:cNvPr id="81" name="组合 80"/>
          <p:cNvGrpSpPr/>
          <p:nvPr/>
        </p:nvGrpSpPr>
        <p:grpSpPr>
          <a:xfrm>
            <a:off x="1303337" y="4813302"/>
            <a:ext cx="1611312" cy="1195093"/>
            <a:chOff x="1870995" y="1814730"/>
            <a:chExt cx="1966468" cy="1194887"/>
          </a:xfrm>
        </p:grpSpPr>
        <p:sp>
          <p:nvSpPr>
            <p:cNvPr id="1048741" name="文本框 1048740"/>
            <p:cNvSpPr txBox="1"/>
            <p:nvPr/>
          </p:nvSpPr>
          <p:spPr>
            <a:xfrm>
              <a:off x="2091563" y="1814730"/>
              <a:ext cx="1523173" cy="276951"/>
            </a:xfrm>
            <a:prstGeom prst="rect">
              <a:avLst/>
            </a:prstGeom>
            <a:noFill/>
            <a:ln>
              <a:noFill/>
            </a:ln>
          </p:spPr>
          <p:txBody>
            <a:bodyPr vert="horz"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20000"/>
                </a:spcBef>
                <a:buFontTx/>
                <a:buNone/>
              </a:pPr>
              <a:r>
                <a:rPr lang="zh-CN" altLang="en-US" sz="1800" b="1" dirty="0">
                  <a:solidFill>
                    <a:schemeClr val="lt1"/>
                  </a:solidFill>
                  <a:latin typeface="微软雅黑" pitchFamily="34" charset="-122"/>
                  <a:ea typeface="微软雅黑" pitchFamily="34" charset="-122"/>
                </a:rPr>
                <a:t>功能规划</a:t>
              </a:r>
              <a:endParaRPr lang="zh-CN" altLang="en-US" sz="1800" b="1" dirty="0">
                <a:solidFill>
                  <a:schemeClr val="lt1"/>
                </a:solidFill>
                <a:latin typeface="微软雅黑" pitchFamily="34" charset="-122"/>
                <a:ea typeface="微软雅黑" pitchFamily="34" charset="-122"/>
                <a:sym typeface="Arial" pitchFamily="34" charset="0"/>
              </a:endParaRPr>
            </a:p>
          </p:txBody>
        </p:sp>
        <p:sp>
          <p:nvSpPr>
            <p:cNvPr id="1048742" name="文本框 1048741"/>
            <p:cNvSpPr txBox="1"/>
            <p:nvPr/>
          </p:nvSpPr>
          <p:spPr>
            <a:xfrm>
              <a:off x="1870995" y="2147992"/>
              <a:ext cx="1966468" cy="861625"/>
            </a:xfrm>
            <a:prstGeom prst="rect">
              <a:avLst/>
            </a:prstGeom>
            <a:noFill/>
            <a:ln>
              <a:noFill/>
            </a:ln>
          </p:spPr>
          <p:txBody>
            <a:bodyPr vert="horz"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eaLnBrk="1" latinLnBrk="1" hangingPunct="1">
                <a:lnSpc>
                  <a:spcPct val="100000"/>
                </a:lnSpc>
                <a:spcBef>
                  <a:spcPct val="0"/>
                </a:spcBef>
                <a:buClr>
                  <a:srgbClr val="0070C0"/>
                </a:buClr>
                <a:buFontTx/>
                <a:buNone/>
              </a:pPr>
              <a:r>
                <a:rPr lang="zh-CN" altLang="en-US" sz="1400" dirty="0">
                  <a:solidFill>
                    <a:schemeClr val="lt1"/>
                  </a:solidFill>
                  <a:latin typeface="微软雅黑" pitchFamily="34" charset="-122"/>
                  <a:ea typeface="微软雅黑" pitchFamily="34" charset="-122"/>
                </a:rPr>
                <a:t>根据自己的想法结合环境监测智能车的题目多罗列出认为可以实现的功能</a:t>
              </a:r>
            </a:p>
          </p:txBody>
        </p:sp>
      </p:grpSp>
      <p:grpSp>
        <p:nvGrpSpPr>
          <p:cNvPr id="82" name="组合 81"/>
          <p:cNvGrpSpPr/>
          <p:nvPr/>
        </p:nvGrpSpPr>
        <p:grpSpPr>
          <a:xfrm>
            <a:off x="3382962" y="4154487"/>
            <a:ext cx="1611312" cy="763610"/>
            <a:chOff x="1870995" y="1814730"/>
            <a:chExt cx="1966468" cy="764847"/>
          </a:xfrm>
        </p:grpSpPr>
        <p:sp>
          <p:nvSpPr>
            <p:cNvPr id="1048743" name="文本框 1048742"/>
            <p:cNvSpPr txBox="1"/>
            <p:nvPr/>
          </p:nvSpPr>
          <p:spPr>
            <a:xfrm>
              <a:off x="2091563" y="1814730"/>
              <a:ext cx="1523173" cy="277448"/>
            </a:xfrm>
            <a:prstGeom prst="rect">
              <a:avLst/>
            </a:prstGeom>
            <a:noFill/>
            <a:ln>
              <a:noFill/>
            </a:ln>
          </p:spPr>
          <p:txBody>
            <a:bodyPr vert="horz"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20000"/>
                </a:spcBef>
                <a:buFontTx/>
                <a:buNone/>
              </a:pPr>
              <a:r>
                <a:rPr lang="zh-CN" altLang="en-US" sz="1800" b="1" dirty="0">
                  <a:solidFill>
                    <a:schemeClr val="lt1"/>
                  </a:solidFill>
                  <a:latin typeface="微软雅黑" pitchFamily="34" charset="-122"/>
                  <a:ea typeface="微软雅黑" pitchFamily="34" charset="-122"/>
                </a:rPr>
                <a:t>时间规划</a:t>
              </a:r>
              <a:endParaRPr lang="zh-CN" altLang="en-US" sz="1800" b="1" dirty="0">
                <a:solidFill>
                  <a:schemeClr val="lt1"/>
                </a:solidFill>
                <a:latin typeface="微软雅黑" pitchFamily="34" charset="-122"/>
                <a:ea typeface="微软雅黑" pitchFamily="34" charset="-122"/>
                <a:sym typeface="Arial" pitchFamily="34" charset="0"/>
              </a:endParaRPr>
            </a:p>
          </p:txBody>
        </p:sp>
        <p:sp>
          <p:nvSpPr>
            <p:cNvPr id="1048744" name="文本框 1048743"/>
            <p:cNvSpPr txBox="1"/>
            <p:nvPr/>
          </p:nvSpPr>
          <p:spPr>
            <a:xfrm>
              <a:off x="1870995" y="2147992"/>
              <a:ext cx="1966468" cy="431585"/>
            </a:xfrm>
            <a:prstGeom prst="rect">
              <a:avLst/>
            </a:prstGeom>
            <a:noFill/>
            <a:ln>
              <a:noFill/>
            </a:ln>
          </p:spPr>
          <p:txBody>
            <a:bodyPr vert="horz"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eaLnBrk="1" latinLnBrk="1" hangingPunct="1">
                <a:lnSpc>
                  <a:spcPct val="100000"/>
                </a:lnSpc>
                <a:spcBef>
                  <a:spcPct val="0"/>
                </a:spcBef>
                <a:buClr>
                  <a:srgbClr val="0070C0"/>
                </a:buClr>
                <a:buFontTx/>
                <a:buNone/>
              </a:pPr>
              <a:r>
                <a:rPr lang="zh-CN" altLang="en-US" sz="1400" dirty="0">
                  <a:solidFill>
                    <a:schemeClr val="lt1"/>
                  </a:solidFill>
                  <a:latin typeface="微软雅黑" pitchFamily="34" charset="-122"/>
                  <a:ea typeface="微软雅黑" pitchFamily="34" charset="-122"/>
                </a:rPr>
                <a:t>结合自己的实际情况，划出定其目标</a:t>
              </a:r>
            </a:p>
          </p:txBody>
        </p:sp>
      </p:grpSp>
      <p:grpSp>
        <p:nvGrpSpPr>
          <p:cNvPr id="83" name="组合 82"/>
          <p:cNvGrpSpPr/>
          <p:nvPr/>
        </p:nvGrpSpPr>
        <p:grpSpPr>
          <a:xfrm>
            <a:off x="5349875" y="4937127"/>
            <a:ext cx="1611312" cy="979651"/>
            <a:chOff x="1870995" y="1814730"/>
            <a:chExt cx="1966468" cy="979482"/>
          </a:xfrm>
        </p:grpSpPr>
        <p:sp>
          <p:nvSpPr>
            <p:cNvPr id="1048745" name="文本框 1048744"/>
            <p:cNvSpPr txBox="1"/>
            <p:nvPr/>
          </p:nvSpPr>
          <p:spPr>
            <a:xfrm>
              <a:off x="2091563" y="1814730"/>
              <a:ext cx="1523173" cy="276951"/>
            </a:xfrm>
            <a:prstGeom prst="rect">
              <a:avLst/>
            </a:prstGeom>
            <a:noFill/>
            <a:ln>
              <a:noFill/>
            </a:ln>
          </p:spPr>
          <p:txBody>
            <a:bodyPr vert="horz"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20000"/>
                </a:spcBef>
                <a:buFontTx/>
                <a:buNone/>
              </a:pPr>
              <a:r>
                <a:rPr lang="zh-CN" altLang="en-US" sz="1800" b="1" dirty="0">
                  <a:solidFill>
                    <a:schemeClr val="lt1"/>
                  </a:solidFill>
                  <a:latin typeface="微软雅黑" pitchFamily="34" charset="-122"/>
                  <a:ea typeface="微软雅黑" pitchFamily="34" charset="-122"/>
                  <a:sym typeface="Arial" pitchFamily="34" charset="0"/>
                </a:rPr>
                <a:t>研发</a:t>
              </a:r>
            </a:p>
          </p:txBody>
        </p:sp>
        <p:sp>
          <p:nvSpPr>
            <p:cNvPr id="1048746" name="文本框 1048745"/>
            <p:cNvSpPr txBox="1"/>
            <p:nvPr/>
          </p:nvSpPr>
          <p:spPr>
            <a:xfrm>
              <a:off x="1870995" y="2147992"/>
              <a:ext cx="1966468" cy="646220"/>
            </a:xfrm>
            <a:prstGeom prst="rect">
              <a:avLst/>
            </a:prstGeom>
            <a:noFill/>
            <a:ln>
              <a:noFill/>
            </a:ln>
          </p:spPr>
          <p:txBody>
            <a:bodyPr vert="horz"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eaLnBrk="1" latinLnBrk="1" hangingPunct="1">
                <a:lnSpc>
                  <a:spcPct val="100000"/>
                </a:lnSpc>
                <a:spcBef>
                  <a:spcPct val="0"/>
                </a:spcBef>
                <a:buClr>
                  <a:srgbClr val="0070C0"/>
                </a:buClr>
                <a:buFontTx/>
                <a:buNone/>
              </a:pPr>
              <a:r>
                <a:rPr lang="zh-CN" altLang="en-US" sz="1400" dirty="0">
                  <a:solidFill>
                    <a:schemeClr val="lt1"/>
                  </a:solidFill>
                  <a:latin typeface="微软雅黑" pitchFamily="34" charset="-122"/>
                  <a:ea typeface="微软雅黑" pitchFamily="34" charset="-122"/>
                </a:rPr>
                <a:t>选材、硬件、软件等等同步开始研发，逐步实现各个小目标</a:t>
              </a:r>
            </a:p>
          </p:txBody>
        </p:sp>
      </p:grpSp>
      <p:grpSp>
        <p:nvGrpSpPr>
          <p:cNvPr id="84" name="组合 83"/>
          <p:cNvGrpSpPr/>
          <p:nvPr/>
        </p:nvGrpSpPr>
        <p:grpSpPr>
          <a:xfrm>
            <a:off x="7313612" y="4105275"/>
            <a:ext cx="1611312" cy="979054"/>
            <a:chOff x="1870995" y="1814730"/>
            <a:chExt cx="1966468" cy="980640"/>
          </a:xfrm>
        </p:grpSpPr>
        <p:sp>
          <p:nvSpPr>
            <p:cNvPr id="1048747" name="文本框 1048746"/>
            <p:cNvSpPr txBox="1"/>
            <p:nvPr/>
          </p:nvSpPr>
          <p:spPr>
            <a:xfrm>
              <a:off x="2091563" y="1814730"/>
              <a:ext cx="1523173" cy="277448"/>
            </a:xfrm>
            <a:prstGeom prst="rect">
              <a:avLst/>
            </a:prstGeom>
            <a:noFill/>
            <a:ln>
              <a:noFill/>
            </a:ln>
          </p:spPr>
          <p:txBody>
            <a:bodyPr vert="horz"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20000"/>
                </a:spcBef>
                <a:buFontTx/>
                <a:buNone/>
              </a:pPr>
              <a:r>
                <a:rPr lang="zh-CN" altLang="en-US" sz="1800" b="1" dirty="0">
                  <a:solidFill>
                    <a:schemeClr val="lt1"/>
                  </a:solidFill>
                  <a:latin typeface="微软雅黑" pitchFamily="34" charset="-122"/>
                  <a:ea typeface="微软雅黑" pitchFamily="34" charset="-122"/>
                  <a:sym typeface="Arial" pitchFamily="34" charset="0"/>
                </a:rPr>
                <a:t>测试</a:t>
              </a:r>
            </a:p>
          </p:txBody>
        </p:sp>
        <p:sp>
          <p:nvSpPr>
            <p:cNvPr id="1048748" name="文本框 1048747"/>
            <p:cNvSpPr txBox="1"/>
            <p:nvPr/>
          </p:nvSpPr>
          <p:spPr>
            <a:xfrm>
              <a:off x="1870995" y="2147992"/>
              <a:ext cx="1966468" cy="647378"/>
            </a:xfrm>
            <a:prstGeom prst="rect">
              <a:avLst/>
            </a:prstGeom>
            <a:noFill/>
            <a:ln>
              <a:noFill/>
            </a:ln>
          </p:spPr>
          <p:txBody>
            <a:bodyPr vert="horz"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eaLnBrk="1" latinLnBrk="1" hangingPunct="1">
                <a:lnSpc>
                  <a:spcPct val="100000"/>
                </a:lnSpc>
                <a:spcBef>
                  <a:spcPct val="0"/>
                </a:spcBef>
                <a:buClr>
                  <a:srgbClr val="0070C0"/>
                </a:buClr>
                <a:buFontTx/>
                <a:buNone/>
              </a:pPr>
              <a:r>
                <a:rPr lang="zh-CN" altLang="en-US" sz="1400" dirty="0">
                  <a:solidFill>
                    <a:schemeClr val="lt1"/>
                  </a:solidFill>
                  <a:latin typeface="微软雅黑" pitchFamily="34" charset="-122"/>
                  <a:ea typeface="微软雅黑" pitchFamily="34" charset="-122"/>
                </a:rPr>
                <a:t>对最终实物进行的软硬件进行稳定性测试、准确性测试</a:t>
              </a:r>
            </a:p>
          </p:txBody>
        </p:sp>
      </p:grpSp>
      <p:grpSp>
        <p:nvGrpSpPr>
          <p:cNvPr id="85" name="组合 84"/>
          <p:cNvGrpSpPr/>
          <p:nvPr/>
        </p:nvGrpSpPr>
        <p:grpSpPr>
          <a:xfrm>
            <a:off x="9207500" y="4991102"/>
            <a:ext cx="1611312" cy="1195093"/>
            <a:chOff x="1870995" y="1814730"/>
            <a:chExt cx="1966468" cy="1194887"/>
          </a:xfrm>
        </p:grpSpPr>
        <p:sp>
          <p:nvSpPr>
            <p:cNvPr id="1048749" name="文本框 1048748"/>
            <p:cNvSpPr txBox="1"/>
            <p:nvPr/>
          </p:nvSpPr>
          <p:spPr>
            <a:xfrm>
              <a:off x="2091563" y="1814730"/>
              <a:ext cx="1523173" cy="276951"/>
            </a:xfrm>
            <a:prstGeom prst="rect">
              <a:avLst/>
            </a:prstGeom>
            <a:noFill/>
            <a:ln>
              <a:noFill/>
            </a:ln>
          </p:spPr>
          <p:txBody>
            <a:bodyPr vert="horz"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20000"/>
                </a:spcBef>
                <a:buFontTx/>
                <a:buNone/>
              </a:pPr>
              <a:r>
                <a:rPr lang="zh-CN" altLang="en-US" sz="1800" b="1" dirty="0">
                  <a:solidFill>
                    <a:schemeClr val="lt1"/>
                  </a:solidFill>
                  <a:latin typeface="微软雅黑" pitchFamily="34" charset="-122"/>
                  <a:ea typeface="微软雅黑" pitchFamily="34" charset="-122"/>
                  <a:sym typeface="Arial" pitchFamily="34" charset="0"/>
                </a:rPr>
                <a:t>总结</a:t>
              </a:r>
            </a:p>
          </p:txBody>
        </p:sp>
        <p:sp>
          <p:nvSpPr>
            <p:cNvPr id="1048750" name="文本框 1048749"/>
            <p:cNvSpPr txBox="1"/>
            <p:nvPr/>
          </p:nvSpPr>
          <p:spPr>
            <a:xfrm>
              <a:off x="1870995" y="2147992"/>
              <a:ext cx="1966468" cy="861625"/>
            </a:xfrm>
            <a:prstGeom prst="rect">
              <a:avLst/>
            </a:prstGeom>
            <a:noFill/>
            <a:ln>
              <a:noFill/>
            </a:ln>
          </p:spPr>
          <p:txBody>
            <a:bodyPr vert="horz"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eaLnBrk="1" latinLnBrk="1" hangingPunct="1">
                <a:lnSpc>
                  <a:spcPct val="100000"/>
                </a:lnSpc>
                <a:spcBef>
                  <a:spcPct val="0"/>
                </a:spcBef>
                <a:buClr>
                  <a:srgbClr val="0070C0"/>
                </a:buClr>
                <a:buFontTx/>
                <a:buNone/>
              </a:pPr>
              <a:r>
                <a:rPr lang="zh-CN" altLang="en-US" sz="1400" dirty="0">
                  <a:solidFill>
                    <a:schemeClr val="lt1"/>
                  </a:solidFill>
                  <a:latin typeface="微软雅黑" pitchFamily="34" charset="-122"/>
                  <a:ea typeface="微软雅黑" pitchFamily="34" charset="-122"/>
                </a:rPr>
                <a:t>整理好研发过程的资料、心得以及该环境监测智能车还可以扩展的地方</a:t>
              </a:r>
            </a:p>
          </p:txBody>
        </p:sp>
      </p:grpSp>
      <p:pic>
        <p:nvPicPr>
          <p:cNvPr id="51" name="图片 50">
            <a:extLst>
              <a:ext uri="{FF2B5EF4-FFF2-40B4-BE49-F238E27FC236}">
                <a16:creationId xmlns:a16="http://schemas.microsoft.com/office/drawing/2014/main" id="{D2028C0D-8FC9-4005-A149-56E5428F6331}"/>
              </a:ext>
            </a:extLst>
          </p:cNvPr>
          <p:cNvPicPr>
            <a:picLocks/>
          </p:cNvPicPr>
          <p:nvPr/>
        </p:nvPicPr>
        <p:blipFill>
          <a:blip r:embed="rId3"/>
          <a:srcRect/>
          <a:stretch>
            <a:fillRect/>
          </a:stretch>
        </p:blipFill>
        <p:spPr>
          <a:xfrm>
            <a:off x="5594350" y="2180430"/>
            <a:ext cx="1009114" cy="9969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48728"/>
                                        </p:tgtEl>
                                        <p:attrNameLst>
                                          <p:attrName>style.visibility</p:attrName>
                                        </p:attrNameLst>
                                      </p:cBhvr>
                                      <p:to>
                                        <p:strVal val="visible"/>
                                      </p:to>
                                    </p:set>
                                    <p:animEffect transition="in" filter="dissolve">
                                      <p:cBhvr>
                                        <p:cTn id="7" dur="500"/>
                                        <p:tgtEl>
                                          <p:spTgt spid="1048728"/>
                                        </p:tgtEl>
                                      </p:cBhvr>
                                    </p:animEffect>
                                  </p:childTnLst>
                                </p:cTn>
                              </p:par>
                              <p:par>
                                <p:cTn id="8" presetID="9" presetClass="entr" presetSubtype="0" fill="hold" nodeType="withEffect">
                                  <p:stCondLst>
                                    <p:cond delay="0"/>
                                  </p:stCondLst>
                                  <p:childTnLst>
                                    <p:set>
                                      <p:cBhvr>
                                        <p:cTn id="9" dur="1" fill="hold">
                                          <p:stCondLst>
                                            <p:cond delay="0"/>
                                          </p:stCondLst>
                                        </p:cTn>
                                        <p:tgtEl>
                                          <p:spTgt spid="1048737"/>
                                        </p:tgtEl>
                                        <p:attrNameLst>
                                          <p:attrName>style.visibility</p:attrName>
                                        </p:attrNameLst>
                                      </p:cBhvr>
                                      <p:to>
                                        <p:strVal val="visible"/>
                                      </p:to>
                                    </p:set>
                                    <p:animEffect transition="in" filter="dissolve">
                                      <p:cBhvr>
                                        <p:cTn id="10" dur="500"/>
                                        <p:tgtEl>
                                          <p:spTgt spid="1048737"/>
                                        </p:tgtEl>
                                      </p:cBhvr>
                                    </p:animEffect>
                                  </p:childTnLst>
                                </p:cTn>
                              </p:par>
                              <p:par>
                                <p:cTn id="11" presetID="9" presetClass="entr" presetSubtype="0" fill="hold" nodeType="withEffect">
                                  <p:stCondLst>
                                    <p:cond delay="0"/>
                                  </p:stCondLst>
                                  <p:childTnLst>
                                    <p:set>
                                      <p:cBhvr>
                                        <p:cTn id="12" dur="1" fill="hold">
                                          <p:stCondLst>
                                            <p:cond delay="0"/>
                                          </p:stCondLst>
                                        </p:cTn>
                                        <p:tgtEl>
                                          <p:spTgt spid="3145748"/>
                                        </p:tgtEl>
                                        <p:attrNameLst>
                                          <p:attrName>style.visibility</p:attrName>
                                        </p:attrNameLst>
                                      </p:cBhvr>
                                      <p:to>
                                        <p:strVal val="visible"/>
                                      </p:to>
                                    </p:set>
                                    <p:animEffect transition="in" filter="dissolve">
                                      <p:cBhvr>
                                        <p:cTn id="13" dur="500"/>
                                        <p:tgtEl>
                                          <p:spTgt spid="314574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048732"/>
                                        </p:tgtEl>
                                        <p:attrNameLst>
                                          <p:attrName>style.visibility</p:attrName>
                                        </p:attrNameLst>
                                      </p:cBhvr>
                                      <p:to>
                                        <p:strVal val="visible"/>
                                      </p:to>
                                    </p:set>
                                    <p:anim calcmode="lin" valueType="num">
                                      <p:cBhvr additive="base">
                                        <p:cTn id="18" dur="500" fill="hold"/>
                                        <p:tgtEl>
                                          <p:spTgt spid="1048732"/>
                                        </p:tgtEl>
                                        <p:attrNameLst>
                                          <p:attrName>ppt_x</p:attrName>
                                        </p:attrNameLst>
                                      </p:cBhvr>
                                      <p:tavLst>
                                        <p:tav tm="0">
                                          <p:val>
                                            <p:strVal val="#ppt_x"/>
                                          </p:val>
                                        </p:tav>
                                        <p:tav tm="100000">
                                          <p:val>
                                            <p:strVal val="#ppt_x"/>
                                          </p:val>
                                        </p:tav>
                                      </p:tavLst>
                                    </p:anim>
                                    <p:anim calcmode="lin" valueType="num">
                                      <p:cBhvr additive="base">
                                        <p:cTn id="19" dur="500" fill="hold"/>
                                        <p:tgtEl>
                                          <p:spTgt spid="1048732"/>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048729"/>
                                        </p:tgtEl>
                                        <p:attrNameLst>
                                          <p:attrName>style.visibility</p:attrName>
                                        </p:attrNameLst>
                                      </p:cBhvr>
                                      <p:to>
                                        <p:strVal val="visible"/>
                                      </p:to>
                                    </p:set>
                                    <p:animEffect transition="in" filter="dissolve">
                                      <p:cBhvr>
                                        <p:cTn id="24" dur="500"/>
                                        <p:tgtEl>
                                          <p:spTgt spid="1048729"/>
                                        </p:tgtEl>
                                      </p:cBhvr>
                                    </p:animEffect>
                                  </p:childTnLst>
                                </p:cTn>
                              </p:par>
                              <p:par>
                                <p:cTn id="25" presetID="9" presetClass="entr" presetSubtype="0" fill="hold" nodeType="withEffect">
                                  <p:stCondLst>
                                    <p:cond delay="0"/>
                                  </p:stCondLst>
                                  <p:childTnLst>
                                    <p:set>
                                      <p:cBhvr>
                                        <p:cTn id="26" dur="1" fill="hold">
                                          <p:stCondLst>
                                            <p:cond delay="0"/>
                                          </p:stCondLst>
                                        </p:cTn>
                                        <p:tgtEl>
                                          <p:spTgt spid="3145749"/>
                                        </p:tgtEl>
                                        <p:attrNameLst>
                                          <p:attrName>style.visibility</p:attrName>
                                        </p:attrNameLst>
                                      </p:cBhvr>
                                      <p:to>
                                        <p:strVal val="visible"/>
                                      </p:to>
                                    </p:set>
                                    <p:animEffect transition="in" filter="dissolve">
                                      <p:cBhvr>
                                        <p:cTn id="27" dur="500"/>
                                        <p:tgtEl>
                                          <p:spTgt spid="314574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1048733"/>
                                        </p:tgtEl>
                                        <p:attrNameLst>
                                          <p:attrName>style.visibility</p:attrName>
                                        </p:attrNameLst>
                                      </p:cBhvr>
                                      <p:to>
                                        <p:strVal val="visible"/>
                                      </p:to>
                                    </p:set>
                                    <p:anim calcmode="lin" valueType="num">
                                      <p:cBhvr additive="base">
                                        <p:cTn id="32" dur="500" fill="hold"/>
                                        <p:tgtEl>
                                          <p:spTgt spid="1048733"/>
                                        </p:tgtEl>
                                        <p:attrNameLst>
                                          <p:attrName>ppt_x</p:attrName>
                                        </p:attrNameLst>
                                      </p:cBhvr>
                                      <p:tavLst>
                                        <p:tav tm="0">
                                          <p:val>
                                            <p:strVal val="#ppt_x"/>
                                          </p:val>
                                        </p:tav>
                                        <p:tav tm="100000">
                                          <p:val>
                                            <p:strVal val="#ppt_x"/>
                                          </p:val>
                                        </p:tav>
                                      </p:tavLst>
                                    </p:anim>
                                    <p:anim calcmode="lin" valueType="num">
                                      <p:cBhvr additive="base">
                                        <p:cTn id="33" dur="500" fill="hold"/>
                                        <p:tgtEl>
                                          <p:spTgt spid="1048733"/>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048730"/>
                                        </p:tgtEl>
                                        <p:attrNameLst>
                                          <p:attrName>style.visibility</p:attrName>
                                        </p:attrNameLst>
                                      </p:cBhvr>
                                      <p:to>
                                        <p:strVal val="visible"/>
                                      </p:to>
                                    </p:set>
                                    <p:animEffect transition="in" filter="dissolve">
                                      <p:cBhvr>
                                        <p:cTn id="38" dur="500"/>
                                        <p:tgtEl>
                                          <p:spTgt spid="1048730"/>
                                        </p:tgtEl>
                                      </p:cBhvr>
                                    </p:animEffect>
                                  </p:childTnLst>
                                </p:cTn>
                              </p:par>
                              <p:par>
                                <p:cTn id="39" presetID="9" presetClass="entr" presetSubtype="0" fill="hold" nodeType="withEffect">
                                  <p:stCondLst>
                                    <p:cond delay="0"/>
                                  </p:stCondLst>
                                  <p:childTnLst>
                                    <p:set>
                                      <p:cBhvr>
                                        <p:cTn id="40" dur="1" fill="hold">
                                          <p:stCondLst>
                                            <p:cond delay="0"/>
                                          </p:stCondLst>
                                        </p:cTn>
                                        <p:tgtEl>
                                          <p:spTgt spid="3145750"/>
                                        </p:tgtEl>
                                        <p:attrNameLst>
                                          <p:attrName>style.visibility</p:attrName>
                                        </p:attrNameLst>
                                      </p:cBhvr>
                                      <p:to>
                                        <p:strVal val="visible"/>
                                      </p:to>
                                    </p:set>
                                    <p:animEffect transition="in" filter="dissolve">
                                      <p:cBhvr>
                                        <p:cTn id="41" dur="500"/>
                                        <p:tgtEl>
                                          <p:spTgt spid="314575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nodeType="clickEffect">
                                  <p:stCondLst>
                                    <p:cond delay="0"/>
                                  </p:stCondLst>
                                  <p:childTnLst>
                                    <p:set>
                                      <p:cBhvr>
                                        <p:cTn id="45" dur="1" fill="hold">
                                          <p:stCondLst>
                                            <p:cond delay="0"/>
                                          </p:stCondLst>
                                        </p:cTn>
                                        <p:tgtEl>
                                          <p:spTgt spid="1048734"/>
                                        </p:tgtEl>
                                        <p:attrNameLst>
                                          <p:attrName>style.visibility</p:attrName>
                                        </p:attrNameLst>
                                      </p:cBhvr>
                                      <p:to>
                                        <p:strVal val="visible"/>
                                      </p:to>
                                    </p:set>
                                    <p:anim calcmode="lin" valueType="num">
                                      <p:cBhvr additive="base">
                                        <p:cTn id="46" dur="500" fill="hold"/>
                                        <p:tgtEl>
                                          <p:spTgt spid="1048734"/>
                                        </p:tgtEl>
                                        <p:attrNameLst>
                                          <p:attrName>ppt_x</p:attrName>
                                        </p:attrNameLst>
                                      </p:cBhvr>
                                      <p:tavLst>
                                        <p:tav tm="0">
                                          <p:val>
                                            <p:strVal val="#ppt_x"/>
                                          </p:val>
                                        </p:tav>
                                        <p:tav tm="100000">
                                          <p:val>
                                            <p:strVal val="#ppt_x"/>
                                          </p:val>
                                        </p:tav>
                                      </p:tavLst>
                                    </p:anim>
                                    <p:anim calcmode="lin" valueType="num">
                                      <p:cBhvr additive="base">
                                        <p:cTn id="47" dur="500" fill="hold"/>
                                        <p:tgtEl>
                                          <p:spTgt spid="1048734"/>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048731"/>
                                        </p:tgtEl>
                                        <p:attrNameLst>
                                          <p:attrName>style.visibility</p:attrName>
                                        </p:attrNameLst>
                                      </p:cBhvr>
                                      <p:to>
                                        <p:strVal val="visible"/>
                                      </p:to>
                                    </p:set>
                                    <p:animEffect transition="in" filter="dissolve">
                                      <p:cBhvr>
                                        <p:cTn id="52" dur="500"/>
                                        <p:tgtEl>
                                          <p:spTgt spid="1048731"/>
                                        </p:tgtEl>
                                      </p:cBhvr>
                                    </p:animEffect>
                                  </p:childTnLst>
                                </p:cTn>
                              </p:par>
                              <p:par>
                                <p:cTn id="53" presetID="9" presetClass="entr" presetSubtype="0" fill="hold" nodeType="withEffect">
                                  <p:stCondLst>
                                    <p:cond delay="0"/>
                                  </p:stCondLst>
                                  <p:childTnLst>
                                    <p:set>
                                      <p:cBhvr>
                                        <p:cTn id="54" dur="1" fill="hold">
                                          <p:stCondLst>
                                            <p:cond delay="0"/>
                                          </p:stCondLst>
                                        </p:cTn>
                                        <p:tgtEl>
                                          <p:spTgt spid="3145751"/>
                                        </p:tgtEl>
                                        <p:attrNameLst>
                                          <p:attrName>style.visibility</p:attrName>
                                        </p:attrNameLst>
                                      </p:cBhvr>
                                      <p:to>
                                        <p:strVal val="visible"/>
                                      </p:to>
                                    </p:set>
                                    <p:animEffect transition="in" filter="dissolve">
                                      <p:cBhvr>
                                        <p:cTn id="55" dur="500"/>
                                        <p:tgtEl>
                                          <p:spTgt spid="3145751"/>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4" fill="hold" nodeType="clickEffect">
                                  <p:stCondLst>
                                    <p:cond delay="0"/>
                                  </p:stCondLst>
                                  <p:childTnLst>
                                    <p:set>
                                      <p:cBhvr>
                                        <p:cTn id="59" dur="1" fill="hold">
                                          <p:stCondLst>
                                            <p:cond delay="0"/>
                                          </p:stCondLst>
                                        </p:cTn>
                                        <p:tgtEl>
                                          <p:spTgt spid="1048736"/>
                                        </p:tgtEl>
                                        <p:attrNameLst>
                                          <p:attrName>style.visibility</p:attrName>
                                        </p:attrNameLst>
                                      </p:cBhvr>
                                      <p:to>
                                        <p:strVal val="visible"/>
                                      </p:to>
                                    </p:set>
                                    <p:anim calcmode="lin" valueType="num">
                                      <p:cBhvr additive="base">
                                        <p:cTn id="60" dur="500" fill="hold"/>
                                        <p:tgtEl>
                                          <p:spTgt spid="1048736"/>
                                        </p:tgtEl>
                                        <p:attrNameLst>
                                          <p:attrName>ppt_x</p:attrName>
                                        </p:attrNameLst>
                                      </p:cBhvr>
                                      <p:tavLst>
                                        <p:tav tm="0">
                                          <p:val>
                                            <p:strVal val="#ppt_x"/>
                                          </p:val>
                                        </p:tav>
                                        <p:tav tm="100000">
                                          <p:val>
                                            <p:strVal val="#ppt_x"/>
                                          </p:val>
                                        </p:tav>
                                      </p:tavLst>
                                    </p:anim>
                                    <p:anim calcmode="lin" valueType="num">
                                      <p:cBhvr additive="base">
                                        <p:cTn id="61" dur="500" fill="hold"/>
                                        <p:tgtEl>
                                          <p:spTgt spid="1048736"/>
                                        </p:tgtEl>
                                        <p:attrNameLst>
                                          <p:attrName>ppt_y</p:attrName>
                                        </p:attrNameLst>
                                      </p:cBhvr>
                                      <p:tavLst>
                                        <p:tav tm="0">
                                          <p:val>
                                            <p:strVal val="1+#ppt_h/2"/>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048735"/>
                                        </p:tgtEl>
                                        <p:attrNameLst>
                                          <p:attrName>style.visibility</p:attrName>
                                        </p:attrNameLst>
                                      </p:cBhvr>
                                      <p:to>
                                        <p:strVal val="visible"/>
                                      </p:to>
                                    </p:set>
                                    <p:animEffect transition="in" filter="dissolve">
                                      <p:cBhvr>
                                        <p:cTn id="66" dur="500"/>
                                        <p:tgtEl>
                                          <p:spTgt spid="1048735"/>
                                        </p:tgtEl>
                                      </p:cBhvr>
                                    </p:animEffect>
                                  </p:childTnLst>
                                </p:cTn>
                              </p:par>
                              <p:par>
                                <p:cTn id="67" presetID="9" presetClass="entr" presetSubtype="0" fill="hold" nodeType="withEffect">
                                  <p:stCondLst>
                                    <p:cond delay="0"/>
                                  </p:stCondLst>
                                  <p:childTnLst>
                                    <p:set>
                                      <p:cBhvr>
                                        <p:cTn id="68" dur="1" fill="hold">
                                          <p:stCondLst>
                                            <p:cond delay="0"/>
                                          </p:stCondLst>
                                        </p:cTn>
                                        <p:tgtEl>
                                          <p:spTgt spid="1048739"/>
                                        </p:tgtEl>
                                        <p:attrNameLst>
                                          <p:attrName>style.visibility</p:attrName>
                                        </p:attrNameLst>
                                      </p:cBhvr>
                                      <p:to>
                                        <p:strVal val="visible"/>
                                      </p:to>
                                    </p:set>
                                    <p:animEffect transition="in" filter="dissolve">
                                      <p:cBhvr>
                                        <p:cTn id="69" dur="500"/>
                                        <p:tgtEl>
                                          <p:spTgt spid="1048739"/>
                                        </p:tgtEl>
                                      </p:cBhvr>
                                    </p:animEffect>
                                  </p:childTnLst>
                                </p:cTn>
                              </p:par>
                              <p:par>
                                <p:cTn id="70" presetID="9" presetClass="entr" presetSubtype="0" fill="hold" nodeType="withEffect">
                                  <p:stCondLst>
                                    <p:cond delay="0"/>
                                  </p:stCondLst>
                                  <p:childTnLst>
                                    <p:set>
                                      <p:cBhvr>
                                        <p:cTn id="71" dur="1" fill="hold">
                                          <p:stCondLst>
                                            <p:cond delay="0"/>
                                          </p:stCondLst>
                                        </p:cTn>
                                        <p:tgtEl>
                                          <p:spTgt spid="3145752"/>
                                        </p:tgtEl>
                                        <p:attrNameLst>
                                          <p:attrName>style.visibility</p:attrName>
                                        </p:attrNameLst>
                                      </p:cBhvr>
                                      <p:to>
                                        <p:strVal val="visible"/>
                                      </p:to>
                                    </p:set>
                                    <p:animEffect transition="in" filter="dissolve">
                                      <p:cBhvr>
                                        <p:cTn id="72" dur="500"/>
                                        <p:tgtEl>
                                          <p:spTgt spid="3145752"/>
                                        </p:tgtEl>
                                      </p:cBhvr>
                                    </p:animEffect>
                                  </p:childTnLst>
                                </p:cTn>
                              </p:par>
                              <p:par>
                                <p:cTn id="73" presetID="9" presetClass="entr" presetSubtype="0" fill="hold" nodeType="withEffect">
                                  <p:stCondLst>
                                    <p:cond delay="0"/>
                                  </p:stCondLst>
                                  <p:childTnLst>
                                    <p:set>
                                      <p:cBhvr>
                                        <p:cTn id="74" dur="1" fill="hold">
                                          <p:stCondLst>
                                            <p:cond delay="0"/>
                                          </p:stCondLst>
                                        </p:cTn>
                                        <p:tgtEl>
                                          <p:spTgt spid="1048740"/>
                                        </p:tgtEl>
                                        <p:attrNameLst>
                                          <p:attrName>style.visibility</p:attrName>
                                        </p:attrNameLst>
                                      </p:cBhvr>
                                      <p:to>
                                        <p:strVal val="visible"/>
                                      </p:to>
                                    </p:set>
                                    <p:animEffect transition="in" filter="dissolve">
                                      <p:cBhvr>
                                        <p:cTn id="75" dur="500"/>
                                        <p:tgtEl>
                                          <p:spTgt spid="1048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8" grpId="0" animBg="1"/>
      <p:bldP spid="1048729" grpId="0" animBg="1"/>
      <p:bldP spid="1048730" grpId="0" animBg="1"/>
      <p:bldP spid="1048731" grpId="0" animBg="1"/>
      <p:bldP spid="104873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组合 78"/>
          <p:cNvGrpSpPr/>
          <p:nvPr/>
        </p:nvGrpSpPr>
        <p:grpSpPr>
          <a:xfrm>
            <a:off x="-22225" y="0"/>
            <a:ext cx="12214225" cy="6858000"/>
            <a:chOff x="-22898" y="0"/>
            <a:chExt cx="12214898" cy="6858000"/>
          </a:xfrm>
        </p:grpSpPr>
        <p:pic>
          <p:nvPicPr>
            <p:cNvPr id="2097164" name="图片 2097163" descr="http://img01.taopic.com/160203/318749-1602031H51065.jpg"/>
            <p:cNvPicPr>
              <a:picLocks/>
            </p:cNvPicPr>
            <p:nvPr/>
          </p:nvPicPr>
          <p:blipFill>
            <a:blip r:embed="rId3"/>
            <a:srcRect/>
            <a:stretch>
              <a:fillRect/>
            </a:stretch>
          </p:blipFill>
          <p:spPr>
            <a:xfrm>
              <a:off x="-22898" y="0"/>
              <a:ext cx="12214898" cy="6858000"/>
            </a:xfrm>
            <a:prstGeom prst="rect">
              <a:avLst/>
            </a:prstGeom>
            <a:noFill/>
            <a:ln>
              <a:noFill/>
            </a:ln>
          </p:spPr>
        </p:pic>
        <p:sp>
          <p:nvSpPr>
            <p:cNvPr id="1048717" name="等腰三角形 1048716"/>
            <p:cNvSpPr/>
            <p:nvPr/>
          </p:nvSpPr>
          <p:spPr>
            <a:xfrm>
              <a:off x="-672" y="266700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718" name="等腰三角形 1048717"/>
            <p:cNvSpPr/>
            <p:nvPr/>
          </p:nvSpPr>
          <p:spPr>
            <a:xfrm>
              <a:off x="-672" y="527685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719" name="等腰三角形 1048718"/>
            <p:cNvSpPr/>
            <p:nvPr/>
          </p:nvSpPr>
          <p:spPr>
            <a:xfrm rot="10800000">
              <a:off x="10077333" y="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720" name="等腰三角形 1048719"/>
            <p:cNvSpPr/>
            <p:nvPr/>
          </p:nvSpPr>
          <p:spPr>
            <a:xfrm rot="10800000">
              <a:off x="6686247" y="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grpSp>
      <p:sp>
        <p:nvSpPr>
          <p:cNvPr id="1048721" name="任意多边形: 形状 1048720"/>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22" name="任意多边形: 形状 1048721"/>
          <p:cNvSpPr/>
          <p:nvPr/>
        </p:nvSpPr>
        <p:spPr>
          <a:xfrm rot="2700000" flipH="1">
            <a:off x="11714956" y="3299618"/>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23" name="任意多边形: 形状 1048722"/>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24" name="任意多边形: 形状 1048723"/>
          <p:cNvSpPr/>
          <p:nvPr/>
        </p:nvSpPr>
        <p:spPr>
          <a:xfrm rot="2700000" flipH="1">
            <a:off x="11714956" y="3299618"/>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25" name="文本框 1048724"/>
          <p:cNvSpPr txBox="1"/>
          <p:nvPr/>
        </p:nvSpPr>
        <p:spPr>
          <a:xfrm>
            <a:off x="11701462" y="6442075"/>
            <a:ext cx="885825" cy="377411"/>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50000"/>
              </a:lnSpc>
              <a:spcBef>
                <a:spcPct val="0"/>
              </a:spcBef>
              <a:buFontTx/>
              <a:buNone/>
            </a:pPr>
            <a:r>
              <a:rPr lang="en-US" altLang="zh-CN" sz="1400" dirty="0">
                <a:solidFill>
                  <a:schemeClr val="lt1"/>
                </a:solidFill>
                <a:latin typeface="迷你简粗倩" pitchFamily="65" charset="-122"/>
                <a:ea typeface="迷你简粗倩" pitchFamily="65" charset="-122"/>
              </a:rPr>
              <a:t>07</a:t>
            </a:r>
          </a:p>
        </p:txBody>
      </p:sp>
      <p:grpSp>
        <p:nvGrpSpPr>
          <p:cNvPr id="80" name="组合 79"/>
          <p:cNvGrpSpPr/>
          <p:nvPr/>
        </p:nvGrpSpPr>
        <p:grpSpPr>
          <a:xfrm>
            <a:off x="549275" y="395287"/>
            <a:ext cx="2700258" cy="584775"/>
            <a:chOff x="549919" y="395953"/>
            <a:chExt cx="2699705" cy="584340"/>
          </a:xfrm>
        </p:grpSpPr>
        <p:sp>
          <p:nvSpPr>
            <p:cNvPr id="1048726" name="矩形 1048725"/>
            <p:cNvSpPr/>
            <p:nvPr/>
          </p:nvSpPr>
          <p:spPr>
            <a:xfrm>
              <a:off x="1270000" y="485775"/>
              <a:ext cx="1979624" cy="399812"/>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zh-CN" altLang="en-US" sz="2000" b="1" dirty="0">
                  <a:solidFill>
                    <a:schemeClr val="lt1"/>
                  </a:solidFill>
                  <a:latin typeface="微软雅黑" pitchFamily="34" charset="-122"/>
                  <a:ea typeface="微软雅黑" pitchFamily="34" charset="-122"/>
                </a:rPr>
                <a:t>研究方法与思路</a:t>
              </a:r>
            </a:p>
          </p:txBody>
        </p:sp>
        <p:sp>
          <p:nvSpPr>
            <p:cNvPr id="1048727" name="文本框 1048726"/>
            <p:cNvSpPr txBox="1"/>
            <p:nvPr/>
          </p:nvSpPr>
          <p:spPr>
            <a:xfrm>
              <a:off x="549919" y="395953"/>
              <a:ext cx="649404" cy="584340"/>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en-US" altLang="zh-CN" sz="3200" dirty="0">
                  <a:solidFill>
                    <a:schemeClr val="lt1"/>
                  </a:solidFill>
                  <a:latin typeface="华文彩云" pitchFamily="2" charset="-122"/>
                  <a:ea typeface="华文彩云" pitchFamily="2" charset="-122"/>
                </a:rPr>
                <a:t>02</a:t>
              </a:r>
            </a:p>
          </p:txBody>
        </p:sp>
      </p:grpSp>
      <p:sp>
        <p:nvSpPr>
          <p:cNvPr id="1048737" name="任意多边形: 形状 1048736"/>
          <p:cNvSpPr/>
          <p:nvPr/>
        </p:nvSpPr>
        <p:spPr bwMode="auto">
          <a:xfrm>
            <a:off x="1459964" y="1254015"/>
            <a:ext cx="690562" cy="1084262"/>
          </a:xfrm>
          <a:custGeom>
            <a:avLst/>
            <a:gdLst/>
            <a:ahLst/>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path>
            </a:pathLst>
          </a:custGeom>
          <a:solidFill>
            <a:schemeClr val="lt1">
              <a:alpha val="100000"/>
            </a:schemeClr>
          </a:solidFill>
          <a:ln>
            <a:noFill/>
          </a:ln>
        </p:spPr>
      </p:sp>
      <p:grpSp>
        <p:nvGrpSpPr>
          <p:cNvPr id="85" name="组合 84"/>
          <p:cNvGrpSpPr/>
          <p:nvPr/>
        </p:nvGrpSpPr>
        <p:grpSpPr>
          <a:xfrm>
            <a:off x="173822" y="1316925"/>
            <a:ext cx="4687023" cy="484649"/>
            <a:chOff x="-1882646" y="2147992"/>
            <a:chExt cx="5720109" cy="484565"/>
          </a:xfrm>
        </p:grpSpPr>
        <p:sp>
          <p:nvSpPr>
            <p:cNvPr id="1048749" name="文本框 1048748"/>
            <p:cNvSpPr txBox="1"/>
            <p:nvPr/>
          </p:nvSpPr>
          <p:spPr>
            <a:xfrm>
              <a:off x="-1882646" y="2355606"/>
              <a:ext cx="1523173" cy="276951"/>
            </a:xfrm>
            <a:prstGeom prst="rect">
              <a:avLst/>
            </a:prstGeom>
            <a:noFill/>
            <a:ln>
              <a:noFill/>
            </a:ln>
          </p:spPr>
          <p:txBody>
            <a:bodyPr vert="horz"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20000"/>
                </a:spcBef>
                <a:buFontTx/>
                <a:buNone/>
              </a:pPr>
              <a:r>
                <a:rPr lang="zh-CN" altLang="en-US" sz="1800" b="1" dirty="0">
                  <a:solidFill>
                    <a:schemeClr val="lt1"/>
                  </a:solidFill>
                  <a:latin typeface="微软雅黑" pitchFamily="34" charset="-122"/>
                  <a:ea typeface="微软雅黑" pitchFamily="34" charset="-122"/>
                  <a:sym typeface="Arial" pitchFamily="34" charset="0"/>
                </a:rPr>
                <a:t>总体方案</a:t>
              </a:r>
            </a:p>
          </p:txBody>
        </p:sp>
        <p:sp>
          <p:nvSpPr>
            <p:cNvPr id="1048750" name="文本框 1048749"/>
            <p:cNvSpPr txBox="1"/>
            <p:nvPr/>
          </p:nvSpPr>
          <p:spPr>
            <a:xfrm>
              <a:off x="1870995" y="2147992"/>
              <a:ext cx="1966468" cy="215407"/>
            </a:xfrm>
            <a:prstGeom prst="rect">
              <a:avLst/>
            </a:prstGeom>
            <a:noFill/>
            <a:ln>
              <a:noFill/>
            </a:ln>
          </p:spPr>
          <p:txBody>
            <a:bodyPr vert="horz"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eaLnBrk="1" latinLnBrk="1" hangingPunct="1">
                <a:lnSpc>
                  <a:spcPct val="100000"/>
                </a:lnSpc>
                <a:spcBef>
                  <a:spcPct val="0"/>
                </a:spcBef>
                <a:buClr>
                  <a:srgbClr val="0070C0"/>
                </a:buClr>
                <a:buFontTx/>
                <a:buNone/>
              </a:pPr>
              <a:endParaRPr lang="zh-CN" altLang="en-US" sz="1400" dirty="0">
                <a:solidFill>
                  <a:schemeClr val="lt1"/>
                </a:solidFill>
                <a:latin typeface="微软雅黑" pitchFamily="34" charset="-122"/>
                <a:ea typeface="微软雅黑" pitchFamily="34" charset="-122"/>
              </a:endParaRPr>
            </a:p>
          </p:txBody>
        </p:sp>
      </p:grpSp>
      <p:sp>
        <p:nvSpPr>
          <p:cNvPr id="4" name="Rectangle 4">
            <a:extLst>
              <a:ext uri="{FF2B5EF4-FFF2-40B4-BE49-F238E27FC236}">
                <a16:creationId xmlns:a16="http://schemas.microsoft.com/office/drawing/2014/main" id="{5F3E0910-6DDE-4D86-821E-309619F3E4C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808DD59A-84AF-4B31-A1EB-1B8DAC6F7B08}"/>
              </a:ext>
            </a:extLst>
          </p:cNvPr>
          <p:cNvGraphicFramePr>
            <a:graphicFrameLocks noChangeAspect="1"/>
          </p:cNvGraphicFramePr>
          <p:nvPr>
            <p:extLst>
              <p:ext uri="{D42A27DB-BD31-4B8C-83A1-F6EECF244321}">
                <p14:modId xmlns:p14="http://schemas.microsoft.com/office/powerpoint/2010/main" val="1688624319"/>
              </p:ext>
            </p:extLst>
          </p:nvPr>
        </p:nvGraphicFramePr>
        <p:xfrm>
          <a:off x="4087388" y="194806"/>
          <a:ext cx="7694666" cy="6506624"/>
        </p:xfrm>
        <a:graphic>
          <a:graphicData uri="http://schemas.openxmlformats.org/presentationml/2006/ole">
            <mc:AlternateContent xmlns:mc="http://schemas.openxmlformats.org/markup-compatibility/2006">
              <mc:Choice xmlns:v="urn:schemas-microsoft-com:vml" Requires="v">
                <p:oleObj spid="_x0000_s2074" name="Visio" r:id="rId4" imgW="7589342" imgH="6576069" progId="Visio.Drawing.15">
                  <p:embed/>
                </p:oleObj>
              </mc:Choice>
              <mc:Fallback>
                <p:oleObj name="Visio" r:id="rId4" imgW="7589342" imgH="6576069"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7388" y="194806"/>
                        <a:ext cx="7694666" cy="6506624"/>
                      </a:xfrm>
                      <a:prstGeom prst="rect">
                        <a:avLst/>
                      </a:prstGeom>
                      <a:noFill/>
                    </p:spPr>
                  </p:pic>
                </p:oleObj>
              </mc:Fallback>
            </mc:AlternateContent>
          </a:graphicData>
        </a:graphic>
      </p:graphicFrame>
    </p:spTree>
    <p:extLst>
      <p:ext uri="{BB962C8B-B14F-4D97-AF65-F5344CB8AC3E}">
        <p14:creationId xmlns:p14="http://schemas.microsoft.com/office/powerpoint/2010/main" val="25148220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1048737"/>
                                        </p:tgtEl>
                                        <p:attrNameLst>
                                          <p:attrName>style.visibility</p:attrName>
                                        </p:attrNameLst>
                                      </p:cBhvr>
                                      <p:to>
                                        <p:strVal val="visible"/>
                                      </p:to>
                                    </p:set>
                                    <p:animEffect transition="in" filter="dissolve">
                                      <p:cBhvr>
                                        <p:cTn id="7" dur="500"/>
                                        <p:tgtEl>
                                          <p:spTgt spid="1048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组合 86"/>
          <p:cNvGrpSpPr/>
          <p:nvPr/>
        </p:nvGrpSpPr>
        <p:grpSpPr>
          <a:xfrm>
            <a:off x="-22225" y="0"/>
            <a:ext cx="12214225" cy="6858000"/>
            <a:chOff x="-22898" y="0"/>
            <a:chExt cx="12214898" cy="6858000"/>
          </a:xfrm>
        </p:grpSpPr>
        <p:pic>
          <p:nvPicPr>
            <p:cNvPr id="2097166" name="图片 2097165" descr="http://img01.taopic.com/160203/318749-1602031H51065.jpg"/>
            <p:cNvPicPr>
              <a:picLocks/>
            </p:cNvPicPr>
            <p:nvPr/>
          </p:nvPicPr>
          <p:blipFill>
            <a:blip r:embed="rId2"/>
            <a:srcRect/>
            <a:stretch>
              <a:fillRect/>
            </a:stretch>
          </p:blipFill>
          <p:spPr>
            <a:xfrm>
              <a:off x="-22898" y="0"/>
              <a:ext cx="12214898" cy="6858000"/>
            </a:xfrm>
            <a:prstGeom prst="rect">
              <a:avLst/>
            </a:prstGeom>
            <a:noFill/>
            <a:ln>
              <a:noFill/>
            </a:ln>
          </p:spPr>
        </p:pic>
        <p:sp>
          <p:nvSpPr>
            <p:cNvPr id="1048751" name="等腰三角形 1048750"/>
            <p:cNvSpPr/>
            <p:nvPr/>
          </p:nvSpPr>
          <p:spPr>
            <a:xfrm>
              <a:off x="-672" y="266700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752" name="等腰三角形 1048751"/>
            <p:cNvSpPr/>
            <p:nvPr/>
          </p:nvSpPr>
          <p:spPr>
            <a:xfrm>
              <a:off x="-672" y="527685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753" name="等腰三角形 1048752"/>
            <p:cNvSpPr/>
            <p:nvPr/>
          </p:nvSpPr>
          <p:spPr>
            <a:xfrm rot="10800000">
              <a:off x="10077333" y="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754" name="等腰三角形 1048753"/>
            <p:cNvSpPr/>
            <p:nvPr/>
          </p:nvSpPr>
          <p:spPr>
            <a:xfrm rot="10800000">
              <a:off x="6686247" y="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grpSp>
      <p:sp>
        <p:nvSpPr>
          <p:cNvPr id="1048755" name="任意多边形: 形状 1048754"/>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57" name="任意多边形: 形状 1048756"/>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txBody>
          <a:bodyPr/>
          <a:lstStyle/>
          <a:p>
            <a:endParaRPr lang="zh-CN" altLang="en-US"/>
          </a:p>
        </p:txBody>
      </p:sp>
      <p:sp>
        <p:nvSpPr>
          <p:cNvPr id="1048758" name="任意多边形: 形状 1048757"/>
          <p:cNvSpPr/>
          <p:nvPr/>
        </p:nvSpPr>
        <p:spPr>
          <a:xfrm rot="2700000" flipH="1">
            <a:off x="11676856" y="3315493"/>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59" name="文本框 1048758"/>
          <p:cNvSpPr txBox="1"/>
          <p:nvPr/>
        </p:nvSpPr>
        <p:spPr>
          <a:xfrm>
            <a:off x="11701462" y="6442075"/>
            <a:ext cx="885825" cy="377411"/>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50000"/>
              </a:lnSpc>
              <a:spcBef>
                <a:spcPct val="0"/>
              </a:spcBef>
              <a:buFontTx/>
              <a:buNone/>
            </a:pPr>
            <a:r>
              <a:rPr lang="en-US" altLang="zh-CN" sz="1400" dirty="0">
                <a:solidFill>
                  <a:schemeClr val="lt1"/>
                </a:solidFill>
                <a:latin typeface="迷你简粗倩" pitchFamily="65" charset="-122"/>
                <a:ea typeface="迷你简粗倩" pitchFamily="65" charset="-122"/>
              </a:rPr>
              <a:t>08</a:t>
            </a:r>
          </a:p>
        </p:txBody>
      </p:sp>
      <p:grpSp>
        <p:nvGrpSpPr>
          <p:cNvPr id="88" name="组合 87"/>
          <p:cNvGrpSpPr/>
          <p:nvPr/>
        </p:nvGrpSpPr>
        <p:grpSpPr>
          <a:xfrm>
            <a:off x="549275" y="395287"/>
            <a:ext cx="2700259" cy="584775"/>
            <a:chOff x="549919" y="395953"/>
            <a:chExt cx="2699706" cy="584340"/>
          </a:xfrm>
        </p:grpSpPr>
        <p:sp>
          <p:nvSpPr>
            <p:cNvPr id="1048760" name="矩形 1048759"/>
            <p:cNvSpPr/>
            <p:nvPr/>
          </p:nvSpPr>
          <p:spPr>
            <a:xfrm>
              <a:off x="1270001" y="485775"/>
              <a:ext cx="1979624" cy="399812"/>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zh-CN" altLang="en-US" sz="2000" b="1" dirty="0">
                  <a:solidFill>
                    <a:schemeClr val="lt1"/>
                  </a:solidFill>
                  <a:latin typeface="微软雅黑" pitchFamily="34" charset="-122"/>
                  <a:ea typeface="微软雅黑" pitchFamily="34" charset="-122"/>
                </a:rPr>
                <a:t>研究方法与思路</a:t>
              </a:r>
            </a:p>
          </p:txBody>
        </p:sp>
        <p:sp>
          <p:nvSpPr>
            <p:cNvPr id="1048761" name="文本框 1048760"/>
            <p:cNvSpPr txBox="1"/>
            <p:nvPr/>
          </p:nvSpPr>
          <p:spPr>
            <a:xfrm>
              <a:off x="549919" y="395953"/>
              <a:ext cx="649404" cy="584340"/>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en-US" altLang="zh-CN" sz="3200">
                  <a:solidFill>
                    <a:schemeClr val="lt1"/>
                  </a:solidFill>
                  <a:latin typeface="华文彩云" pitchFamily="2" charset="-122"/>
                  <a:ea typeface="华文彩云" pitchFamily="2" charset="-122"/>
                </a:rPr>
                <a:t>02</a:t>
              </a:r>
            </a:p>
          </p:txBody>
        </p:sp>
      </p:grpSp>
      <p:sp>
        <p:nvSpPr>
          <p:cNvPr id="1048762" name="箭头: 右 1048761"/>
          <p:cNvSpPr/>
          <p:nvPr/>
        </p:nvSpPr>
        <p:spPr>
          <a:xfrm>
            <a:off x="3503712" y="3479800"/>
            <a:ext cx="388937" cy="269875"/>
          </a:xfrm>
          <a:prstGeom prst="rightArrow">
            <a:avLst>
              <a:gd name="adj1" fmla="val 50000"/>
              <a:gd name="adj2" fmla="val 50301"/>
            </a:avLst>
          </a:prstGeom>
          <a:solidFill>
            <a:srgbClr val="FFFFFF">
              <a:alpha val="61176"/>
            </a:srgbClr>
          </a:solid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nSpc>
                <a:spcPct val="100000"/>
              </a:lnSpc>
              <a:spcBef>
                <a:spcPct val="0"/>
              </a:spcBef>
              <a:buFontTx/>
              <a:buNone/>
            </a:pPr>
            <a:endParaRPr lang="zh-CN" altLang="en-US" sz="2000">
              <a:solidFill>
                <a:srgbClr val="080808"/>
              </a:solidFill>
              <a:latin typeface="微软雅黑" pitchFamily="34" charset="-122"/>
              <a:ea typeface="微软雅黑" pitchFamily="34" charset="-122"/>
              <a:sym typeface="微软雅黑" pitchFamily="34" charset="-122"/>
            </a:endParaRPr>
          </a:p>
        </p:txBody>
      </p:sp>
      <p:sp>
        <p:nvSpPr>
          <p:cNvPr id="1048763" name="箭头: 右 1048762"/>
          <p:cNvSpPr/>
          <p:nvPr/>
        </p:nvSpPr>
        <p:spPr>
          <a:xfrm>
            <a:off x="5231904" y="3490912"/>
            <a:ext cx="390525" cy="269875"/>
          </a:xfrm>
          <a:prstGeom prst="rightArrow">
            <a:avLst>
              <a:gd name="adj1" fmla="val 50000"/>
              <a:gd name="adj2" fmla="val 50506"/>
            </a:avLst>
          </a:prstGeom>
          <a:solidFill>
            <a:srgbClr val="FFFFFF">
              <a:alpha val="61176"/>
            </a:srgbClr>
          </a:solid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nSpc>
                <a:spcPct val="100000"/>
              </a:lnSpc>
              <a:spcBef>
                <a:spcPct val="0"/>
              </a:spcBef>
              <a:buFontTx/>
              <a:buNone/>
            </a:pPr>
            <a:endParaRPr lang="zh-CN" altLang="en-US" sz="2000">
              <a:solidFill>
                <a:srgbClr val="080808"/>
              </a:solidFill>
              <a:latin typeface="微软雅黑" pitchFamily="34" charset="-122"/>
              <a:ea typeface="微软雅黑" pitchFamily="34" charset="-122"/>
              <a:sym typeface="微软雅黑" pitchFamily="34" charset="-122"/>
            </a:endParaRPr>
          </a:p>
        </p:txBody>
      </p:sp>
      <p:sp>
        <p:nvSpPr>
          <p:cNvPr id="1048764" name="箭头: 右 1048763"/>
          <p:cNvSpPr/>
          <p:nvPr/>
        </p:nvSpPr>
        <p:spPr>
          <a:xfrm>
            <a:off x="6960096" y="3490912"/>
            <a:ext cx="387350" cy="269875"/>
          </a:xfrm>
          <a:prstGeom prst="rightArrow">
            <a:avLst>
              <a:gd name="adj1" fmla="val 50000"/>
              <a:gd name="adj2" fmla="val 50095"/>
            </a:avLst>
          </a:prstGeom>
          <a:solidFill>
            <a:srgbClr val="FFFFFF">
              <a:alpha val="61176"/>
            </a:srgbClr>
          </a:solid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nSpc>
                <a:spcPct val="100000"/>
              </a:lnSpc>
              <a:spcBef>
                <a:spcPct val="0"/>
              </a:spcBef>
              <a:buFontTx/>
              <a:buNone/>
            </a:pPr>
            <a:endParaRPr lang="zh-CN" altLang="en-US" sz="2000">
              <a:solidFill>
                <a:srgbClr val="080808"/>
              </a:solidFill>
              <a:latin typeface="微软雅黑" pitchFamily="34" charset="-122"/>
              <a:ea typeface="微软雅黑" pitchFamily="34" charset="-122"/>
              <a:sym typeface="微软雅黑" pitchFamily="34" charset="-122"/>
            </a:endParaRPr>
          </a:p>
        </p:txBody>
      </p:sp>
      <p:sp>
        <p:nvSpPr>
          <p:cNvPr id="1048765" name="箭头: 右 1048764"/>
          <p:cNvSpPr/>
          <p:nvPr/>
        </p:nvSpPr>
        <p:spPr>
          <a:xfrm>
            <a:off x="8688288" y="3490912"/>
            <a:ext cx="390525" cy="269875"/>
          </a:xfrm>
          <a:prstGeom prst="rightArrow">
            <a:avLst>
              <a:gd name="adj1" fmla="val 50000"/>
              <a:gd name="adj2" fmla="val 50506"/>
            </a:avLst>
          </a:prstGeom>
          <a:solidFill>
            <a:srgbClr val="FFFFFF">
              <a:alpha val="61176"/>
            </a:srgbClr>
          </a:solid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nSpc>
                <a:spcPct val="100000"/>
              </a:lnSpc>
              <a:spcBef>
                <a:spcPct val="0"/>
              </a:spcBef>
              <a:buFontTx/>
              <a:buNone/>
            </a:pPr>
            <a:endParaRPr lang="zh-CN" altLang="en-US" sz="2000">
              <a:solidFill>
                <a:srgbClr val="080808"/>
              </a:solidFill>
              <a:latin typeface="微软雅黑" pitchFamily="34" charset="-122"/>
              <a:ea typeface="微软雅黑" pitchFamily="34" charset="-122"/>
              <a:sym typeface="微软雅黑" pitchFamily="34" charset="-122"/>
            </a:endParaRPr>
          </a:p>
        </p:txBody>
      </p:sp>
      <p:grpSp>
        <p:nvGrpSpPr>
          <p:cNvPr id="89" name="组合 88"/>
          <p:cNvGrpSpPr/>
          <p:nvPr/>
        </p:nvGrpSpPr>
        <p:grpSpPr>
          <a:xfrm>
            <a:off x="1847850" y="4460876"/>
            <a:ext cx="1905000" cy="1488709"/>
            <a:chOff x="1847528" y="4461207"/>
            <a:chExt cx="1905000" cy="1488836"/>
          </a:xfrm>
        </p:grpSpPr>
        <p:sp>
          <p:nvSpPr>
            <p:cNvPr id="1048766" name="文本框 1048765"/>
            <p:cNvSpPr txBox="1"/>
            <p:nvPr/>
          </p:nvSpPr>
          <p:spPr>
            <a:xfrm>
              <a:off x="1847528" y="4461207"/>
              <a:ext cx="1905000" cy="369364"/>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800" b="1" dirty="0">
                  <a:solidFill>
                    <a:schemeClr val="lt1"/>
                  </a:solidFill>
                  <a:latin typeface="微软雅黑" pitchFamily="34" charset="-122"/>
                  <a:ea typeface="微软雅黑" pitchFamily="34" charset="-122"/>
                  <a:sym typeface="+mn-ea"/>
                </a:rPr>
                <a:t>选材料</a:t>
              </a:r>
            </a:p>
          </p:txBody>
        </p:sp>
        <p:sp>
          <p:nvSpPr>
            <p:cNvPr id="1048767" name="文本框 1048766"/>
            <p:cNvSpPr txBox="1"/>
            <p:nvPr/>
          </p:nvSpPr>
          <p:spPr>
            <a:xfrm>
              <a:off x="1991991" y="4845416"/>
              <a:ext cx="1657350" cy="1104627"/>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20000"/>
                </a:lnSpc>
                <a:spcBef>
                  <a:spcPct val="0"/>
                </a:spcBef>
                <a:buFontTx/>
                <a:buNone/>
              </a:pPr>
              <a:r>
                <a:rPr lang="zh-CN" altLang="en-US" sz="1400" dirty="0">
                  <a:solidFill>
                    <a:schemeClr val="lt1"/>
                  </a:solidFill>
                  <a:latin typeface="微软雅黑" pitchFamily="34" charset="-122"/>
                  <a:ea typeface="微软雅黑" pitchFamily="34" charset="-122"/>
                </a:rPr>
                <a:t>主控芯片、电源芯片、环境监测模块、通讯芯片及模块、电机芯片等等</a:t>
              </a:r>
            </a:p>
          </p:txBody>
        </p:sp>
      </p:grpSp>
      <p:sp>
        <p:nvSpPr>
          <p:cNvPr id="1048768" name="椭圆 1048767"/>
          <p:cNvSpPr/>
          <p:nvPr/>
        </p:nvSpPr>
        <p:spPr>
          <a:xfrm>
            <a:off x="2259012" y="2998787"/>
            <a:ext cx="1168400" cy="1169987"/>
          </a:xfrm>
          <a:prstGeom prst="ellipse">
            <a:avLst/>
          </a:prstGeom>
          <a:solidFill>
            <a:srgbClr val="FFFFFF">
              <a:alpha val="61176"/>
            </a:srgbClr>
          </a:solidFill>
          <a:ln>
            <a:noFill/>
          </a:ln>
        </p:spPr>
        <p:txBody>
          <a:bodyPr vert="horz" wrap="none" lIns="91440" tIns="45720" rIns="91440" bIns="45720" anchor="ct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en-US" altLang="zh-CN" b="1">
                <a:solidFill>
                  <a:srgbClr val="393939"/>
                </a:solidFill>
                <a:latin typeface="微软雅黑" pitchFamily="34" charset="-122"/>
                <a:ea typeface="微软雅黑" pitchFamily="34" charset="-122"/>
                <a:sym typeface="微软雅黑" pitchFamily="34" charset="-122"/>
              </a:rPr>
              <a:t>1</a:t>
            </a:r>
          </a:p>
        </p:txBody>
      </p:sp>
      <p:sp>
        <p:nvSpPr>
          <p:cNvPr id="1048769" name="椭圆 1048768"/>
          <p:cNvSpPr/>
          <p:nvPr/>
        </p:nvSpPr>
        <p:spPr>
          <a:xfrm>
            <a:off x="3946525" y="2998787"/>
            <a:ext cx="1168400" cy="1169987"/>
          </a:xfrm>
          <a:prstGeom prst="ellipse">
            <a:avLst/>
          </a:prstGeom>
          <a:solidFill>
            <a:srgbClr val="FFFFFF">
              <a:alpha val="61176"/>
            </a:srgbClr>
          </a:solidFill>
          <a:ln>
            <a:noFill/>
          </a:ln>
        </p:spPr>
        <p:txBody>
          <a:bodyPr vert="horz" wrap="none" lIns="91440" tIns="45720" rIns="91440" bIns="45720" anchor="ct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en-US" altLang="zh-CN" b="1">
                <a:solidFill>
                  <a:srgbClr val="393939"/>
                </a:solidFill>
                <a:latin typeface="微软雅黑" pitchFamily="34" charset="-122"/>
                <a:ea typeface="微软雅黑" pitchFamily="34" charset="-122"/>
                <a:sym typeface="微软雅黑" pitchFamily="34" charset="-122"/>
              </a:rPr>
              <a:t>2</a:t>
            </a:r>
          </a:p>
        </p:txBody>
      </p:sp>
      <p:sp>
        <p:nvSpPr>
          <p:cNvPr id="1048770" name="椭圆 1048769"/>
          <p:cNvSpPr/>
          <p:nvPr/>
        </p:nvSpPr>
        <p:spPr>
          <a:xfrm>
            <a:off x="5686425" y="2998787"/>
            <a:ext cx="1169987" cy="1169987"/>
          </a:xfrm>
          <a:prstGeom prst="ellipse">
            <a:avLst/>
          </a:prstGeom>
          <a:solidFill>
            <a:srgbClr val="FFFFFF">
              <a:alpha val="61176"/>
            </a:srgbClr>
          </a:solidFill>
          <a:ln>
            <a:noFill/>
          </a:ln>
        </p:spPr>
        <p:txBody>
          <a:bodyPr vert="horz" wrap="none" lIns="91440" tIns="45720" rIns="91440" bIns="45720" anchor="ct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en-US" altLang="zh-CN" b="1">
                <a:solidFill>
                  <a:srgbClr val="393939"/>
                </a:solidFill>
                <a:latin typeface="微软雅黑" pitchFamily="34" charset="-122"/>
                <a:ea typeface="微软雅黑" pitchFamily="34" charset="-122"/>
                <a:sym typeface="微软雅黑" pitchFamily="34" charset="-122"/>
              </a:rPr>
              <a:t>3</a:t>
            </a:r>
          </a:p>
        </p:txBody>
      </p:sp>
      <p:sp>
        <p:nvSpPr>
          <p:cNvPr id="1048771" name="椭圆 1048770"/>
          <p:cNvSpPr/>
          <p:nvPr/>
        </p:nvSpPr>
        <p:spPr>
          <a:xfrm>
            <a:off x="7399337" y="2998787"/>
            <a:ext cx="1168400" cy="1169987"/>
          </a:xfrm>
          <a:prstGeom prst="ellipse">
            <a:avLst/>
          </a:prstGeom>
          <a:solidFill>
            <a:srgbClr val="FFFFFF">
              <a:alpha val="61176"/>
            </a:srgbClr>
          </a:solidFill>
          <a:ln>
            <a:noFill/>
          </a:ln>
        </p:spPr>
        <p:txBody>
          <a:bodyPr vert="horz" wrap="none" lIns="91440" tIns="45720" rIns="91440" bIns="45720" anchor="ct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en-US" altLang="zh-CN" b="1">
                <a:solidFill>
                  <a:srgbClr val="393939"/>
                </a:solidFill>
                <a:latin typeface="微软雅黑" pitchFamily="34" charset="-122"/>
                <a:ea typeface="微软雅黑" pitchFamily="34" charset="-122"/>
                <a:sym typeface="微软雅黑" pitchFamily="34" charset="-122"/>
              </a:rPr>
              <a:t>4</a:t>
            </a:r>
          </a:p>
        </p:txBody>
      </p:sp>
      <p:sp>
        <p:nvSpPr>
          <p:cNvPr id="1048772" name="椭圆 1048771"/>
          <p:cNvSpPr/>
          <p:nvPr/>
        </p:nvSpPr>
        <p:spPr>
          <a:xfrm>
            <a:off x="9124950" y="2998787"/>
            <a:ext cx="1169987" cy="1169987"/>
          </a:xfrm>
          <a:prstGeom prst="ellipse">
            <a:avLst/>
          </a:prstGeom>
          <a:solidFill>
            <a:srgbClr val="FFFFFF">
              <a:alpha val="61176"/>
            </a:srgbClr>
          </a:solidFill>
          <a:ln>
            <a:noFill/>
          </a:ln>
        </p:spPr>
        <p:txBody>
          <a:bodyPr vert="horz" wrap="none" lIns="91440" tIns="45720" rIns="91440" bIns="45720" anchor="ct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en-US" altLang="zh-CN" b="1">
                <a:solidFill>
                  <a:srgbClr val="393939"/>
                </a:solidFill>
                <a:latin typeface="微软雅黑" pitchFamily="34" charset="-122"/>
                <a:ea typeface="微软雅黑" pitchFamily="34" charset="-122"/>
                <a:sym typeface="微软雅黑" pitchFamily="34" charset="-122"/>
              </a:rPr>
              <a:t>5</a:t>
            </a:r>
          </a:p>
        </p:txBody>
      </p:sp>
      <p:sp>
        <p:nvSpPr>
          <p:cNvPr id="1048773" name="文本框 1048772"/>
          <p:cNvSpPr txBox="1"/>
          <p:nvPr/>
        </p:nvSpPr>
        <p:spPr>
          <a:xfrm>
            <a:off x="5381625" y="4460875"/>
            <a:ext cx="1905000" cy="369332"/>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800" b="1" dirty="0">
                <a:solidFill>
                  <a:schemeClr val="lt1"/>
                </a:solidFill>
                <a:latin typeface="微软雅黑" pitchFamily="34" charset="-122"/>
                <a:ea typeface="微软雅黑" pitchFamily="34" charset="-122"/>
                <a:sym typeface="+mn-ea"/>
              </a:rPr>
              <a:t>软件</a:t>
            </a:r>
          </a:p>
        </p:txBody>
      </p:sp>
      <p:sp>
        <p:nvSpPr>
          <p:cNvPr id="1048774" name="文本框 1048773"/>
          <p:cNvSpPr txBox="1"/>
          <p:nvPr/>
        </p:nvSpPr>
        <p:spPr>
          <a:xfrm>
            <a:off x="5526087" y="4845050"/>
            <a:ext cx="1657350" cy="1363065"/>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20000"/>
              </a:lnSpc>
              <a:spcBef>
                <a:spcPct val="0"/>
              </a:spcBef>
              <a:buFontTx/>
              <a:buNone/>
            </a:pPr>
            <a:r>
              <a:rPr lang="en-US" altLang="zh-CN" sz="1400" dirty="0" err="1">
                <a:solidFill>
                  <a:schemeClr val="lt1"/>
                </a:solidFill>
                <a:latin typeface="微软雅黑" pitchFamily="34" charset="-122"/>
                <a:ea typeface="微软雅黑" pitchFamily="34" charset="-122"/>
              </a:rPr>
              <a:t>FreeRTOS</a:t>
            </a:r>
            <a:r>
              <a:rPr lang="zh-CN" altLang="en-US" sz="1400" dirty="0">
                <a:solidFill>
                  <a:schemeClr val="lt1"/>
                </a:solidFill>
                <a:latin typeface="微软雅黑" pitchFamily="34" charset="-122"/>
                <a:ea typeface="微软雅黑" pitchFamily="34" charset="-122"/>
              </a:rPr>
              <a:t>系统移植、各种驱动编写、设计软件框架、通信框架及协议和功能实现</a:t>
            </a:r>
          </a:p>
        </p:txBody>
      </p:sp>
      <p:sp>
        <p:nvSpPr>
          <p:cNvPr id="1048775" name="文本框 1048774"/>
          <p:cNvSpPr txBox="1"/>
          <p:nvPr/>
        </p:nvSpPr>
        <p:spPr>
          <a:xfrm>
            <a:off x="8662988" y="4460875"/>
            <a:ext cx="1905000" cy="369332"/>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800" b="1" dirty="0">
                <a:solidFill>
                  <a:schemeClr val="lt1"/>
                </a:solidFill>
                <a:latin typeface="微软雅黑" pitchFamily="34" charset="-122"/>
                <a:ea typeface="微软雅黑" pitchFamily="34" charset="-122"/>
                <a:sym typeface="+mn-ea"/>
              </a:rPr>
              <a:t>总结</a:t>
            </a:r>
          </a:p>
        </p:txBody>
      </p:sp>
      <p:sp>
        <p:nvSpPr>
          <p:cNvPr id="1048776" name="文本框 1048775"/>
          <p:cNvSpPr txBox="1"/>
          <p:nvPr/>
        </p:nvSpPr>
        <p:spPr>
          <a:xfrm>
            <a:off x="8805862" y="4845050"/>
            <a:ext cx="1658937" cy="328936"/>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20000"/>
              </a:lnSpc>
              <a:spcBef>
                <a:spcPct val="0"/>
              </a:spcBef>
              <a:buFontTx/>
              <a:buNone/>
            </a:pPr>
            <a:endParaRPr lang="zh-CN" altLang="en-US" sz="1400" dirty="0">
              <a:solidFill>
                <a:schemeClr val="lt1"/>
              </a:solidFill>
              <a:latin typeface="微软雅黑" pitchFamily="34" charset="-122"/>
              <a:ea typeface="微软雅黑" pitchFamily="34" charset="-122"/>
            </a:endParaRPr>
          </a:p>
        </p:txBody>
      </p:sp>
      <p:sp>
        <p:nvSpPr>
          <p:cNvPr id="1048777" name="文本框 1048776"/>
          <p:cNvSpPr txBox="1"/>
          <p:nvPr/>
        </p:nvSpPr>
        <p:spPr>
          <a:xfrm>
            <a:off x="6888162" y="1412875"/>
            <a:ext cx="1905000" cy="369332"/>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800" b="1" dirty="0">
                <a:solidFill>
                  <a:schemeClr val="lt1"/>
                </a:solidFill>
                <a:latin typeface="微软雅黑" pitchFamily="34" charset="-122"/>
                <a:ea typeface="微软雅黑" pitchFamily="34" charset="-122"/>
                <a:sym typeface="+mn-ea"/>
              </a:rPr>
              <a:t>测试</a:t>
            </a:r>
          </a:p>
        </p:txBody>
      </p:sp>
      <p:sp>
        <p:nvSpPr>
          <p:cNvPr id="1048778" name="文本框 1048777"/>
          <p:cNvSpPr txBox="1"/>
          <p:nvPr/>
        </p:nvSpPr>
        <p:spPr>
          <a:xfrm>
            <a:off x="7032625" y="1797050"/>
            <a:ext cx="1657350" cy="1104533"/>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20000"/>
              </a:lnSpc>
              <a:spcBef>
                <a:spcPct val="0"/>
              </a:spcBef>
              <a:buFontTx/>
              <a:buNone/>
            </a:pPr>
            <a:r>
              <a:rPr lang="zh-CN" altLang="en-US" sz="1400" dirty="0">
                <a:solidFill>
                  <a:schemeClr val="lt1"/>
                </a:solidFill>
                <a:latin typeface="微软雅黑" pitchFamily="34" charset="-122"/>
                <a:ea typeface="微软雅黑" pitchFamily="34" charset="-122"/>
              </a:rPr>
              <a:t>稳定性测试、数据准确性测试，如有毒气体监测的准确性和实时性</a:t>
            </a:r>
          </a:p>
        </p:txBody>
      </p:sp>
      <p:sp>
        <p:nvSpPr>
          <p:cNvPr id="1048779" name="文本框 1048778"/>
          <p:cNvSpPr txBox="1"/>
          <p:nvPr/>
        </p:nvSpPr>
        <p:spPr>
          <a:xfrm>
            <a:off x="3482975" y="1412875"/>
            <a:ext cx="1905000" cy="369332"/>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800" b="1" dirty="0">
                <a:solidFill>
                  <a:schemeClr val="lt1"/>
                </a:solidFill>
                <a:latin typeface="微软雅黑" pitchFamily="34" charset="-122"/>
                <a:ea typeface="微软雅黑" pitchFamily="34" charset="-122"/>
                <a:sym typeface="+mn-ea"/>
              </a:rPr>
              <a:t>硬件</a:t>
            </a:r>
          </a:p>
        </p:txBody>
      </p:sp>
      <p:sp>
        <p:nvSpPr>
          <p:cNvPr id="1048780" name="文本框 1048779"/>
          <p:cNvSpPr txBox="1"/>
          <p:nvPr/>
        </p:nvSpPr>
        <p:spPr>
          <a:xfrm>
            <a:off x="3627437" y="1797050"/>
            <a:ext cx="1657350" cy="587469"/>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20000"/>
              </a:lnSpc>
              <a:spcBef>
                <a:spcPct val="0"/>
              </a:spcBef>
              <a:buFontTx/>
              <a:buNone/>
            </a:pPr>
            <a:r>
              <a:rPr lang="zh-CN" altLang="en-US" sz="1400" dirty="0">
                <a:solidFill>
                  <a:schemeClr val="lt1"/>
                </a:solidFill>
                <a:latin typeface="微软雅黑" pitchFamily="34" charset="-122"/>
                <a:ea typeface="微软雅黑" pitchFamily="34" charset="-122"/>
              </a:rPr>
              <a:t>原理图设计、</a:t>
            </a:r>
            <a:r>
              <a:rPr lang="en-US" altLang="zh-CN" sz="1400" dirty="0">
                <a:solidFill>
                  <a:schemeClr val="lt1"/>
                </a:solidFill>
                <a:latin typeface="微软雅黑" pitchFamily="34" charset="-122"/>
                <a:ea typeface="微软雅黑" pitchFamily="34" charset="-122"/>
              </a:rPr>
              <a:t>PCB</a:t>
            </a:r>
            <a:r>
              <a:rPr lang="zh-CN" altLang="en-US" sz="1400" dirty="0">
                <a:solidFill>
                  <a:schemeClr val="lt1"/>
                </a:solidFill>
                <a:latin typeface="微软雅黑" pitchFamily="34" charset="-122"/>
                <a:ea typeface="微软雅黑" pitchFamily="34" charset="-122"/>
              </a:rPr>
              <a:t>设计、焊接、验证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iterate type="lt">
                                    <p:tmPct val="5000"/>
                                  </p:iterate>
                                  <p:childTnLst>
                                    <p:set>
                                      <p:cBhvr>
                                        <p:cTn id="6" dur="1" fill="hold">
                                          <p:stCondLst>
                                            <p:cond delay="0"/>
                                          </p:stCondLst>
                                        </p:cTn>
                                        <p:tgtEl>
                                          <p:spTgt spid="1048768"/>
                                        </p:tgtEl>
                                        <p:attrNameLst>
                                          <p:attrName>style.visibility</p:attrName>
                                        </p:attrNameLst>
                                      </p:cBhvr>
                                      <p:to>
                                        <p:strVal val="visible"/>
                                      </p:to>
                                    </p:set>
                                    <p:anim calcmode="lin" valueType="num">
                                      <p:cBhvr>
                                        <p:cTn id="7" dur="500" fill="hold"/>
                                        <p:tgtEl>
                                          <p:spTgt spid="1048768"/>
                                        </p:tgtEl>
                                        <p:attrNameLst>
                                          <p:attrName>ppt_w</p:attrName>
                                        </p:attrNameLst>
                                      </p:cBhvr>
                                      <p:tavLst>
                                        <p:tav tm="0">
                                          <p:val>
                                            <p:fltVal val="0"/>
                                          </p:val>
                                        </p:tav>
                                        <p:tav tm="100000">
                                          <p:val>
                                            <p:strVal val="#ppt_w"/>
                                          </p:val>
                                        </p:tav>
                                      </p:tavLst>
                                    </p:anim>
                                    <p:anim calcmode="lin" valueType="num">
                                      <p:cBhvr>
                                        <p:cTn id="8" dur="500" fill="hold"/>
                                        <p:tgtEl>
                                          <p:spTgt spid="1048768"/>
                                        </p:tgtEl>
                                        <p:attrNameLst>
                                          <p:attrName>ppt_h</p:attrName>
                                        </p:attrNameLst>
                                      </p:cBhvr>
                                      <p:tavLst>
                                        <p:tav tm="0">
                                          <p:val>
                                            <p:fltVal val="0"/>
                                          </p:val>
                                        </p:tav>
                                        <p:tav tm="100000">
                                          <p:val>
                                            <p:strVal val="#ppt_h"/>
                                          </p:val>
                                        </p:tav>
                                      </p:tavLst>
                                    </p:anim>
                                    <p:anim calcmode="lin" valueType="num">
                                      <p:cBhvr>
                                        <p:cTn id="9" dur="500" fill="hold"/>
                                        <p:tgtEl>
                                          <p:spTgt spid="1048768"/>
                                        </p:tgtEl>
                                        <p:attrNameLst>
                                          <p:attrName>style.rotation</p:attrName>
                                        </p:attrNameLst>
                                      </p:cBhvr>
                                      <p:tavLst>
                                        <p:tav tm="0">
                                          <p:val>
                                            <p:fltVal val="90"/>
                                          </p:val>
                                        </p:tav>
                                        <p:tav tm="100000">
                                          <p:val>
                                            <p:fltVal val="0"/>
                                          </p:val>
                                        </p:tav>
                                      </p:tavLst>
                                    </p:anim>
                                    <p:animEffect transition="in" filter="fade">
                                      <p:cBhvr>
                                        <p:cTn id="10" dur="500"/>
                                        <p:tgtEl>
                                          <p:spTgt spid="1048768"/>
                                        </p:tgtEl>
                                      </p:cBhvr>
                                    </p:animEffect>
                                  </p:childTnLst>
                                </p:cTn>
                              </p:par>
                            </p:childTnLst>
                          </p:cTn>
                        </p:par>
                        <p:par>
                          <p:cTn id="11" fill="hold" nodeType="afterGroup">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048762"/>
                                        </p:tgtEl>
                                        <p:attrNameLst>
                                          <p:attrName>style.visibility</p:attrName>
                                        </p:attrNameLst>
                                      </p:cBhvr>
                                      <p:to>
                                        <p:strVal val="visible"/>
                                      </p:to>
                                    </p:set>
                                    <p:animEffect transition="in" filter="wipe(left)">
                                      <p:cBhvr>
                                        <p:cTn id="14" dur="500"/>
                                        <p:tgtEl>
                                          <p:spTgt spid="1048762"/>
                                        </p:tgtEl>
                                      </p:cBhvr>
                                    </p:animEffect>
                                  </p:childTnLst>
                                </p:cTn>
                              </p:par>
                            </p:childTnLst>
                          </p:cTn>
                        </p:par>
                        <p:par>
                          <p:cTn id="15" fill="hold" nodeType="afterGroup">
                            <p:stCondLst>
                              <p:cond delay="1000"/>
                            </p:stCondLst>
                            <p:childTnLst>
                              <p:par>
                                <p:cTn id="16" presetID="31" presetClass="entr" presetSubtype="0" fill="hold" grpId="0" nodeType="afterEffect">
                                  <p:stCondLst>
                                    <p:cond delay="0"/>
                                  </p:stCondLst>
                                  <p:iterate type="lt">
                                    <p:tmPct val="5000"/>
                                  </p:iterate>
                                  <p:childTnLst>
                                    <p:set>
                                      <p:cBhvr>
                                        <p:cTn id="17" dur="1" fill="hold">
                                          <p:stCondLst>
                                            <p:cond delay="0"/>
                                          </p:stCondLst>
                                        </p:cTn>
                                        <p:tgtEl>
                                          <p:spTgt spid="1048769"/>
                                        </p:tgtEl>
                                        <p:attrNameLst>
                                          <p:attrName>style.visibility</p:attrName>
                                        </p:attrNameLst>
                                      </p:cBhvr>
                                      <p:to>
                                        <p:strVal val="visible"/>
                                      </p:to>
                                    </p:set>
                                    <p:anim calcmode="lin" valueType="num">
                                      <p:cBhvr>
                                        <p:cTn id="18" dur="500" fill="hold"/>
                                        <p:tgtEl>
                                          <p:spTgt spid="1048769"/>
                                        </p:tgtEl>
                                        <p:attrNameLst>
                                          <p:attrName>ppt_w</p:attrName>
                                        </p:attrNameLst>
                                      </p:cBhvr>
                                      <p:tavLst>
                                        <p:tav tm="0">
                                          <p:val>
                                            <p:fltVal val="0"/>
                                          </p:val>
                                        </p:tav>
                                        <p:tav tm="100000">
                                          <p:val>
                                            <p:strVal val="#ppt_w"/>
                                          </p:val>
                                        </p:tav>
                                      </p:tavLst>
                                    </p:anim>
                                    <p:anim calcmode="lin" valueType="num">
                                      <p:cBhvr>
                                        <p:cTn id="19" dur="500" fill="hold"/>
                                        <p:tgtEl>
                                          <p:spTgt spid="1048769"/>
                                        </p:tgtEl>
                                        <p:attrNameLst>
                                          <p:attrName>ppt_h</p:attrName>
                                        </p:attrNameLst>
                                      </p:cBhvr>
                                      <p:tavLst>
                                        <p:tav tm="0">
                                          <p:val>
                                            <p:fltVal val="0"/>
                                          </p:val>
                                        </p:tav>
                                        <p:tav tm="100000">
                                          <p:val>
                                            <p:strVal val="#ppt_h"/>
                                          </p:val>
                                        </p:tav>
                                      </p:tavLst>
                                    </p:anim>
                                    <p:anim calcmode="lin" valueType="num">
                                      <p:cBhvr>
                                        <p:cTn id="20" dur="500" fill="hold"/>
                                        <p:tgtEl>
                                          <p:spTgt spid="1048769"/>
                                        </p:tgtEl>
                                        <p:attrNameLst>
                                          <p:attrName>style.rotation</p:attrName>
                                        </p:attrNameLst>
                                      </p:cBhvr>
                                      <p:tavLst>
                                        <p:tav tm="0">
                                          <p:val>
                                            <p:fltVal val="90"/>
                                          </p:val>
                                        </p:tav>
                                        <p:tav tm="100000">
                                          <p:val>
                                            <p:fltVal val="0"/>
                                          </p:val>
                                        </p:tav>
                                      </p:tavLst>
                                    </p:anim>
                                    <p:animEffect transition="in" filter="fade">
                                      <p:cBhvr>
                                        <p:cTn id="21" dur="500"/>
                                        <p:tgtEl>
                                          <p:spTgt spid="1048769"/>
                                        </p:tgtEl>
                                      </p:cBhvr>
                                    </p:animEffect>
                                  </p:childTnLst>
                                </p:cTn>
                              </p:par>
                            </p:childTnLst>
                          </p:cTn>
                        </p:par>
                        <p:par>
                          <p:cTn id="22" fill="hold" nodeType="afterGroup">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048763"/>
                                        </p:tgtEl>
                                        <p:attrNameLst>
                                          <p:attrName>style.visibility</p:attrName>
                                        </p:attrNameLst>
                                      </p:cBhvr>
                                      <p:to>
                                        <p:strVal val="visible"/>
                                      </p:to>
                                    </p:set>
                                    <p:animEffect transition="in" filter="wipe(left)">
                                      <p:cBhvr>
                                        <p:cTn id="25" dur="500"/>
                                        <p:tgtEl>
                                          <p:spTgt spid="1048763"/>
                                        </p:tgtEl>
                                      </p:cBhvr>
                                    </p:animEffect>
                                  </p:childTnLst>
                                </p:cTn>
                              </p:par>
                            </p:childTnLst>
                          </p:cTn>
                        </p:par>
                        <p:par>
                          <p:cTn id="26" fill="hold" nodeType="afterGroup">
                            <p:stCondLst>
                              <p:cond delay="2000"/>
                            </p:stCondLst>
                            <p:childTnLst>
                              <p:par>
                                <p:cTn id="27" presetID="31" presetClass="entr" presetSubtype="0" fill="hold" grpId="0" nodeType="afterEffect">
                                  <p:stCondLst>
                                    <p:cond delay="0"/>
                                  </p:stCondLst>
                                  <p:iterate type="lt">
                                    <p:tmPct val="5000"/>
                                  </p:iterate>
                                  <p:childTnLst>
                                    <p:set>
                                      <p:cBhvr>
                                        <p:cTn id="28" dur="1" fill="hold">
                                          <p:stCondLst>
                                            <p:cond delay="0"/>
                                          </p:stCondLst>
                                        </p:cTn>
                                        <p:tgtEl>
                                          <p:spTgt spid="1048770"/>
                                        </p:tgtEl>
                                        <p:attrNameLst>
                                          <p:attrName>style.visibility</p:attrName>
                                        </p:attrNameLst>
                                      </p:cBhvr>
                                      <p:to>
                                        <p:strVal val="visible"/>
                                      </p:to>
                                    </p:set>
                                    <p:anim calcmode="lin" valueType="num">
                                      <p:cBhvr>
                                        <p:cTn id="29" dur="500" fill="hold"/>
                                        <p:tgtEl>
                                          <p:spTgt spid="1048770"/>
                                        </p:tgtEl>
                                        <p:attrNameLst>
                                          <p:attrName>ppt_w</p:attrName>
                                        </p:attrNameLst>
                                      </p:cBhvr>
                                      <p:tavLst>
                                        <p:tav tm="0">
                                          <p:val>
                                            <p:fltVal val="0"/>
                                          </p:val>
                                        </p:tav>
                                        <p:tav tm="100000">
                                          <p:val>
                                            <p:strVal val="#ppt_w"/>
                                          </p:val>
                                        </p:tav>
                                      </p:tavLst>
                                    </p:anim>
                                    <p:anim calcmode="lin" valueType="num">
                                      <p:cBhvr>
                                        <p:cTn id="30" dur="500" fill="hold"/>
                                        <p:tgtEl>
                                          <p:spTgt spid="1048770"/>
                                        </p:tgtEl>
                                        <p:attrNameLst>
                                          <p:attrName>ppt_h</p:attrName>
                                        </p:attrNameLst>
                                      </p:cBhvr>
                                      <p:tavLst>
                                        <p:tav tm="0">
                                          <p:val>
                                            <p:fltVal val="0"/>
                                          </p:val>
                                        </p:tav>
                                        <p:tav tm="100000">
                                          <p:val>
                                            <p:strVal val="#ppt_h"/>
                                          </p:val>
                                        </p:tav>
                                      </p:tavLst>
                                    </p:anim>
                                    <p:anim calcmode="lin" valueType="num">
                                      <p:cBhvr>
                                        <p:cTn id="31" dur="500" fill="hold"/>
                                        <p:tgtEl>
                                          <p:spTgt spid="1048770"/>
                                        </p:tgtEl>
                                        <p:attrNameLst>
                                          <p:attrName>style.rotation</p:attrName>
                                        </p:attrNameLst>
                                      </p:cBhvr>
                                      <p:tavLst>
                                        <p:tav tm="0">
                                          <p:val>
                                            <p:fltVal val="90"/>
                                          </p:val>
                                        </p:tav>
                                        <p:tav tm="100000">
                                          <p:val>
                                            <p:fltVal val="0"/>
                                          </p:val>
                                        </p:tav>
                                      </p:tavLst>
                                    </p:anim>
                                    <p:animEffect transition="in" filter="fade">
                                      <p:cBhvr>
                                        <p:cTn id="32" dur="500"/>
                                        <p:tgtEl>
                                          <p:spTgt spid="1048770"/>
                                        </p:tgtEl>
                                      </p:cBhvr>
                                    </p:animEffect>
                                  </p:childTnLst>
                                </p:cTn>
                              </p:par>
                            </p:childTnLst>
                          </p:cTn>
                        </p:par>
                        <p:par>
                          <p:cTn id="33" fill="hold" nodeType="afterGroup">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1048764"/>
                                        </p:tgtEl>
                                        <p:attrNameLst>
                                          <p:attrName>style.visibility</p:attrName>
                                        </p:attrNameLst>
                                      </p:cBhvr>
                                      <p:to>
                                        <p:strVal val="visible"/>
                                      </p:to>
                                    </p:set>
                                    <p:animEffect transition="in" filter="wipe(left)">
                                      <p:cBhvr>
                                        <p:cTn id="36" dur="500"/>
                                        <p:tgtEl>
                                          <p:spTgt spid="1048764"/>
                                        </p:tgtEl>
                                      </p:cBhvr>
                                    </p:animEffect>
                                  </p:childTnLst>
                                </p:cTn>
                              </p:par>
                            </p:childTnLst>
                          </p:cTn>
                        </p:par>
                        <p:par>
                          <p:cTn id="37" fill="hold" nodeType="afterGroup">
                            <p:stCondLst>
                              <p:cond delay="3000"/>
                            </p:stCondLst>
                            <p:childTnLst>
                              <p:par>
                                <p:cTn id="38" presetID="31" presetClass="entr" presetSubtype="0" fill="hold" grpId="0" nodeType="afterEffect">
                                  <p:stCondLst>
                                    <p:cond delay="0"/>
                                  </p:stCondLst>
                                  <p:iterate type="lt">
                                    <p:tmPct val="5000"/>
                                  </p:iterate>
                                  <p:childTnLst>
                                    <p:set>
                                      <p:cBhvr>
                                        <p:cTn id="39" dur="1" fill="hold">
                                          <p:stCondLst>
                                            <p:cond delay="0"/>
                                          </p:stCondLst>
                                        </p:cTn>
                                        <p:tgtEl>
                                          <p:spTgt spid="1048771"/>
                                        </p:tgtEl>
                                        <p:attrNameLst>
                                          <p:attrName>style.visibility</p:attrName>
                                        </p:attrNameLst>
                                      </p:cBhvr>
                                      <p:to>
                                        <p:strVal val="visible"/>
                                      </p:to>
                                    </p:set>
                                    <p:anim calcmode="lin" valueType="num">
                                      <p:cBhvr>
                                        <p:cTn id="40" dur="500" fill="hold"/>
                                        <p:tgtEl>
                                          <p:spTgt spid="1048771"/>
                                        </p:tgtEl>
                                        <p:attrNameLst>
                                          <p:attrName>ppt_w</p:attrName>
                                        </p:attrNameLst>
                                      </p:cBhvr>
                                      <p:tavLst>
                                        <p:tav tm="0">
                                          <p:val>
                                            <p:fltVal val="0"/>
                                          </p:val>
                                        </p:tav>
                                        <p:tav tm="100000">
                                          <p:val>
                                            <p:strVal val="#ppt_w"/>
                                          </p:val>
                                        </p:tav>
                                      </p:tavLst>
                                    </p:anim>
                                    <p:anim calcmode="lin" valueType="num">
                                      <p:cBhvr>
                                        <p:cTn id="41" dur="500" fill="hold"/>
                                        <p:tgtEl>
                                          <p:spTgt spid="1048771"/>
                                        </p:tgtEl>
                                        <p:attrNameLst>
                                          <p:attrName>ppt_h</p:attrName>
                                        </p:attrNameLst>
                                      </p:cBhvr>
                                      <p:tavLst>
                                        <p:tav tm="0">
                                          <p:val>
                                            <p:fltVal val="0"/>
                                          </p:val>
                                        </p:tav>
                                        <p:tav tm="100000">
                                          <p:val>
                                            <p:strVal val="#ppt_h"/>
                                          </p:val>
                                        </p:tav>
                                      </p:tavLst>
                                    </p:anim>
                                    <p:anim calcmode="lin" valueType="num">
                                      <p:cBhvr>
                                        <p:cTn id="42" dur="500" fill="hold"/>
                                        <p:tgtEl>
                                          <p:spTgt spid="1048771"/>
                                        </p:tgtEl>
                                        <p:attrNameLst>
                                          <p:attrName>style.rotation</p:attrName>
                                        </p:attrNameLst>
                                      </p:cBhvr>
                                      <p:tavLst>
                                        <p:tav tm="0">
                                          <p:val>
                                            <p:fltVal val="90"/>
                                          </p:val>
                                        </p:tav>
                                        <p:tav tm="100000">
                                          <p:val>
                                            <p:fltVal val="0"/>
                                          </p:val>
                                        </p:tav>
                                      </p:tavLst>
                                    </p:anim>
                                    <p:animEffect transition="in" filter="fade">
                                      <p:cBhvr>
                                        <p:cTn id="43" dur="500"/>
                                        <p:tgtEl>
                                          <p:spTgt spid="1048771"/>
                                        </p:tgtEl>
                                      </p:cBhvr>
                                    </p:animEffect>
                                  </p:childTnLst>
                                </p:cTn>
                              </p:par>
                            </p:childTnLst>
                          </p:cTn>
                        </p:par>
                        <p:par>
                          <p:cTn id="44" fill="hold" nodeType="afterGroup">
                            <p:stCondLst>
                              <p:cond delay="3500"/>
                            </p:stCondLst>
                            <p:childTnLst>
                              <p:par>
                                <p:cTn id="45" presetID="22" presetClass="entr" presetSubtype="8" fill="hold" grpId="0" nodeType="afterEffect">
                                  <p:stCondLst>
                                    <p:cond delay="0"/>
                                  </p:stCondLst>
                                  <p:childTnLst>
                                    <p:set>
                                      <p:cBhvr>
                                        <p:cTn id="46" dur="1" fill="hold">
                                          <p:stCondLst>
                                            <p:cond delay="0"/>
                                          </p:stCondLst>
                                        </p:cTn>
                                        <p:tgtEl>
                                          <p:spTgt spid="1048765"/>
                                        </p:tgtEl>
                                        <p:attrNameLst>
                                          <p:attrName>style.visibility</p:attrName>
                                        </p:attrNameLst>
                                      </p:cBhvr>
                                      <p:to>
                                        <p:strVal val="visible"/>
                                      </p:to>
                                    </p:set>
                                    <p:animEffect transition="in" filter="wipe(left)">
                                      <p:cBhvr>
                                        <p:cTn id="47" dur="500"/>
                                        <p:tgtEl>
                                          <p:spTgt spid="1048765"/>
                                        </p:tgtEl>
                                      </p:cBhvr>
                                    </p:animEffect>
                                  </p:childTnLst>
                                </p:cTn>
                              </p:par>
                            </p:childTnLst>
                          </p:cTn>
                        </p:par>
                        <p:par>
                          <p:cTn id="48" fill="hold" nodeType="afterGroup">
                            <p:stCondLst>
                              <p:cond delay="4000"/>
                            </p:stCondLst>
                            <p:childTnLst>
                              <p:par>
                                <p:cTn id="49" presetID="31" presetClass="entr" presetSubtype="0" fill="hold" grpId="0" nodeType="afterEffect">
                                  <p:stCondLst>
                                    <p:cond delay="0"/>
                                  </p:stCondLst>
                                  <p:iterate type="lt">
                                    <p:tmPct val="5000"/>
                                  </p:iterate>
                                  <p:childTnLst>
                                    <p:set>
                                      <p:cBhvr>
                                        <p:cTn id="50" dur="1" fill="hold">
                                          <p:stCondLst>
                                            <p:cond delay="0"/>
                                          </p:stCondLst>
                                        </p:cTn>
                                        <p:tgtEl>
                                          <p:spTgt spid="1048772"/>
                                        </p:tgtEl>
                                        <p:attrNameLst>
                                          <p:attrName>style.visibility</p:attrName>
                                        </p:attrNameLst>
                                      </p:cBhvr>
                                      <p:to>
                                        <p:strVal val="visible"/>
                                      </p:to>
                                    </p:set>
                                    <p:anim calcmode="lin" valueType="num">
                                      <p:cBhvr>
                                        <p:cTn id="51" dur="500" fill="hold"/>
                                        <p:tgtEl>
                                          <p:spTgt spid="1048772"/>
                                        </p:tgtEl>
                                        <p:attrNameLst>
                                          <p:attrName>ppt_w</p:attrName>
                                        </p:attrNameLst>
                                      </p:cBhvr>
                                      <p:tavLst>
                                        <p:tav tm="0">
                                          <p:val>
                                            <p:fltVal val="0"/>
                                          </p:val>
                                        </p:tav>
                                        <p:tav tm="100000">
                                          <p:val>
                                            <p:strVal val="#ppt_w"/>
                                          </p:val>
                                        </p:tav>
                                      </p:tavLst>
                                    </p:anim>
                                    <p:anim calcmode="lin" valueType="num">
                                      <p:cBhvr>
                                        <p:cTn id="52" dur="500" fill="hold"/>
                                        <p:tgtEl>
                                          <p:spTgt spid="1048772"/>
                                        </p:tgtEl>
                                        <p:attrNameLst>
                                          <p:attrName>ppt_h</p:attrName>
                                        </p:attrNameLst>
                                      </p:cBhvr>
                                      <p:tavLst>
                                        <p:tav tm="0">
                                          <p:val>
                                            <p:fltVal val="0"/>
                                          </p:val>
                                        </p:tav>
                                        <p:tav tm="100000">
                                          <p:val>
                                            <p:strVal val="#ppt_h"/>
                                          </p:val>
                                        </p:tav>
                                      </p:tavLst>
                                    </p:anim>
                                    <p:anim calcmode="lin" valueType="num">
                                      <p:cBhvr>
                                        <p:cTn id="53" dur="500" fill="hold"/>
                                        <p:tgtEl>
                                          <p:spTgt spid="1048772"/>
                                        </p:tgtEl>
                                        <p:attrNameLst>
                                          <p:attrName>style.rotation</p:attrName>
                                        </p:attrNameLst>
                                      </p:cBhvr>
                                      <p:tavLst>
                                        <p:tav tm="0">
                                          <p:val>
                                            <p:fltVal val="90"/>
                                          </p:val>
                                        </p:tav>
                                        <p:tav tm="100000">
                                          <p:val>
                                            <p:fltVal val="0"/>
                                          </p:val>
                                        </p:tav>
                                      </p:tavLst>
                                    </p:anim>
                                    <p:animEffect transition="in" filter="fade">
                                      <p:cBhvr>
                                        <p:cTn id="54" dur="500"/>
                                        <p:tgtEl>
                                          <p:spTgt spid="1048772"/>
                                        </p:tgtEl>
                                      </p:cBhvr>
                                    </p:animEffect>
                                  </p:childTnLst>
                                </p:cTn>
                              </p:par>
                            </p:childTnLst>
                          </p:cTn>
                        </p:par>
                        <p:par>
                          <p:cTn id="55" fill="hold" nodeType="afterGroup">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1048773"/>
                                        </p:tgtEl>
                                        <p:attrNameLst>
                                          <p:attrName>style.visibility</p:attrName>
                                        </p:attrNameLst>
                                      </p:cBhvr>
                                      <p:to>
                                        <p:strVal val="visible"/>
                                      </p:to>
                                    </p:set>
                                    <p:animEffect transition="in" filter="fade">
                                      <p:cBhvr>
                                        <p:cTn id="58" dur="500"/>
                                        <p:tgtEl>
                                          <p:spTgt spid="1048773"/>
                                        </p:tgtEl>
                                      </p:cBhvr>
                                    </p:animEffect>
                                  </p:childTnLst>
                                </p:cTn>
                              </p:par>
                              <p:par>
                                <p:cTn id="59" presetID="10" presetClass="entr" presetSubtype="0" fill="hold" nodeType="withEffect">
                                  <p:stCondLst>
                                    <p:cond delay="0"/>
                                  </p:stCondLst>
                                  <p:childTnLst>
                                    <p:set>
                                      <p:cBhvr>
                                        <p:cTn id="60" dur="1" fill="hold">
                                          <p:stCondLst>
                                            <p:cond delay="0"/>
                                          </p:stCondLst>
                                        </p:cTn>
                                        <p:tgtEl>
                                          <p:spTgt spid="1048774"/>
                                        </p:tgtEl>
                                        <p:attrNameLst>
                                          <p:attrName>style.visibility</p:attrName>
                                        </p:attrNameLst>
                                      </p:cBhvr>
                                      <p:to>
                                        <p:strVal val="visible"/>
                                      </p:to>
                                    </p:set>
                                    <p:animEffect transition="in" filter="fade">
                                      <p:cBhvr>
                                        <p:cTn id="61" dur="500"/>
                                        <p:tgtEl>
                                          <p:spTgt spid="1048774"/>
                                        </p:tgtEl>
                                      </p:cBhvr>
                                    </p:animEffect>
                                  </p:childTnLst>
                                </p:cTn>
                              </p:par>
                            </p:childTnLst>
                          </p:cTn>
                        </p:par>
                        <p:par>
                          <p:cTn id="62" fill="hold" nodeType="afterGroup">
                            <p:stCondLst>
                              <p:cond delay="5000"/>
                            </p:stCondLst>
                            <p:childTnLst>
                              <p:par>
                                <p:cTn id="63" presetID="10" presetClass="entr" presetSubtype="0" fill="hold" grpId="0" nodeType="afterEffect">
                                  <p:stCondLst>
                                    <p:cond delay="0"/>
                                  </p:stCondLst>
                                  <p:childTnLst>
                                    <p:set>
                                      <p:cBhvr>
                                        <p:cTn id="64" dur="1" fill="hold">
                                          <p:stCondLst>
                                            <p:cond delay="0"/>
                                          </p:stCondLst>
                                        </p:cTn>
                                        <p:tgtEl>
                                          <p:spTgt spid="1048775"/>
                                        </p:tgtEl>
                                        <p:attrNameLst>
                                          <p:attrName>style.visibility</p:attrName>
                                        </p:attrNameLst>
                                      </p:cBhvr>
                                      <p:to>
                                        <p:strVal val="visible"/>
                                      </p:to>
                                    </p:set>
                                    <p:animEffect transition="in" filter="fade">
                                      <p:cBhvr>
                                        <p:cTn id="65" dur="500"/>
                                        <p:tgtEl>
                                          <p:spTgt spid="1048775"/>
                                        </p:tgtEl>
                                      </p:cBhvr>
                                    </p:animEffect>
                                  </p:childTnLst>
                                </p:cTn>
                              </p:par>
                              <p:par>
                                <p:cTn id="66" presetID="10" presetClass="entr" presetSubtype="0" fill="hold" nodeType="withEffect">
                                  <p:stCondLst>
                                    <p:cond delay="0"/>
                                  </p:stCondLst>
                                  <p:childTnLst>
                                    <p:set>
                                      <p:cBhvr>
                                        <p:cTn id="67" dur="1" fill="hold">
                                          <p:stCondLst>
                                            <p:cond delay="0"/>
                                          </p:stCondLst>
                                        </p:cTn>
                                        <p:tgtEl>
                                          <p:spTgt spid="1048776"/>
                                        </p:tgtEl>
                                        <p:attrNameLst>
                                          <p:attrName>style.visibility</p:attrName>
                                        </p:attrNameLst>
                                      </p:cBhvr>
                                      <p:to>
                                        <p:strVal val="visible"/>
                                      </p:to>
                                    </p:set>
                                    <p:animEffect transition="in" filter="fade">
                                      <p:cBhvr>
                                        <p:cTn id="68" dur="500"/>
                                        <p:tgtEl>
                                          <p:spTgt spid="1048776"/>
                                        </p:tgtEl>
                                      </p:cBhvr>
                                    </p:animEffect>
                                  </p:childTnLst>
                                </p:cTn>
                              </p:par>
                            </p:childTnLst>
                          </p:cTn>
                        </p:par>
                        <p:par>
                          <p:cTn id="69" fill="hold" nodeType="afterGroup">
                            <p:stCondLst>
                              <p:cond delay="5500"/>
                            </p:stCondLst>
                            <p:childTnLst>
                              <p:par>
                                <p:cTn id="70" presetID="10" presetClass="entr" presetSubtype="0" fill="hold" grpId="0" nodeType="afterEffect">
                                  <p:stCondLst>
                                    <p:cond delay="0"/>
                                  </p:stCondLst>
                                  <p:childTnLst>
                                    <p:set>
                                      <p:cBhvr>
                                        <p:cTn id="71" dur="1" fill="hold">
                                          <p:stCondLst>
                                            <p:cond delay="0"/>
                                          </p:stCondLst>
                                        </p:cTn>
                                        <p:tgtEl>
                                          <p:spTgt spid="1048777"/>
                                        </p:tgtEl>
                                        <p:attrNameLst>
                                          <p:attrName>style.visibility</p:attrName>
                                        </p:attrNameLst>
                                      </p:cBhvr>
                                      <p:to>
                                        <p:strVal val="visible"/>
                                      </p:to>
                                    </p:set>
                                    <p:animEffect transition="in" filter="fade">
                                      <p:cBhvr>
                                        <p:cTn id="72" dur="500"/>
                                        <p:tgtEl>
                                          <p:spTgt spid="1048777"/>
                                        </p:tgtEl>
                                      </p:cBhvr>
                                    </p:animEffect>
                                  </p:childTnLst>
                                </p:cTn>
                              </p:par>
                              <p:par>
                                <p:cTn id="73" presetID="10" presetClass="entr" presetSubtype="0" fill="hold" nodeType="withEffect">
                                  <p:stCondLst>
                                    <p:cond delay="0"/>
                                  </p:stCondLst>
                                  <p:childTnLst>
                                    <p:set>
                                      <p:cBhvr>
                                        <p:cTn id="74" dur="1" fill="hold">
                                          <p:stCondLst>
                                            <p:cond delay="0"/>
                                          </p:stCondLst>
                                        </p:cTn>
                                        <p:tgtEl>
                                          <p:spTgt spid="1048778"/>
                                        </p:tgtEl>
                                        <p:attrNameLst>
                                          <p:attrName>style.visibility</p:attrName>
                                        </p:attrNameLst>
                                      </p:cBhvr>
                                      <p:to>
                                        <p:strVal val="visible"/>
                                      </p:to>
                                    </p:set>
                                    <p:animEffect transition="in" filter="fade">
                                      <p:cBhvr>
                                        <p:cTn id="75" dur="500"/>
                                        <p:tgtEl>
                                          <p:spTgt spid="1048778"/>
                                        </p:tgtEl>
                                      </p:cBhvr>
                                    </p:animEffect>
                                  </p:childTnLst>
                                </p:cTn>
                              </p:par>
                            </p:childTnLst>
                          </p:cTn>
                        </p:par>
                        <p:par>
                          <p:cTn id="76" fill="hold" nodeType="afterGroup">
                            <p:stCondLst>
                              <p:cond delay="6000"/>
                            </p:stCondLst>
                            <p:childTnLst>
                              <p:par>
                                <p:cTn id="77" presetID="10" presetClass="entr" presetSubtype="0" fill="hold" grpId="0" nodeType="afterEffect">
                                  <p:stCondLst>
                                    <p:cond delay="0"/>
                                  </p:stCondLst>
                                  <p:childTnLst>
                                    <p:set>
                                      <p:cBhvr>
                                        <p:cTn id="78" dur="1" fill="hold">
                                          <p:stCondLst>
                                            <p:cond delay="0"/>
                                          </p:stCondLst>
                                        </p:cTn>
                                        <p:tgtEl>
                                          <p:spTgt spid="1048779"/>
                                        </p:tgtEl>
                                        <p:attrNameLst>
                                          <p:attrName>style.visibility</p:attrName>
                                        </p:attrNameLst>
                                      </p:cBhvr>
                                      <p:to>
                                        <p:strVal val="visible"/>
                                      </p:to>
                                    </p:set>
                                    <p:animEffect transition="in" filter="fade">
                                      <p:cBhvr>
                                        <p:cTn id="79" dur="500"/>
                                        <p:tgtEl>
                                          <p:spTgt spid="1048779"/>
                                        </p:tgtEl>
                                      </p:cBhvr>
                                    </p:animEffect>
                                  </p:childTnLst>
                                </p:cTn>
                              </p:par>
                              <p:par>
                                <p:cTn id="80" presetID="10" presetClass="entr" presetSubtype="0" fill="hold" nodeType="withEffect">
                                  <p:stCondLst>
                                    <p:cond delay="0"/>
                                  </p:stCondLst>
                                  <p:childTnLst>
                                    <p:set>
                                      <p:cBhvr>
                                        <p:cTn id="81" dur="1" fill="hold">
                                          <p:stCondLst>
                                            <p:cond delay="0"/>
                                          </p:stCondLst>
                                        </p:cTn>
                                        <p:tgtEl>
                                          <p:spTgt spid="1048780"/>
                                        </p:tgtEl>
                                        <p:attrNameLst>
                                          <p:attrName>style.visibility</p:attrName>
                                        </p:attrNameLst>
                                      </p:cBhvr>
                                      <p:to>
                                        <p:strVal val="visible"/>
                                      </p:to>
                                    </p:set>
                                    <p:animEffect transition="in" filter="fade">
                                      <p:cBhvr>
                                        <p:cTn id="82" dur="500"/>
                                        <p:tgtEl>
                                          <p:spTgt spid="1048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62" grpId="0" animBg="1"/>
      <p:bldP spid="1048763" grpId="0" animBg="1"/>
      <p:bldP spid="1048764" grpId="0" animBg="1"/>
      <p:bldP spid="1048765" grpId="0" animBg="1"/>
      <p:bldP spid="1048768" grpId="0" animBg="1"/>
      <p:bldP spid="1048769" grpId="0" animBg="1"/>
      <p:bldP spid="1048770" grpId="0" animBg="1"/>
      <p:bldP spid="1048771" grpId="0" animBg="1"/>
      <p:bldP spid="1048772" grpId="0" animBg="1"/>
      <p:bldP spid="1048773" grpId="0"/>
      <p:bldP spid="1048775" grpId="0"/>
      <p:bldP spid="1048777" grpId="0"/>
      <p:bldP spid="104877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组合 86"/>
          <p:cNvGrpSpPr/>
          <p:nvPr/>
        </p:nvGrpSpPr>
        <p:grpSpPr>
          <a:xfrm>
            <a:off x="-22225" y="0"/>
            <a:ext cx="12214225" cy="6858000"/>
            <a:chOff x="-22898" y="0"/>
            <a:chExt cx="12214898" cy="6858000"/>
          </a:xfrm>
        </p:grpSpPr>
        <p:pic>
          <p:nvPicPr>
            <p:cNvPr id="2097166" name="图片 2097165" descr="http://img01.taopic.com/160203/318749-1602031H51065.jpg"/>
            <p:cNvPicPr>
              <a:picLocks/>
            </p:cNvPicPr>
            <p:nvPr/>
          </p:nvPicPr>
          <p:blipFill>
            <a:blip r:embed="rId2"/>
            <a:srcRect/>
            <a:stretch>
              <a:fillRect/>
            </a:stretch>
          </p:blipFill>
          <p:spPr>
            <a:xfrm>
              <a:off x="-22898" y="0"/>
              <a:ext cx="12214898" cy="6858000"/>
            </a:xfrm>
            <a:prstGeom prst="rect">
              <a:avLst/>
            </a:prstGeom>
            <a:noFill/>
            <a:ln>
              <a:noFill/>
            </a:ln>
          </p:spPr>
        </p:pic>
        <p:sp>
          <p:nvSpPr>
            <p:cNvPr id="1048751" name="等腰三角形 1048750"/>
            <p:cNvSpPr/>
            <p:nvPr/>
          </p:nvSpPr>
          <p:spPr>
            <a:xfrm>
              <a:off x="-672" y="266700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752" name="等腰三角形 1048751"/>
            <p:cNvSpPr/>
            <p:nvPr/>
          </p:nvSpPr>
          <p:spPr>
            <a:xfrm>
              <a:off x="-672" y="527685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753" name="等腰三角形 1048752"/>
            <p:cNvSpPr/>
            <p:nvPr/>
          </p:nvSpPr>
          <p:spPr>
            <a:xfrm rot="10800000">
              <a:off x="10077333" y="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754" name="等腰三角形 1048753"/>
            <p:cNvSpPr/>
            <p:nvPr/>
          </p:nvSpPr>
          <p:spPr>
            <a:xfrm rot="10800000">
              <a:off x="6686247" y="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grpSp>
      <p:sp>
        <p:nvSpPr>
          <p:cNvPr id="1048755" name="任意多边形: 形状 1048754"/>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57" name="任意多边形: 形状 1048756"/>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txBody>
          <a:bodyPr/>
          <a:lstStyle/>
          <a:p>
            <a:endParaRPr lang="zh-CN" altLang="en-US"/>
          </a:p>
        </p:txBody>
      </p:sp>
      <p:sp>
        <p:nvSpPr>
          <p:cNvPr id="1048758" name="任意多边形: 形状 1048757"/>
          <p:cNvSpPr/>
          <p:nvPr/>
        </p:nvSpPr>
        <p:spPr>
          <a:xfrm rot="2700000" flipH="1">
            <a:off x="11676856" y="3315493"/>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59" name="文本框 1048758"/>
          <p:cNvSpPr txBox="1"/>
          <p:nvPr/>
        </p:nvSpPr>
        <p:spPr>
          <a:xfrm>
            <a:off x="11701462" y="6442075"/>
            <a:ext cx="885825" cy="377411"/>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50000"/>
              </a:lnSpc>
              <a:spcBef>
                <a:spcPct val="0"/>
              </a:spcBef>
              <a:buFontTx/>
              <a:buNone/>
            </a:pPr>
            <a:r>
              <a:rPr lang="en-US" altLang="zh-CN" sz="1400" dirty="0">
                <a:solidFill>
                  <a:schemeClr val="lt1"/>
                </a:solidFill>
                <a:latin typeface="迷你简粗倩" pitchFamily="65" charset="-122"/>
                <a:ea typeface="迷你简粗倩" pitchFamily="65" charset="-122"/>
              </a:rPr>
              <a:t>09</a:t>
            </a:r>
            <a:endParaRPr lang="en-US" altLang="zh-CN" sz="1600" dirty="0">
              <a:solidFill>
                <a:schemeClr val="lt1"/>
              </a:solidFill>
              <a:latin typeface="迷你简粗倩" pitchFamily="65" charset="-122"/>
              <a:ea typeface="迷你简粗倩" pitchFamily="65" charset="-122"/>
            </a:endParaRPr>
          </a:p>
        </p:txBody>
      </p:sp>
      <p:grpSp>
        <p:nvGrpSpPr>
          <p:cNvPr id="88" name="组合 87"/>
          <p:cNvGrpSpPr/>
          <p:nvPr/>
        </p:nvGrpSpPr>
        <p:grpSpPr>
          <a:xfrm>
            <a:off x="549275" y="395287"/>
            <a:ext cx="2700259" cy="584775"/>
            <a:chOff x="549919" y="395953"/>
            <a:chExt cx="2699706" cy="584340"/>
          </a:xfrm>
        </p:grpSpPr>
        <p:sp>
          <p:nvSpPr>
            <p:cNvPr id="1048760" name="矩形 1048759"/>
            <p:cNvSpPr/>
            <p:nvPr/>
          </p:nvSpPr>
          <p:spPr>
            <a:xfrm>
              <a:off x="1270001" y="485775"/>
              <a:ext cx="1979624" cy="399812"/>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zh-CN" altLang="en-US" sz="2000" b="1" dirty="0">
                  <a:solidFill>
                    <a:schemeClr val="lt1"/>
                  </a:solidFill>
                  <a:latin typeface="微软雅黑" pitchFamily="34" charset="-122"/>
                  <a:ea typeface="微软雅黑" pitchFamily="34" charset="-122"/>
                </a:rPr>
                <a:t>研究方法与思路</a:t>
              </a:r>
            </a:p>
          </p:txBody>
        </p:sp>
        <p:sp>
          <p:nvSpPr>
            <p:cNvPr id="1048761" name="文本框 1048760"/>
            <p:cNvSpPr txBox="1"/>
            <p:nvPr/>
          </p:nvSpPr>
          <p:spPr>
            <a:xfrm>
              <a:off x="549919" y="395953"/>
              <a:ext cx="649404" cy="584340"/>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en-US" altLang="zh-CN" sz="3200">
                  <a:solidFill>
                    <a:schemeClr val="lt1"/>
                  </a:solidFill>
                  <a:latin typeface="华文彩云" pitchFamily="2" charset="-122"/>
                  <a:ea typeface="华文彩云" pitchFamily="2" charset="-122"/>
                </a:rPr>
                <a:t>02</a:t>
              </a:r>
            </a:p>
          </p:txBody>
        </p:sp>
      </p:grpSp>
      <p:grpSp>
        <p:nvGrpSpPr>
          <p:cNvPr id="89" name="组合 88"/>
          <p:cNvGrpSpPr/>
          <p:nvPr/>
        </p:nvGrpSpPr>
        <p:grpSpPr>
          <a:xfrm>
            <a:off x="828676" y="515955"/>
            <a:ext cx="5761523" cy="1139939"/>
            <a:chOff x="1991991" y="4034344"/>
            <a:chExt cx="5761523" cy="1140036"/>
          </a:xfrm>
        </p:grpSpPr>
        <p:sp>
          <p:nvSpPr>
            <p:cNvPr id="1048766" name="文本框 1048765"/>
            <p:cNvSpPr txBox="1"/>
            <p:nvPr/>
          </p:nvSpPr>
          <p:spPr>
            <a:xfrm>
              <a:off x="4509199" y="4034344"/>
              <a:ext cx="3244315" cy="369363"/>
            </a:xfrm>
            <a:prstGeom prst="rect">
              <a:avLst/>
            </a:prstGeom>
            <a:noFill/>
            <a:ln>
              <a:noFill/>
            </a:ln>
          </p:spPr>
          <p:txBody>
            <a:bodyPr vert="horz" wrap="squar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800" b="1" dirty="0">
                  <a:solidFill>
                    <a:schemeClr val="lt1"/>
                  </a:solidFill>
                  <a:latin typeface="微软雅黑" pitchFamily="34" charset="-122"/>
                  <a:ea typeface="微软雅黑" pitchFamily="34" charset="-122"/>
                  <a:sym typeface="+mn-ea"/>
                </a:rPr>
                <a:t>电路板实物</a:t>
              </a:r>
              <a:r>
                <a:rPr lang="en-US" altLang="zh-CN" sz="1800" b="1" dirty="0">
                  <a:solidFill>
                    <a:schemeClr val="lt1"/>
                  </a:solidFill>
                  <a:latin typeface="微软雅黑" pitchFamily="34" charset="-122"/>
                  <a:ea typeface="微软雅黑" pitchFamily="34" charset="-122"/>
                  <a:sym typeface="+mn-ea"/>
                </a:rPr>
                <a:t>-</a:t>
              </a:r>
              <a:r>
                <a:rPr lang="zh-CN" altLang="en-US" sz="1800" b="1" dirty="0">
                  <a:solidFill>
                    <a:schemeClr val="lt1"/>
                  </a:solidFill>
                  <a:latin typeface="微软雅黑" pitchFamily="34" charset="-122"/>
                  <a:ea typeface="微软雅黑" pitchFamily="34" charset="-122"/>
                  <a:sym typeface="+mn-ea"/>
                </a:rPr>
                <a:t>环境监测子系统</a:t>
              </a:r>
            </a:p>
          </p:txBody>
        </p:sp>
        <p:sp>
          <p:nvSpPr>
            <p:cNvPr id="1048767" name="文本框 1048766"/>
            <p:cNvSpPr txBox="1"/>
            <p:nvPr/>
          </p:nvSpPr>
          <p:spPr>
            <a:xfrm>
              <a:off x="1991991" y="4845416"/>
              <a:ext cx="1657350" cy="328964"/>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20000"/>
                </a:lnSpc>
                <a:spcBef>
                  <a:spcPct val="0"/>
                </a:spcBef>
                <a:buFontTx/>
                <a:buNone/>
              </a:pPr>
              <a:endParaRPr lang="zh-CN" altLang="en-US" sz="1400" dirty="0">
                <a:solidFill>
                  <a:schemeClr val="lt1"/>
                </a:solidFill>
                <a:latin typeface="微软雅黑" pitchFamily="34" charset="-122"/>
                <a:ea typeface="微软雅黑" pitchFamily="34" charset="-122"/>
              </a:endParaRPr>
            </a:p>
          </p:txBody>
        </p:sp>
      </p:grpSp>
      <p:pic>
        <p:nvPicPr>
          <p:cNvPr id="3074" name="Picture 2">
            <a:extLst>
              <a:ext uri="{FF2B5EF4-FFF2-40B4-BE49-F238E27FC236}">
                <a16:creationId xmlns:a16="http://schemas.microsoft.com/office/drawing/2014/main" id="{BA255075-5B24-4ACF-8AFD-275BA17656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395" y="1440995"/>
            <a:ext cx="5173663"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a:extLst>
              <a:ext uri="{FF2B5EF4-FFF2-40B4-BE49-F238E27FC236}">
                <a16:creationId xmlns:a16="http://schemas.microsoft.com/office/drawing/2014/main" id="{4DD4588B-E16C-4D73-9675-FE007590AE2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6226676" y="1548945"/>
            <a:ext cx="5318125" cy="510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0864447"/>
      </p:ext>
    </p:extLst>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12578</TotalTime>
  <Words>1340</Words>
  <Application>Microsoft Office PowerPoint</Application>
  <PresentationFormat>宽屏</PresentationFormat>
  <Paragraphs>184</Paragraphs>
  <Slides>20</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29" baseType="lpstr">
      <vt:lpstr>等线</vt:lpstr>
      <vt:lpstr>华文彩云</vt:lpstr>
      <vt:lpstr>迷你简粗倩</vt:lpstr>
      <vt:lpstr>微软雅黑</vt:lpstr>
      <vt:lpstr>Arial</vt:lpstr>
      <vt:lpstr>Calibri</vt:lpstr>
      <vt:lpstr>Calibri Light</vt:lpstr>
      <vt:lpstr>Office 主题</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xxx</dc:creator>
  <cp:lastModifiedBy>L ZM</cp:lastModifiedBy>
  <cp:revision>150</cp:revision>
  <dcterms:created xsi:type="dcterms:W3CDTF">2016-04-14T18:24:36Z</dcterms:created>
  <dcterms:modified xsi:type="dcterms:W3CDTF">2020-05-19T16:26:16Z</dcterms:modified>
</cp:coreProperties>
</file>