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41" r:id="rId3"/>
  </p:sldMasterIdLst>
  <p:notesMasterIdLst>
    <p:notesMasterId r:id="rId5"/>
  </p:notesMasterIdLst>
  <p:handoutMasterIdLst>
    <p:handoutMasterId r:id="rId39"/>
  </p:handoutMasterIdLst>
  <p:sldIdLst>
    <p:sldId id="411" r:id="rId4"/>
    <p:sldId id="412" r:id="rId6"/>
    <p:sldId id="435" r:id="rId7"/>
    <p:sldId id="417" r:id="rId8"/>
    <p:sldId id="420" r:id="rId9"/>
    <p:sldId id="423" r:id="rId10"/>
    <p:sldId id="428" r:id="rId11"/>
    <p:sldId id="464" r:id="rId12"/>
    <p:sldId id="465" r:id="rId13"/>
    <p:sldId id="466" r:id="rId14"/>
    <p:sldId id="467" r:id="rId15"/>
    <p:sldId id="482" r:id="rId16"/>
    <p:sldId id="483" r:id="rId17"/>
    <p:sldId id="413" r:id="rId18"/>
    <p:sldId id="418" r:id="rId19"/>
    <p:sldId id="468" r:id="rId20"/>
    <p:sldId id="484" r:id="rId21"/>
    <p:sldId id="487" r:id="rId22"/>
    <p:sldId id="485" r:id="rId23"/>
    <p:sldId id="488" r:id="rId24"/>
    <p:sldId id="436" r:id="rId25"/>
    <p:sldId id="469" r:id="rId26"/>
    <p:sldId id="489" r:id="rId27"/>
    <p:sldId id="471" r:id="rId28"/>
    <p:sldId id="491" r:id="rId29"/>
    <p:sldId id="473" r:id="rId30"/>
    <p:sldId id="474" r:id="rId31"/>
    <p:sldId id="492" r:id="rId32"/>
    <p:sldId id="437" r:id="rId33"/>
    <p:sldId id="427" r:id="rId34"/>
    <p:sldId id="494" r:id="rId35"/>
    <p:sldId id="495" r:id="rId36"/>
    <p:sldId id="476" r:id="rId37"/>
    <p:sldId id="438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 userDrawn="1">
          <p15:clr>
            <a:srgbClr val="A4A3A4"/>
          </p15:clr>
        </p15:guide>
        <p15:guide id="2" pos="37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5C95"/>
    <a:srgbClr val="124645"/>
    <a:srgbClr val="0984EB"/>
    <a:srgbClr val="0A8CF0"/>
    <a:srgbClr val="00D537"/>
    <a:srgbClr val="02CE4C"/>
    <a:srgbClr val="002060"/>
    <a:srgbClr val="02C632"/>
    <a:srgbClr val="0C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001" y="1242"/>
      </p:cViewPr>
      <p:guideLst>
        <p:guide orient="horz" pos="2099"/>
        <p:guide pos="378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7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" panose="00000500000000000000" charset="-122"/>
              <a:ea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" panose="00000500000000000000" charset="-122"/>
              </a:rPr>
            </a:fld>
            <a:endParaRPr lang="zh-CN" altLang="en-US">
              <a:latin typeface="MiSans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" panose="00000500000000000000" charset="-122"/>
              <a:ea typeface="MiSans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" panose="00000500000000000000" charset="-122"/>
              </a:rPr>
            </a:fld>
            <a:endParaRPr lang="zh-CN" altLang="en-US">
              <a:latin typeface="MiSans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" panose="00000500000000000000" charset="-122"/>
                <a:ea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" panose="00000500000000000000" charset="-122"/>
                <a:ea typeface="MiSans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" panose="00000500000000000000" charset="-122"/>
                <a:ea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" panose="00000500000000000000" charset="-122"/>
                <a:ea typeface="MiSans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Sans" panose="00000500000000000000" charset="-122"/>
        <a:ea typeface="MiSans" panose="000005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" panose="00000500000000000000" charset="-122"/>
        <a:ea typeface="MiSans" panose="000005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" panose="00000500000000000000" charset="-122"/>
        <a:ea typeface="MiSans" panose="000005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" panose="00000500000000000000" charset="-122"/>
        <a:ea typeface="MiSans" panose="000005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" panose="00000500000000000000" charset="-122"/>
        <a:ea typeface="MiSans" panose="000005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301.xml"/><Relationship Id="rId8" Type="http://schemas.openxmlformats.org/officeDocument/2006/relationships/tags" Target="../tags/tag300.xml"/><Relationship Id="rId7" Type="http://schemas.openxmlformats.org/officeDocument/2006/relationships/tags" Target="../tags/tag299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tags" Target="../tags/tag348.xml"/><Relationship Id="rId7" Type="http://schemas.openxmlformats.org/officeDocument/2006/relationships/tags" Target="../tags/tag347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tags" Target="../tags/tag371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97.xml"/><Relationship Id="rId8" Type="http://schemas.openxmlformats.org/officeDocument/2006/relationships/tags" Target="../tags/tag396.xml"/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tags" Target="../tags/tag392.xml"/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tags" Target="../tags/tag404.xml"/><Relationship Id="rId7" Type="http://schemas.openxmlformats.org/officeDocument/2006/relationships/tags" Target="../tags/tag403.xml"/><Relationship Id="rId6" Type="http://schemas.openxmlformats.org/officeDocument/2006/relationships/tags" Target="../tags/tag402.xml"/><Relationship Id="rId5" Type="http://schemas.openxmlformats.org/officeDocument/2006/relationships/tags" Target="../tags/tag401.xml"/><Relationship Id="rId4" Type="http://schemas.openxmlformats.org/officeDocument/2006/relationships/tags" Target="../tags/tag400.xml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tags" Target="../tags/tag420.xml"/><Relationship Id="rId7" Type="http://schemas.openxmlformats.org/officeDocument/2006/relationships/tags" Target="../tags/tag419.xml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4" Type="http://schemas.openxmlformats.org/officeDocument/2006/relationships/tags" Target="../tags/tag416.xml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429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437.xml"/><Relationship Id="rId8" Type="http://schemas.openxmlformats.org/officeDocument/2006/relationships/tags" Target="../tags/tag436.xml"/><Relationship Id="rId7" Type="http://schemas.openxmlformats.org/officeDocument/2006/relationships/tags" Target="../tags/tag435.xml"/><Relationship Id="rId6" Type="http://schemas.openxmlformats.org/officeDocument/2006/relationships/tags" Target="../tags/tag434.xml"/><Relationship Id="rId5" Type="http://schemas.openxmlformats.org/officeDocument/2006/relationships/tags" Target="../tags/tag433.xml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445.xml"/><Relationship Id="rId8" Type="http://schemas.openxmlformats.org/officeDocument/2006/relationships/tags" Target="../tags/tag444.xml"/><Relationship Id="rId7" Type="http://schemas.openxmlformats.org/officeDocument/2006/relationships/tags" Target="../tags/tag443.xml"/><Relationship Id="rId6" Type="http://schemas.openxmlformats.org/officeDocument/2006/relationships/tags" Target="../tags/tag442.xml"/><Relationship Id="rId5" Type="http://schemas.openxmlformats.org/officeDocument/2006/relationships/tags" Target="../tags/tag441.xml"/><Relationship Id="rId4" Type="http://schemas.openxmlformats.org/officeDocument/2006/relationships/tags" Target="../tags/tag440.xml"/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453.xml"/><Relationship Id="rId8" Type="http://schemas.openxmlformats.org/officeDocument/2006/relationships/tags" Target="../tags/tag452.xml"/><Relationship Id="rId7" Type="http://schemas.openxmlformats.org/officeDocument/2006/relationships/tags" Target="../tags/tag451.xml"/><Relationship Id="rId6" Type="http://schemas.openxmlformats.org/officeDocument/2006/relationships/tags" Target="../tags/tag450.xml"/><Relationship Id="rId5" Type="http://schemas.openxmlformats.org/officeDocument/2006/relationships/tags" Target="../tags/tag449.xml"/><Relationship Id="rId4" Type="http://schemas.openxmlformats.org/officeDocument/2006/relationships/tags" Target="../tags/tag448.xml"/><Relationship Id="rId3" Type="http://schemas.openxmlformats.org/officeDocument/2006/relationships/tags" Target="../tags/tag447.xml"/><Relationship Id="rId2" Type="http://schemas.openxmlformats.org/officeDocument/2006/relationships/tags" Target="../tags/tag446.xml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461.xml"/><Relationship Id="rId8" Type="http://schemas.openxmlformats.org/officeDocument/2006/relationships/tags" Target="../tags/tag460.xml"/><Relationship Id="rId7" Type="http://schemas.openxmlformats.org/officeDocument/2006/relationships/tags" Target="../tags/tag459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469.xml"/><Relationship Id="rId8" Type="http://schemas.openxmlformats.org/officeDocument/2006/relationships/tags" Target="../tags/tag468.xml"/><Relationship Id="rId7" Type="http://schemas.openxmlformats.org/officeDocument/2006/relationships/tags" Target="../tags/tag467.xml"/><Relationship Id="rId6" Type="http://schemas.openxmlformats.org/officeDocument/2006/relationships/tags" Target="../tags/tag466.xml"/><Relationship Id="rId5" Type="http://schemas.openxmlformats.org/officeDocument/2006/relationships/tags" Target="../tags/tag465.xml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485.xml"/><Relationship Id="rId8" Type="http://schemas.openxmlformats.org/officeDocument/2006/relationships/tags" Target="../tags/tag484.xml"/><Relationship Id="rId7" Type="http://schemas.openxmlformats.org/officeDocument/2006/relationships/tags" Target="../tags/tag483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493.xml"/><Relationship Id="rId8" Type="http://schemas.openxmlformats.org/officeDocument/2006/relationships/tags" Target="../tags/tag492.xml"/><Relationship Id="rId7" Type="http://schemas.openxmlformats.org/officeDocument/2006/relationships/tags" Target="../tags/tag491.xml"/><Relationship Id="rId6" Type="http://schemas.openxmlformats.org/officeDocument/2006/relationships/tags" Target="../tags/tag490.xml"/><Relationship Id="rId5" Type="http://schemas.openxmlformats.org/officeDocument/2006/relationships/tags" Target="../tags/tag489.xml"/><Relationship Id="rId4" Type="http://schemas.openxmlformats.org/officeDocument/2006/relationships/tags" Target="../tags/tag488.xml"/><Relationship Id="rId3" Type="http://schemas.openxmlformats.org/officeDocument/2006/relationships/tags" Target="../tags/tag487.xml"/><Relationship Id="rId2" Type="http://schemas.openxmlformats.org/officeDocument/2006/relationships/tags" Target="../tags/tag486.xml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501.xml"/><Relationship Id="rId8" Type="http://schemas.openxmlformats.org/officeDocument/2006/relationships/tags" Target="../tags/tag500.xml"/><Relationship Id="rId7" Type="http://schemas.openxmlformats.org/officeDocument/2006/relationships/tags" Target="../tags/tag499.xml"/><Relationship Id="rId6" Type="http://schemas.openxmlformats.org/officeDocument/2006/relationships/tags" Target="../tags/tag498.xml"/><Relationship Id="rId5" Type="http://schemas.openxmlformats.org/officeDocument/2006/relationships/tags" Target="../tags/tag497.xml"/><Relationship Id="rId4" Type="http://schemas.openxmlformats.org/officeDocument/2006/relationships/tags" Target="../tags/tag496.xml"/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509.xml"/><Relationship Id="rId8" Type="http://schemas.openxmlformats.org/officeDocument/2006/relationships/tags" Target="../tags/tag508.xml"/><Relationship Id="rId7" Type="http://schemas.openxmlformats.org/officeDocument/2006/relationships/tags" Target="../tags/tag507.xml"/><Relationship Id="rId6" Type="http://schemas.openxmlformats.org/officeDocument/2006/relationships/tags" Target="../tags/tag506.xml"/><Relationship Id="rId5" Type="http://schemas.openxmlformats.org/officeDocument/2006/relationships/tags" Target="../tags/tag505.xml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517.xml"/><Relationship Id="rId8" Type="http://schemas.openxmlformats.org/officeDocument/2006/relationships/tags" Target="../tags/tag516.xml"/><Relationship Id="rId7" Type="http://schemas.openxmlformats.org/officeDocument/2006/relationships/tags" Target="../tags/tag515.xml"/><Relationship Id="rId6" Type="http://schemas.openxmlformats.org/officeDocument/2006/relationships/tags" Target="../tags/tag514.xml"/><Relationship Id="rId5" Type="http://schemas.openxmlformats.org/officeDocument/2006/relationships/tags" Target="../tags/tag513.xml"/><Relationship Id="rId4" Type="http://schemas.openxmlformats.org/officeDocument/2006/relationships/tags" Target="../tags/tag512.xml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9" Type="http://schemas.openxmlformats.org/officeDocument/2006/relationships/tags" Target="../tags/tag525.xml"/><Relationship Id="rId8" Type="http://schemas.openxmlformats.org/officeDocument/2006/relationships/tags" Target="../tags/tag524.xml"/><Relationship Id="rId7" Type="http://schemas.openxmlformats.org/officeDocument/2006/relationships/tags" Target="../tags/tag523.xml"/><Relationship Id="rId6" Type="http://schemas.openxmlformats.org/officeDocument/2006/relationships/tags" Target="../tags/tag522.xml"/><Relationship Id="rId5" Type="http://schemas.openxmlformats.org/officeDocument/2006/relationships/tags" Target="../tags/tag521.xml"/><Relationship Id="rId4" Type="http://schemas.openxmlformats.org/officeDocument/2006/relationships/tags" Target="../tags/tag520.xml"/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533.xml"/><Relationship Id="rId8" Type="http://schemas.openxmlformats.org/officeDocument/2006/relationships/tags" Target="../tags/tag532.xml"/><Relationship Id="rId7" Type="http://schemas.openxmlformats.org/officeDocument/2006/relationships/tags" Target="../tags/tag531.xml"/><Relationship Id="rId6" Type="http://schemas.openxmlformats.org/officeDocument/2006/relationships/tags" Target="../tags/tag530.xml"/><Relationship Id="rId5" Type="http://schemas.openxmlformats.org/officeDocument/2006/relationships/tags" Target="../tags/tag529.xml"/><Relationship Id="rId4" Type="http://schemas.openxmlformats.org/officeDocument/2006/relationships/tags" Target="../tags/tag528.xml"/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541.xml"/><Relationship Id="rId8" Type="http://schemas.openxmlformats.org/officeDocument/2006/relationships/tags" Target="../tags/tag540.xml"/><Relationship Id="rId7" Type="http://schemas.openxmlformats.org/officeDocument/2006/relationships/tags" Target="../tags/tag539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549.xml"/><Relationship Id="rId8" Type="http://schemas.openxmlformats.org/officeDocument/2006/relationships/tags" Target="../tags/tag548.xml"/><Relationship Id="rId7" Type="http://schemas.openxmlformats.org/officeDocument/2006/relationships/tags" Target="../tags/tag547.xml"/><Relationship Id="rId6" Type="http://schemas.openxmlformats.org/officeDocument/2006/relationships/tags" Target="../tags/tag546.xml"/><Relationship Id="rId5" Type="http://schemas.openxmlformats.org/officeDocument/2006/relationships/tags" Target="../tags/tag545.xml"/><Relationship Id="rId4" Type="http://schemas.openxmlformats.org/officeDocument/2006/relationships/tags" Target="../tags/tag544.xml"/><Relationship Id="rId3" Type="http://schemas.openxmlformats.org/officeDocument/2006/relationships/tags" Target="../tags/tag543.xml"/><Relationship Id="rId2" Type="http://schemas.openxmlformats.org/officeDocument/2006/relationships/tags" Target="../tags/tag542.xml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557.xml"/><Relationship Id="rId8" Type="http://schemas.openxmlformats.org/officeDocument/2006/relationships/tags" Target="../tags/tag556.xml"/><Relationship Id="rId7" Type="http://schemas.openxmlformats.org/officeDocument/2006/relationships/tags" Target="../tags/tag555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565.xml"/><Relationship Id="rId8" Type="http://schemas.openxmlformats.org/officeDocument/2006/relationships/tags" Target="../tags/tag564.xml"/><Relationship Id="rId7" Type="http://schemas.openxmlformats.org/officeDocument/2006/relationships/tags" Target="../tags/tag563.xml"/><Relationship Id="rId6" Type="http://schemas.openxmlformats.org/officeDocument/2006/relationships/tags" Target="../tags/tag562.xml"/><Relationship Id="rId5" Type="http://schemas.openxmlformats.org/officeDocument/2006/relationships/tags" Target="../tags/tag561.xml"/><Relationship Id="rId4" Type="http://schemas.openxmlformats.org/officeDocument/2006/relationships/tags" Target="../tags/tag560.xml"/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573.xml"/><Relationship Id="rId8" Type="http://schemas.openxmlformats.org/officeDocument/2006/relationships/tags" Target="../tags/tag572.xml"/><Relationship Id="rId7" Type="http://schemas.openxmlformats.org/officeDocument/2006/relationships/tags" Target="../tags/tag571.xml"/><Relationship Id="rId6" Type="http://schemas.openxmlformats.org/officeDocument/2006/relationships/tags" Target="../tags/tag570.xml"/><Relationship Id="rId5" Type="http://schemas.openxmlformats.org/officeDocument/2006/relationships/tags" Target="../tags/tag569.xml"/><Relationship Id="rId4" Type="http://schemas.openxmlformats.org/officeDocument/2006/relationships/tags" Target="../tags/tag568.xml"/><Relationship Id="rId3" Type="http://schemas.openxmlformats.org/officeDocument/2006/relationships/tags" Target="../tags/tag567.xml"/><Relationship Id="rId2" Type="http://schemas.openxmlformats.org/officeDocument/2006/relationships/tags" Target="../tags/tag566.xml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581.xml"/><Relationship Id="rId8" Type="http://schemas.openxmlformats.org/officeDocument/2006/relationships/tags" Target="../tags/tag580.xml"/><Relationship Id="rId7" Type="http://schemas.openxmlformats.org/officeDocument/2006/relationships/tags" Target="../tags/tag579.xml"/><Relationship Id="rId6" Type="http://schemas.openxmlformats.org/officeDocument/2006/relationships/tags" Target="../tags/tag578.xml"/><Relationship Id="rId5" Type="http://schemas.openxmlformats.org/officeDocument/2006/relationships/tags" Target="../tags/tag577.xml"/><Relationship Id="rId4" Type="http://schemas.openxmlformats.org/officeDocument/2006/relationships/tags" Target="../tags/tag576.xml"/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tags" Target="../tags/tag589.xml"/><Relationship Id="rId8" Type="http://schemas.openxmlformats.org/officeDocument/2006/relationships/tags" Target="../tags/tag588.xml"/><Relationship Id="rId7" Type="http://schemas.openxmlformats.org/officeDocument/2006/relationships/tags" Target="../tags/tag587.xml"/><Relationship Id="rId6" Type="http://schemas.openxmlformats.org/officeDocument/2006/relationships/tags" Target="../tags/tag586.xml"/><Relationship Id="rId5" Type="http://schemas.openxmlformats.org/officeDocument/2006/relationships/tags" Target="../tags/tag585.xml"/><Relationship Id="rId4" Type="http://schemas.openxmlformats.org/officeDocument/2006/relationships/tags" Target="../tags/tag584.xml"/><Relationship Id="rId3" Type="http://schemas.openxmlformats.org/officeDocument/2006/relationships/tags" Target="../tags/tag583.xml"/><Relationship Id="rId2" Type="http://schemas.openxmlformats.org/officeDocument/2006/relationships/tags" Target="../tags/tag582.xml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597.xml"/><Relationship Id="rId8" Type="http://schemas.openxmlformats.org/officeDocument/2006/relationships/tags" Target="../tags/tag596.xml"/><Relationship Id="rId7" Type="http://schemas.openxmlformats.org/officeDocument/2006/relationships/tags" Target="../tags/tag595.xml"/><Relationship Id="rId6" Type="http://schemas.openxmlformats.org/officeDocument/2006/relationships/tags" Target="../tags/tag594.xml"/><Relationship Id="rId5" Type="http://schemas.openxmlformats.org/officeDocument/2006/relationships/tags" Target="../tags/tag593.xml"/><Relationship Id="rId4" Type="http://schemas.openxmlformats.org/officeDocument/2006/relationships/tags" Target="../tags/tag592.xml"/><Relationship Id="rId3" Type="http://schemas.openxmlformats.org/officeDocument/2006/relationships/tags" Target="../tags/tag591.xml"/><Relationship Id="rId2" Type="http://schemas.openxmlformats.org/officeDocument/2006/relationships/tags" Target="../tags/tag590.xml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tags" Target="../tags/tag605.xml"/><Relationship Id="rId8" Type="http://schemas.openxmlformats.org/officeDocument/2006/relationships/tags" Target="../tags/tag604.xml"/><Relationship Id="rId7" Type="http://schemas.openxmlformats.org/officeDocument/2006/relationships/tags" Target="../tags/tag603.xml"/><Relationship Id="rId6" Type="http://schemas.openxmlformats.org/officeDocument/2006/relationships/tags" Target="../tags/tag602.xml"/><Relationship Id="rId5" Type="http://schemas.openxmlformats.org/officeDocument/2006/relationships/tags" Target="../tags/tag601.xml"/><Relationship Id="rId4" Type="http://schemas.openxmlformats.org/officeDocument/2006/relationships/tags" Target="../tags/tag600.xml"/><Relationship Id="rId3" Type="http://schemas.openxmlformats.org/officeDocument/2006/relationships/tags" Target="../tags/tag599.xml"/><Relationship Id="rId2" Type="http://schemas.openxmlformats.org/officeDocument/2006/relationships/tags" Target="../tags/tag598.xml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tags" Target="../tags/tag613.xml"/><Relationship Id="rId8" Type="http://schemas.openxmlformats.org/officeDocument/2006/relationships/tags" Target="../tags/tag612.xml"/><Relationship Id="rId7" Type="http://schemas.openxmlformats.org/officeDocument/2006/relationships/tags" Target="../tags/tag611.xml"/><Relationship Id="rId6" Type="http://schemas.openxmlformats.org/officeDocument/2006/relationships/tags" Target="../tags/tag610.xml"/><Relationship Id="rId5" Type="http://schemas.openxmlformats.org/officeDocument/2006/relationships/tags" Target="../tags/tag609.xml"/><Relationship Id="rId4" Type="http://schemas.openxmlformats.org/officeDocument/2006/relationships/tags" Target="../tags/tag608.xml"/><Relationship Id="rId3" Type="http://schemas.openxmlformats.org/officeDocument/2006/relationships/tags" Target="../tags/tag607.xml"/><Relationship Id="rId2" Type="http://schemas.openxmlformats.org/officeDocument/2006/relationships/tags" Target="../tags/tag606.xml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621.xml"/><Relationship Id="rId8" Type="http://schemas.openxmlformats.org/officeDocument/2006/relationships/tags" Target="../tags/tag620.xml"/><Relationship Id="rId7" Type="http://schemas.openxmlformats.org/officeDocument/2006/relationships/tags" Target="../tags/tag619.xml"/><Relationship Id="rId6" Type="http://schemas.openxmlformats.org/officeDocument/2006/relationships/tags" Target="../tags/tag618.xml"/><Relationship Id="rId5" Type="http://schemas.openxmlformats.org/officeDocument/2006/relationships/tags" Target="../tags/tag617.xml"/><Relationship Id="rId4" Type="http://schemas.openxmlformats.org/officeDocument/2006/relationships/tags" Target="../tags/tag616.xml"/><Relationship Id="rId3" Type="http://schemas.openxmlformats.org/officeDocument/2006/relationships/tags" Target="../tags/tag615.xml"/><Relationship Id="rId2" Type="http://schemas.openxmlformats.org/officeDocument/2006/relationships/tags" Target="../tags/tag61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629.xml"/><Relationship Id="rId8" Type="http://schemas.openxmlformats.org/officeDocument/2006/relationships/tags" Target="../tags/tag628.xml"/><Relationship Id="rId7" Type="http://schemas.openxmlformats.org/officeDocument/2006/relationships/tags" Target="../tags/tag627.xml"/><Relationship Id="rId6" Type="http://schemas.openxmlformats.org/officeDocument/2006/relationships/tags" Target="../tags/tag626.xml"/><Relationship Id="rId5" Type="http://schemas.openxmlformats.org/officeDocument/2006/relationships/tags" Target="../tags/tag625.xml"/><Relationship Id="rId4" Type="http://schemas.openxmlformats.org/officeDocument/2006/relationships/tags" Target="../tags/tag624.xml"/><Relationship Id="rId3" Type="http://schemas.openxmlformats.org/officeDocument/2006/relationships/tags" Target="../tags/tag623.xml"/><Relationship Id="rId2" Type="http://schemas.openxmlformats.org/officeDocument/2006/relationships/tags" Target="../tags/tag622.xml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637.xml"/><Relationship Id="rId8" Type="http://schemas.openxmlformats.org/officeDocument/2006/relationships/tags" Target="../tags/tag636.xml"/><Relationship Id="rId7" Type="http://schemas.openxmlformats.org/officeDocument/2006/relationships/tags" Target="../tags/tag635.xml"/><Relationship Id="rId6" Type="http://schemas.openxmlformats.org/officeDocument/2006/relationships/tags" Target="../tags/tag634.xml"/><Relationship Id="rId5" Type="http://schemas.openxmlformats.org/officeDocument/2006/relationships/tags" Target="../tags/tag633.xml"/><Relationship Id="rId4" Type="http://schemas.openxmlformats.org/officeDocument/2006/relationships/tags" Target="../tags/tag632.xml"/><Relationship Id="rId3" Type="http://schemas.openxmlformats.org/officeDocument/2006/relationships/tags" Target="../tags/tag631.xml"/><Relationship Id="rId2" Type="http://schemas.openxmlformats.org/officeDocument/2006/relationships/tags" Target="../tags/tag630.xml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645.xml"/><Relationship Id="rId8" Type="http://schemas.openxmlformats.org/officeDocument/2006/relationships/tags" Target="../tags/tag644.xml"/><Relationship Id="rId7" Type="http://schemas.openxmlformats.org/officeDocument/2006/relationships/tags" Target="../tags/tag643.xml"/><Relationship Id="rId6" Type="http://schemas.openxmlformats.org/officeDocument/2006/relationships/tags" Target="../tags/tag642.xml"/><Relationship Id="rId5" Type="http://schemas.openxmlformats.org/officeDocument/2006/relationships/tags" Target="../tags/tag641.xml"/><Relationship Id="rId4" Type="http://schemas.openxmlformats.org/officeDocument/2006/relationships/tags" Target="../tags/tag640.xml"/><Relationship Id="rId3" Type="http://schemas.openxmlformats.org/officeDocument/2006/relationships/tags" Target="../tags/tag639.xml"/><Relationship Id="rId2" Type="http://schemas.openxmlformats.org/officeDocument/2006/relationships/tags" Target="../tags/tag638.xml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tags" Target="../tags/tag651.xml"/><Relationship Id="rId6" Type="http://schemas.openxmlformats.org/officeDocument/2006/relationships/tags" Target="../tags/tag650.xml"/><Relationship Id="rId5" Type="http://schemas.openxmlformats.org/officeDocument/2006/relationships/tags" Target="../tags/tag649.xml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9" Type="http://schemas.openxmlformats.org/officeDocument/2006/relationships/tags" Target="../tags/tag661.xml"/><Relationship Id="rId8" Type="http://schemas.openxmlformats.org/officeDocument/2006/relationships/tags" Target="../tags/tag660.xml"/><Relationship Id="rId7" Type="http://schemas.openxmlformats.org/officeDocument/2006/relationships/tags" Target="../tags/tag659.xml"/><Relationship Id="rId6" Type="http://schemas.openxmlformats.org/officeDocument/2006/relationships/tags" Target="../tags/tag658.xml"/><Relationship Id="rId5" Type="http://schemas.openxmlformats.org/officeDocument/2006/relationships/tags" Target="../tags/tag657.xml"/><Relationship Id="rId4" Type="http://schemas.openxmlformats.org/officeDocument/2006/relationships/tags" Target="../tags/tag656.xml"/><Relationship Id="rId3" Type="http://schemas.openxmlformats.org/officeDocument/2006/relationships/tags" Target="../tags/tag655.xml"/><Relationship Id="rId2" Type="http://schemas.openxmlformats.org/officeDocument/2006/relationships/tags" Target="../tags/tag654.xml"/><Relationship Id="rId10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9" Type="http://schemas.openxmlformats.org/officeDocument/2006/relationships/tags" Target="../tags/tag669.xml"/><Relationship Id="rId8" Type="http://schemas.openxmlformats.org/officeDocument/2006/relationships/tags" Target="../tags/tag668.xml"/><Relationship Id="rId7" Type="http://schemas.openxmlformats.org/officeDocument/2006/relationships/tags" Target="../tags/tag667.xml"/><Relationship Id="rId6" Type="http://schemas.openxmlformats.org/officeDocument/2006/relationships/tags" Target="../tags/tag666.xml"/><Relationship Id="rId5" Type="http://schemas.openxmlformats.org/officeDocument/2006/relationships/tags" Target="../tags/tag665.xml"/><Relationship Id="rId4" Type="http://schemas.openxmlformats.org/officeDocument/2006/relationships/tags" Target="../tags/tag664.xml"/><Relationship Id="rId3" Type="http://schemas.openxmlformats.org/officeDocument/2006/relationships/tags" Target="../tags/tag663.xml"/><Relationship Id="rId2" Type="http://schemas.openxmlformats.org/officeDocument/2006/relationships/tags" Target="../tags/tag662.xml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9" Type="http://schemas.openxmlformats.org/officeDocument/2006/relationships/tags" Target="../tags/tag677.xml"/><Relationship Id="rId8" Type="http://schemas.openxmlformats.org/officeDocument/2006/relationships/tags" Target="../tags/tag676.xml"/><Relationship Id="rId7" Type="http://schemas.openxmlformats.org/officeDocument/2006/relationships/tags" Target="../tags/tag675.xml"/><Relationship Id="rId6" Type="http://schemas.openxmlformats.org/officeDocument/2006/relationships/tags" Target="../tags/tag674.xml"/><Relationship Id="rId5" Type="http://schemas.openxmlformats.org/officeDocument/2006/relationships/tags" Target="../tags/tag673.xml"/><Relationship Id="rId4" Type="http://schemas.openxmlformats.org/officeDocument/2006/relationships/tags" Target="../tags/tag672.xml"/><Relationship Id="rId3" Type="http://schemas.openxmlformats.org/officeDocument/2006/relationships/tags" Target="../tags/tag671.xml"/><Relationship Id="rId2" Type="http://schemas.openxmlformats.org/officeDocument/2006/relationships/tags" Target="../tags/tag670.xml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5" Type="http://schemas.openxmlformats.org/officeDocument/2006/relationships/tags" Target="../tags/tag681.xml"/><Relationship Id="rId4" Type="http://schemas.openxmlformats.org/officeDocument/2006/relationships/tags" Target="../tags/tag680.xml"/><Relationship Id="rId3" Type="http://schemas.openxmlformats.org/officeDocument/2006/relationships/tags" Target="../tags/tag679.xml"/><Relationship Id="rId2" Type="http://schemas.openxmlformats.org/officeDocument/2006/relationships/tags" Target="../tags/tag678.xml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4" Type="http://schemas.openxmlformats.org/officeDocument/2006/relationships/tags" Target="../tags/tag684.xml"/><Relationship Id="rId3" Type="http://schemas.openxmlformats.org/officeDocument/2006/relationships/tags" Target="../tags/tag683.xml"/><Relationship Id="rId2" Type="http://schemas.openxmlformats.org/officeDocument/2006/relationships/tags" Target="../tags/tag682.xml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7" Type="http://schemas.openxmlformats.org/officeDocument/2006/relationships/tags" Target="../tags/tag690.xml"/><Relationship Id="rId6" Type="http://schemas.openxmlformats.org/officeDocument/2006/relationships/tags" Target="../tags/tag689.xml"/><Relationship Id="rId5" Type="http://schemas.openxmlformats.org/officeDocument/2006/relationships/tags" Target="../tags/tag688.xml"/><Relationship Id="rId4" Type="http://schemas.openxmlformats.org/officeDocument/2006/relationships/tags" Target="../tags/tag687.xml"/><Relationship Id="rId3" Type="http://schemas.openxmlformats.org/officeDocument/2006/relationships/tags" Target="../tags/tag686.xml"/><Relationship Id="rId2" Type="http://schemas.openxmlformats.org/officeDocument/2006/relationships/tags" Target="../tags/tag68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6" Type="http://schemas.openxmlformats.org/officeDocument/2006/relationships/tags" Target="../tags/tag695.xml"/><Relationship Id="rId5" Type="http://schemas.openxmlformats.org/officeDocument/2006/relationships/tags" Target="../tags/tag694.xml"/><Relationship Id="rId4" Type="http://schemas.openxmlformats.org/officeDocument/2006/relationships/tags" Target="../tags/tag693.xml"/><Relationship Id="rId3" Type="http://schemas.openxmlformats.org/officeDocument/2006/relationships/tags" Target="../tags/tag692.xml"/><Relationship Id="rId2" Type="http://schemas.openxmlformats.org/officeDocument/2006/relationships/tags" Target="../tags/tag691.xml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5" Type="http://schemas.openxmlformats.org/officeDocument/2006/relationships/tags" Target="../tags/tag699.xml"/><Relationship Id="rId4" Type="http://schemas.openxmlformats.org/officeDocument/2006/relationships/tags" Target="../tags/tag698.xml"/><Relationship Id="rId3" Type="http://schemas.openxmlformats.org/officeDocument/2006/relationships/tags" Target="../tags/tag697.xml"/><Relationship Id="rId2" Type="http://schemas.openxmlformats.org/officeDocument/2006/relationships/tags" Target="../tags/tag696.xml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6" Type="http://schemas.openxmlformats.org/officeDocument/2006/relationships/tags" Target="../tags/tag704.xml"/><Relationship Id="rId5" Type="http://schemas.openxmlformats.org/officeDocument/2006/relationships/tags" Target="../tags/tag703.xml"/><Relationship Id="rId4" Type="http://schemas.openxmlformats.org/officeDocument/2006/relationships/tags" Target="../tags/tag702.xml"/><Relationship Id="rId3" Type="http://schemas.openxmlformats.org/officeDocument/2006/relationships/tags" Target="../tags/tag701.xml"/><Relationship Id="rId2" Type="http://schemas.openxmlformats.org/officeDocument/2006/relationships/tags" Target="../tags/tag700.xml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MiSans" panose="00000500000000000000" charset="-122"/>
                <a:ea typeface="MiSans" panose="00000500000000000000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MiSans" panose="00000500000000000000" charset="-122"/>
                <a:ea typeface="MiSans" panose="00000500000000000000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MiSans" panose="00000500000000000000" charset="-122"/>
                <a:ea typeface="MiSans" panose="00000500000000000000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MiSans" panose="00000500000000000000" charset="-122"/>
                <a:ea typeface="MiSans" panose="00000500000000000000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MiSans" panose="000005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2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3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4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5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6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7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8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9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0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1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MiSans" panose="00000500000000000000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MiSans" panose="00000500000000000000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MiSans" panose="00000500000000000000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MiSans" panose="00000500000000000000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MiSans" panose="00000500000000000000" charset="-122"/>
                <a:ea typeface="MiSans" panose="000005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MiSans" panose="00000500000000000000" charset="-122"/>
                <a:ea typeface="MiSans" panose="000005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8" Type="http://schemas.openxmlformats.org/officeDocument/2006/relationships/theme" Target="../theme/theme1.xml"/><Relationship Id="rId97" Type="http://schemas.openxmlformats.org/officeDocument/2006/relationships/tags" Target="../tags/tag709.xml"/><Relationship Id="rId96" Type="http://schemas.openxmlformats.org/officeDocument/2006/relationships/tags" Target="../tags/tag708.xml"/><Relationship Id="rId95" Type="http://schemas.openxmlformats.org/officeDocument/2006/relationships/tags" Target="../tags/tag707.xml"/><Relationship Id="rId94" Type="http://schemas.openxmlformats.org/officeDocument/2006/relationships/tags" Target="../tags/tag706.xml"/><Relationship Id="rId93" Type="http://schemas.openxmlformats.org/officeDocument/2006/relationships/tags" Target="../tags/tag705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9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MiSans" panose="00000500000000000000" charset="-122"/>
                <a:ea typeface="MiSans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9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MiSans" panose="00000500000000000000" charset="-122"/>
                <a:ea typeface="MiSans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MiSans" panose="00000500000000000000" charset="-122"/>
                <a:ea typeface="MiSans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</p:sldLayoutIdLst>
  <p:hf sldNum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MiSans" panose="00000500000000000000" charset="-122"/>
          <a:ea typeface="MiSans" panose="00000500000000000000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" panose="00000500000000000000" charset="-122"/>
          <a:ea typeface="MiSans" panose="00000500000000000000" charset="-122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1.xml"/><Relationship Id="rId2" Type="http://schemas.openxmlformats.org/officeDocument/2006/relationships/tags" Target="../tags/tag710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6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8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9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0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3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4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6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8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9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0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1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3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4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3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9.xml"/><Relationship Id="rId5" Type="http://schemas.openxmlformats.org/officeDocument/2006/relationships/image" Target="../media/image22.png"/><Relationship Id="rId4" Type="http://schemas.openxmlformats.org/officeDocument/2006/relationships/tags" Target="../tags/tag758.xml"/><Relationship Id="rId3" Type="http://schemas.openxmlformats.org/officeDocument/2006/relationships/tags" Target="../tags/tag757.xml"/><Relationship Id="rId2" Type="http://schemas.openxmlformats.org/officeDocument/2006/relationships/tags" Target="../tags/tag756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63.xml"/><Relationship Id="rId5" Type="http://schemas.openxmlformats.org/officeDocument/2006/relationships/image" Target="../media/image23.png"/><Relationship Id="rId4" Type="http://schemas.openxmlformats.org/officeDocument/2006/relationships/tags" Target="../tags/tag762.xml"/><Relationship Id="rId3" Type="http://schemas.openxmlformats.org/officeDocument/2006/relationships/tags" Target="../tags/tag761.xml"/><Relationship Id="rId2" Type="http://schemas.openxmlformats.org/officeDocument/2006/relationships/tags" Target="../tags/tag760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67.xml"/><Relationship Id="rId5" Type="http://schemas.openxmlformats.org/officeDocument/2006/relationships/image" Target="../media/image24.png"/><Relationship Id="rId4" Type="http://schemas.openxmlformats.org/officeDocument/2006/relationships/tags" Target="../tags/tag766.xml"/><Relationship Id="rId3" Type="http://schemas.openxmlformats.org/officeDocument/2006/relationships/tags" Target="../tags/tag765.xml"/><Relationship Id="rId2" Type="http://schemas.openxmlformats.org/officeDocument/2006/relationships/tags" Target="../tags/tag764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71.xml"/><Relationship Id="rId5" Type="http://schemas.openxmlformats.org/officeDocument/2006/relationships/image" Target="../media/image25.png"/><Relationship Id="rId4" Type="http://schemas.openxmlformats.org/officeDocument/2006/relationships/tags" Target="../tags/tag770.xml"/><Relationship Id="rId3" Type="http://schemas.openxmlformats.org/officeDocument/2006/relationships/tags" Target="../tags/tag769.xml"/><Relationship Id="rId2" Type="http://schemas.openxmlformats.org/officeDocument/2006/relationships/tags" Target="../tags/tag768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6.xml"/><Relationship Id="rId3" Type="http://schemas.openxmlformats.org/officeDocument/2006/relationships/tags" Target="../tags/tag715.xml"/><Relationship Id="rId2" Type="http://schemas.openxmlformats.org/officeDocument/2006/relationships/tags" Target="../tags/tag71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25.xml"/><Relationship Id="rId8" Type="http://schemas.openxmlformats.org/officeDocument/2006/relationships/tags" Target="../tags/tag724.xml"/><Relationship Id="rId7" Type="http://schemas.openxmlformats.org/officeDocument/2006/relationships/tags" Target="../tags/tag723.xml"/><Relationship Id="rId6" Type="http://schemas.openxmlformats.org/officeDocument/2006/relationships/tags" Target="../tags/tag722.xml"/><Relationship Id="rId5" Type="http://schemas.openxmlformats.org/officeDocument/2006/relationships/tags" Target="../tags/tag721.xml"/><Relationship Id="rId4" Type="http://schemas.openxmlformats.org/officeDocument/2006/relationships/tags" Target="../tags/tag720.xml"/><Relationship Id="rId3" Type="http://schemas.openxmlformats.org/officeDocument/2006/relationships/tags" Target="../tags/tag719.xml"/><Relationship Id="rId2" Type="http://schemas.openxmlformats.org/officeDocument/2006/relationships/tags" Target="../tags/tag718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732.xml"/><Relationship Id="rId15" Type="http://schemas.openxmlformats.org/officeDocument/2006/relationships/tags" Target="../tags/tag731.xml"/><Relationship Id="rId14" Type="http://schemas.openxmlformats.org/officeDocument/2006/relationships/tags" Target="../tags/tag730.xml"/><Relationship Id="rId13" Type="http://schemas.openxmlformats.org/officeDocument/2006/relationships/tags" Target="../tags/tag729.xml"/><Relationship Id="rId12" Type="http://schemas.openxmlformats.org/officeDocument/2006/relationships/tags" Target="../tags/tag728.xml"/><Relationship Id="rId11" Type="http://schemas.openxmlformats.org/officeDocument/2006/relationships/tags" Target="../tags/tag727.xml"/><Relationship Id="rId10" Type="http://schemas.openxmlformats.org/officeDocument/2006/relationships/tags" Target="../tags/tag72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5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8080" y="356235"/>
            <a:ext cx="6108700" cy="5765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93520" y="1658620"/>
            <a:ext cx="93173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cs typeface="+mn-ea"/>
                <a:sym typeface="+mn-lt"/>
              </a:rPr>
              <a:t>Programing Clinic</a:t>
            </a:r>
            <a:endParaRPr 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93520" y="2544445"/>
            <a:ext cx="9027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Project reports-</a:t>
            </a:r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Bookstore</a:t>
            </a:r>
            <a:endParaRPr lang="en-US" altLang="zh-CN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550670" y="3537585"/>
            <a:ext cx="7321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03045" y="4483100"/>
            <a:ext cx="8767445" cy="110045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Sans" panose="00000500000000000000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Sans" panose="00000500000000000000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Sans" panose="00000500000000000000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Sans" panose="00000500000000000000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Sans" panose="00000500000000000000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reporting person：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Duan Youzhen&amp;Ding Yiming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reporting </a:t>
            </a:r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time</a:t>
            </a: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26</a:t>
            </a:r>
            <a:r>
              <a:rPr 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.02.2024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778087"/>
            <a:ext cx="99002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Search for books by title（Take Les Miserables for example）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" y="1358265"/>
            <a:ext cx="10723880" cy="5149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778087"/>
            <a:ext cx="68776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rrange in order（Price from high to low）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5" y="1413510"/>
            <a:ext cx="10784205" cy="5178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778087"/>
            <a:ext cx="69386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Modify Book Information（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tittle and price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1441450"/>
            <a:ext cx="10551795" cy="5067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091565" y="777875"/>
            <a:ext cx="697420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Delete function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5" y="1505585"/>
            <a:ext cx="10407015" cy="49980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6100"/>
            <a:ext cx="6108700" cy="576516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444240" y="3299460"/>
            <a:ext cx="7240270" cy="33655"/>
          </a:xfrm>
          <a:prstGeom prst="line">
            <a:avLst/>
          </a:prstGeom>
          <a:ln w="3175">
            <a:solidFill>
              <a:schemeClr val="bg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350385" y="2072640"/>
            <a:ext cx="0" cy="2771775"/>
          </a:xfrm>
          <a:prstGeom prst="line">
            <a:avLst/>
          </a:prstGeom>
          <a:ln w="3175">
            <a:solidFill>
              <a:schemeClr val="bg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56835" y="2178685"/>
            <a:ext cx="5238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chemeClr val="bg1"/>
                </a:solidFill>
                <a:latin typeface="Calibri" panose="020F0502020204030204"/>
                <a:ea typeface="微软雅黑" panose="020B0503020204020204" pitchFamily="34" charset="-122"/>
                <a:cs typeface="MiSans" panose="00000500000000000000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Part II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0175" y="3524250"/>
            <a:ext cx="5325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Ding Yiming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 in charge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778087"/>
            <a:ext cx="89776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Create projects and apps 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Ding Yiming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6685" y="4471670"/>
            <a:ext cx="8208645" cy="146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000">
                <a:solidFill>
                  <a:schemeClr val="bg2"/>
                </a:solidFill>
              </a:rPr>
              <a:t>Enter the code to create the project in the terminal using Django's own Admin and ORM frameworks to create the project.</a:t>
            </a:r>
            <a:endParaRPr sz="2000">
              <a:solidFill>
                <a:schemeClr val="bg2"/>
              </a:solidFill>
            </a:endParaRPr>
          </a:p>
          <a:p>
            <a:endParaRPr sz="2000">
              <a:solidFill>
                <a:schemeClr val="bg2"/>
              </a:solidFill>
            </a:endParaRPr>
          </a:p>
          <a:p>
            <a:r>
              <a:rPr sz="2000">
                <a:solidFill>
                  <a:srgbClr val="FFC000"/>
                </a:solidFill>
              </a:rPr>
              <a:t>After the operation you get the directory structure in part1</a:t>
            </a:r>
            <a:r>
              <a:rPr lang="en-US" sz="2000">
                <a:solidFill>
                  <a:srgbClr val="FFC000"/>
                </a:solidFill>
              </a:rPr>
              <a:t>.</a:t>
            </a:r>
            <a:endParaRPr lang="en-US" sz="2000">
              <a:solidFill>
                <a:srgbClr val="FFC000"/>
              </a:solidFill>
            </a:endParaRPr>
          </a:p>
        </p:txBody>
      </p:sp>
      <p:pic>
        <p:nvPicPr>
          <p:cNvPr id="6" name="图片 5" descr="1b1cc2dbd683cc40c22d1af7c7fc5a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15" y="1531620"/>
            <a:ext cx="10403840" cy="2161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407247"/>
            <a:ext cx="92151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Installation of applications 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Ding Yiming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1655" y="5817235"/>
            <a:ext cx="8208645" cy="146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2"/>
                </a:solidFill>
              </a:rPr>
              <a:t>In booktest\booktest\settings.py, find the item INSTALLED_APPS and change it as follows.</a:t>
            </a:r>
            <a:endParaRPr lang="en-US" altLang="zh-CN" sz="2000">
              <a:solidFill>
                <a:schemeClr val="bg2"/>
              </a:solidFill>
            </a:endParaRPr>
          </a:p>
          <a:p>
            <a:endParaRPr lang="en-US" altLang="zh-CN" sz="2000">
              <a:solidFill>
                <a:schemeClr val="bg2"/>
              </a:solidFill>
            </a:endParaRPr>
          </a:p>
        </p:txBody>
      </p:sp>
      <p:pic>
        <p:nvPicPr>
          <p:cNvPr id="4" name="图片 3" descr="a4cc69fe8c7226cc30ec0db5db4aa7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5" y="1011555"/>
            <a:ext cx="8653145" cy="4642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407247"/>
            <a:ext cx="73780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esign model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-1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Ding Yiming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0435" y="1355090"/>
            <a:ext cx="8208645" cy="146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2"/>
                </a:solidFill>
              </a:rPr>
              <a:t>Table structure: </a:t>
            </a:r>
            <a:endParaRPr lang="en-US" altLang="zh-CN" sz="2000">
              <a:solidFill>
                <a:schemeClr val="bg2"/>
              </a:solidFill>
            </a:endParaRPr>
          </a:p>
          <a:p>
            <a:r>
              <a:rPr lang="en-US" altLang="zh-CN" sz="2000">
                <a:solidFill>
                  <a:schemeClr val="bg2"/>
                </a:solidFill>
              </a:rPr>
              <a:t>book table Book: title, price, authors (many to many) </a:t>
            </a:r>
            <a:endParaRPr lang="en-US" altLang="zh-CN" sz="2000">
              <a:solidFill>
                <a:schemeClr val="bg2"/>
              </a:solidFill>
            </a:endParaRPr>
          </a:p>
          <a:p>
            <a:r>
              <a:rPr lang="en-US" altLang="zh-CN" sz="2000">
                <a:solidFill>
                  <a:schemeClr val="bg2"/>
                </a:solidFill>
              </a:rPr>
              <a:t>author table Author: name </a:t>
            </a:r>
            <a:endParaRPr lang="en-US" altLang="zh-CN" sz="2000">
              <a:solidFill>
                <a:schemeClr val="bg2"/>
              </a:solidFill>
            </a:endParaRPr>
          </a:p>
        </p:txBody>
      </p:sp>
      <p:pic>
        <p:nvPicPr>
          <p:cNvPr id="6" name="图片 5" descr="bd807963bc94fc6e92c4a7c97f250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85" y="2538095"/>
            <a:ext cx="10504170" cy="33248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407247"/>
            <a:ext cx="73780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esign model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-2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Ding Yiming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0435" y="1179830"/>
            <a:ext cx="8208645" cy="146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2"/>
                </a:solidFill>
              </a:rPr>
              <a:t>Modify booktest\book_managerment\models.py to define the model classes as follows:</a:t>
            </a:r>
            <a:endParaRPr lang="en-US" altLang="zh-CN" sz="2000">
              <a:solidFill>
                <a:schemeClr val="bg2"/>
              </a:solidFill>
            </a:endParaRPr>
          </a:p>
          <a:p>
            <a:r>
              <a:rPr lang="en-US" altLang="zh-CN" sz="2000">
                <a:solidFill>
                  <a:srgbClr val="FFC000"/>
                </a:solidFill>
              </a:rPr>
              <a:t>Two model classes, Author and Book, are defined to represent the author and book data models, respectively. Each model class is a Python class that inherits from models.</a:t>
            </a:r>
            <a:endParaRPr lang="en-US" altLang="zh-CN" sz="2000">
              <a:solidFill>
                <a:srgbClr val="FFC000"/>
              </a:solidFill>
            </a:endParaRPr>
          </a:p>
        </p:txBody>
      </p:sp>
      <p:pic>
        <p:nvPicPr>
          <p:cNvPr id="4" name="图片 3" descr="cc07707f5cb7edef891635bec10bc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5" y="3004820"/>
            <a:ext cx="11045825" cy="3371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319617"/>
            <a:ext cx="99460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Generate local database files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-1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Ding Yiming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2605" y="1355090"/>
            <a:ext cx="8208645" cy="146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2"/>
                </a:solidFill>
              </a:rPr>
              <a:t>1.Generate migration file: Generate statements to create tables based on model classes</a:t>
            </a:r>
            <a:endParaRPr lang="en-US" altLang="zh-CN" sz="2000">
              <a:solidFill>
                <a:schemeClr val="bg2"/>
              </a:solidFill>
            </a:endParaRPr>
          </a:p>
          <a:p>
            <a:r>
              <a:rPr lang="en-US" altLang="zh-CN" sz="2000">
                <a:solidFill>
                  <a:schemeClr val="bg2"/>
                </a:solidFill>
              </a:rPr>
              <a:t>2.Execute the migration: create tables in the database according to the statements generated in the first step.</a:t>
            </a:r>
            <a:endParaRPr lang="en-US" altLang="zh-CN" sz="2000">
              <a:solidFill>
                <a:schemeClr val="bg2"/>
              </a:solidFill>
            </a:endParaRPr>
          </a:p>
          <a:p>
            <a:endParaRPr lang="en-US" altLang="zh-CN" sz="2000">
              <a:solidFill>
                <a:schemeClr val="bg2"/>
              </a:solidFill>
            </a:endParaRPr>
          </a:p>
          <a:p>
            <a:r>
              <a:rPr lang="en-US" altLang="zh-CN" sz="2000">
                <a:solidFill>
                  <a:schemeClr val="bg2"/>
                </a:solidFill>
              </a:rPr>
              <a:t>command cord:</a:t>
            </a:r>
            <a:endParaRPr lang="en-US" altLang="zh-CN" sz="2000">
              <a:solidFill>
                <a:schemeClr val="bg2"/>
              </a:solidFill>
            </a:endParaRPr>
          </a:p>
          <a:p>
            <a:r>
              <a:rPr lang="en-US" altLang="zh-CN" sz="2000">
                <a:solidFill>
                  <a:srgbClr val="FFC000"/>
                </a:solidFill>
              </a:rPr>
              <a:t>python manage.py makemigrations</a:t>
            </a:r>
            <a:endParaRPr lang="en-US" altLang="zh-CN" sz="2000">
              <a:solidFill>
                <a:srgbClr val="FFC000"/>
              </a:solidFill>
            </a:endParaRPr>
          </a:p>
          <a:p>
            <a:r>
              <a:rPr lang="en-US" altLang="zh-CN" sz="2000">
                <a:solidFill>
                  <a:srgbClr val="FFC000"/>
                </a:solidFill>
              </a:rPr>
              <a:t>python manage.py migrate</a:t>
            </a:r>
            <a:endParaRPr lang="en-US" altLang="zh-CN" sz="2000">
              <a:solidFill>
                <a:srgbClr val="FFC000"/>
              </a:solidFill>
            </a:endParaRPr>
          </a:p>
          <a:p>
            <a:endParaRPr lang="en-US" altLang="zh-CN" sz="2000">
              <a:solidFill>
                <a:srgbClr val="FFC000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* With the combination of these two commands, developers can easily manage changes to model classes in a Django project and ensure that the database structure stays in sync with the model class definitions.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0" y="-2329815"/>
            <a:ext cx="6108700" cy="57651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21715" y="2678430"/>
            <a:ext cx="49644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Overview of Engineering Documents </a:t>
            </a:r>
            <a:r>
              <a:rPr lang="en-US" altLang="zh-CN" sz="2000" dirty="0">
                <a:solidFill>
                  <a:schemeClr val="bg1">
                    <a:alpha val="65000"/>
                  </a:schemeClr>
                </a:solidFill>
                <a:cs typeface="+mn-ea"/>
                <a:sym typeface="+mn-lt"/>
              </a:rPr>
              <a:t>OUTLINED</a:t>
            </a:r>
            <a:endParaRPr lang="en-US" altLang="zh-CN" sz="2000" dirty="0">
              <a:solidFill>
                <a:schemeClr val="bg1">
                  <a:alpha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2585" y="2679065"/>
            <a:ext cx="4964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Ding Yiming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</a:t>
            </a:r>
            <a:endParaRPr lang="en-US" altLang="zh-CN" sz="2000" dirty="0">
              <a:solidFill>
                <a:schemeClr val="bg1">
                  <a:alpha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1715" y="4689475"/>
            <a:ext cx="4964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Duan Youzhen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2000" dirty="0">
              <a:solidFill>
                <a:schemeClr val="bg1">
                  <a:alpha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12585" y="4689475"/>
            <a:ext cx="49644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4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Problems encountered during programming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bg1">
                    <a:alpha val="65000"/>
                  </a:schemeClr>
                </a:solidFill>
                <a:cs typeface="+mn-ea"/>
                <a:sym typeface="+mn-lt"/>
              </a:rPr>
              <a:t>PROBLEM</a:t>
            </a:r>
            <a:endParaRPr lang="en-US" altLang="zh-CN" sz="2000" dirty="0">
              <a:solidFill>
                <a:schemeClr val="bg1">
                  <a:alpha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19320" y="1099185"/>
            <a:ext cx="2753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7221220" y="984885"/>
            <a:ext cx="718185" cy="8743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407247"/>
            <a:ext cx="99460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Generate local database files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-2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Ding Yiming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4975" y="1111885"/>
            <a:ext cx="8208645" cy="146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2"/>
                </a:solidFill>
              </a:rPr>
              <a:t>The file generated after execution:</a:t>
            </a:r>
            <a:endParaRPr lang="en-US" altLang="zh-CN" sz="2000">
              <a:solidFill>
                <a:schemeClr val="bg2"/>
              </a:solidFill>
            </a:endParaRPr>
          </a:p>
          <a:p>
            <a:r>
              <a:rPr lang="en-US" altLang="zh-CN" sz="2000">
                <a:solidFill>
                  <a:srgbClr val="FFC000"/>
                </a:solidFill>
              </a:rPr>
              <a:t>Generate db.sqlite3 database file</a:t>
            </a:r>
            <a:endParaRPr lang="en-US" altLang="zh-CN" sz="2000">
              <a:solidFill>
                <a:srgbClr val="FFC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2025650"/>
            <a:ext cx="10285730" cy="46335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6100"/>
            <a:ext cx="6108700" cy="576516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444240" y="3299460"/>
            <a:ext cx="7240270" cy="33655"/>
          </a:xfrm>
          <a:prstGeom prst="line">
            <a:avLst/>
          </a:prstGeom>
          <a:ln w="3175">
            <a:solidFill>
              <a:schemeClr val="bg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350385" y="2072640"/>
            <a:ext cx="0" cy="2771775"/>
          </a:xfrm>
          <a:prstGeom prst="line">
            <a:avLst/>
          </a:prstGeom>
          <a:ln w="3175">
            <a:solidFill>
              <a:schemeClr val="bg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56835" y="2178685"/>
            <a:ext cx="5238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chemeClr val="bg1"/>
                </a:solidFill>
                <a:latin typeface="Calibri" panose="020F0502020204030204"/>
                <a:ea typeface="微软雅黑" panose="020B0503020204020204" pitchFamily="34" charset="-122"/>
                <a:cs typeface="MiSans" panose="00000500000000000000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Part III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0175" y="3524250"/>
            <a:ext cx="5325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Duan Youzhen 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 in charge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360257"/>
            <a:ext cx="7492365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800" b="1" dirty="0">
                <a:solidFill>
                  <a:schemeClr val="bg1"/>
                </a:solidFill>
                <a:cs typeface="+mn-ea"/>
                <a:sym typeface="+mn-lt"/>
              </a:rPr>
              <a:t>Opening a db.sqlite3 file with DataSource</a:t>
            </a:r>
            <a:r>
              <a:rPr lang="en-US" sz="2800" b="1" dirty="0">
                <a:solidFill>
                  <a:schemeClr val="bg1"/>
                </a:solidFill>
                <a:cs typeface="+mn-ea"/>
                <a:sym typeface="+mn-lt"/>
              </a:rPr>
              <a:t>-1</a:t>
            </a:r>
            <a:endParaRPr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Duan Youzhen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4490" y="2421890"/>
            <a:ext cx="2954020" cy="146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000">
                <a:solidFill>
                  <a:schemeClr val="bg2"/>
                </a:solidFill>
              </a:rPr>
              <a:t>Use pycharm's plugins function to search and download the database plugin Database Navigator.</a:t>
            </a:r>
            <a:endParaRPr sz="2000">
              <a:solidFill>
                <a:schemeClr val="bg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10" y="1400175"/>
            <a:ext cx="7149465" cy="52844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360257"/>
            <a:ext cx="7591425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800" b="1" dirty="0">
                <a:solidFill>
                  <a:schemeClr val="bg1"/>
                </a:solidFill>
                <a:cs typeface="+mn-ea"/>
                <a:sym typeface="+mn-lt"/>
              </a:rPr>
              <a:t>Opening a db.sqlite3 file with DataSource</a:t>
            </a:r>
            <a:r>
              <a:rPr lang="en-US" sz="2800" b="1" dirty="0">
                <a:solidFill>
                  <a:schemeClr val="bg1"/>
                </a:solidFill>
                <a:cs typeface="+mn-ea"/>
                <a:sym typeface="+mn-lt"/>
              </a:rPr>
              <a:t>-2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Duan Youzhen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4490" y="2529205"/>
            <a:ext cx="3138170" cy="146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000">
                <a:solidFill>
                  <a:schemeClr val="bg2"/>
                </a:solidFill>
              </a:rPr>
              <a:t>Create a new database in Database Navigator and enter the correct location for the database files.</a:t>
            </a:r>
            <a:endParaRPr sz="2000">
              <a:solidFill>
                <a:schemeClr val="bg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1497965"/>
            <a:ext cx="7674610" cy="48647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282787"/>
            <a:ext cx="94164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800" b="1" dirty="0">
                <a:solidFill>
                  <a:schemeClr val="bg1"/>
                </a:solidFill>
                <a:cs typeface="+mn-ea"/>
                <a:sym typeface="+mn-lt"/>
              </a:rPr>
              <a:t>Back-office management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Duan Youzhen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2890" y="139763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Create Administrator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Set user name and password as admin</a:t>
            </a:r>
            <a:endParaRPr lang="en-US" altLang="zh-CN">
              <a:solidFill>
                <a:srgbClr val="FFFF00"/>
              </a:solidFill>
            </a:endParaRPr>
          </a:p>
        </p:txBody>
      </p:sp>
      <p:pic>
        <p:nvPicPr>
          <p:cNvPr id="8" name="图片 7" descr="905a62bd00464369439566c8253f87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90" y="2441575"/>
            <a:ext cx="10638155" cy="2927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92680" y="214842"/>
            <a:ext cx="96151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800" b="1" dirty="0">
                <a:solidFill>
                  <a:schemeClr val="bg1"/>
                </a:solidFill>
                <a:cs typeface="+mn-ea"/>
                <a:sym typeface="+mn-lt"/>
              </a:rPr>
              <a:t>Registered Model Classes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Duan Youzhen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810" y="843915"/>
            <a:ext cx="6337935" cy="707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FF00"/>
                </a:solidFill>
                <a:sym typeface="+mn-ea"/>
              </a:rPr>
              <a:t>Open the booktest\booktest\admin.py file and write the following code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The list_display property defines which fields are displayed in the list display page.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The fields property defines which fields are displayed on the edit page.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The search_fields property defines which fields can be searched by.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The author method defines a custom column that displays the author of the book.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The filter_horizontal property defines a horizontal filter that allows the user to select the author using a multi-select box.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The AuthorAdmin class is the management class for the Author model. Use the @admin.register(Author) decorator to register this class as the management interface for the Author model.</a:t>
            </a:r>
            <a:endParaRPr lang="zh-CN" altLang="en-US">
              <a:solidFill>
                <a:srgbClr val="FFFF00"/>
              </a:solidFill>
            </a:endParaRPr>
          </a:p>
          <a:p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4" name="图片 3" descr="365c869259a8cc36dc808b41ff7660d"/>
          <p:cNvPicPr>
            <a:picLocks noChangeAspect="1"/>
          </p:cNvPicPr>
          <p:nvPr/>
        </p:nvPicPr>
        <p:blipFill>
          <a:blip r:embed="rId2"/>
          <a:srcRect l="32559" t="9632" r="28750" b="13312"/>
          <a:stretch>
            <a:fillRect/>
          </a:stretch>
        </p:blipFill>
        <p:spPr>
          <a:xfrm>
            <a:off x="6468745" y="843915"/>
            <a:ext cx="5379085" cy="5797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17115" y="341207"/>
            <a:ext cx="113925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800" b="1" dirty="0">
                <a:solidFill>
                  <a:schemeClr val="bg1"/>
                </a:solidFill>
                <a:cs typeface="+mn-ea"/>
                <a:sym typeface="+mn-lt"/>
              </a:rPr>
              <a:t>Customised admin page templates</a:t>
            </a:r>
            <a:r>
              <a:rPr lang="en-US" sz="2800" b="1" dirty="0">
                <a:solidFill>
                  <a:schemeClr val="bg1"/>
                </a:solidFill>
                <a:cs typeface="+mn-ea"/>
                <a:sym typeface="+mn-lt"/>
              </a:rPr>
              <a:t>-1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Duan Youzhen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1945" y="1150620"/>
            <a:ext cx="9364345" cy="502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>
                <a:solidFill>
                  <a:schemeClr val="bg2"/>
                </a:solidFill>
              </a:rPr>
              <a:t>Modify the DIRS of TEMPLATES in booktest/booktest/settings.py to the specified path:</a:t>
            </a:r>
            <a:endParaRPr>
              <a:solidFill>
                <a:schemeClr val="bg2"/>
              </a:solidFill>
            </a:endParaRPr>
          </a:p>
        </p:txBody>
      </p:sp>
      <p:pic>
        <p:nvPicPr>
          <p:cNvPr id="4" name="图片 3" descr="419d7d9074578b99abc4eb3e690e2c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1725295"/>
            <a:ext cx="11313795" cy="43935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544725" y="301837"/>
            <a:ext cx="113925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800" b="1" dirty="0">
                <a:solidFill>
                  <a:schemeClr val="bg1"/>
                </a:solidFill>
                <a:cs typeface="+mn-ea"/>
                <a:sym typeface="+mn-lt"/>
              </a:rPr>
              <a:t>Customised admin page templates</a:t>
            </a:r>
            <a:r>
              <a:rPr lang="en-US" sz="2800" b="1" dirty="0">
                <a:solidFill>
                  <a:schemeClr val="bg1"/>
                </a:solidFill>
                <a:cs typeface="+mn-ea"/>
                <a:sym typeface="+mn-lt"/>
              </a:rPr>
              <a:t>-2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Duan Youzhen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0395" y="977265"/>
            <a:ext cx="10955020" cy="146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>
                <a:solidFill>
                  <a:schemeClr val="bg2"/>
                </a:solidFill>
              </a:rPr>
              <a:t>Create the directory booktest/templates/admin, copy the base_site.html file under Lib\site-packages\django\contrib\admin\templates\admin in the python installation path to that directory and change it to the following:</a:t>
            </a:r>
            <a:endParaRPr sz="1600">
              <a:solidFill>
                <a:schemeClr val="bg2"/>
              </a:solidFill>
            </a:endParaRPr>
          </a:p>
          <a:p>
            <a:endParaRPr sz="160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991360"/>
            <a:ext cx="11678285" cy="4213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00985" y="301837"/>
            <a:ext cx="860806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800" b="1" dirty="0">
                <a:solidFill>
                  <a:schemeClr val="bg1"/>
                </a:solidFill>
                <a:cs typeface="+mn-ea"/>
                <a:sym typeface="+mn-lt"/>
              </a:rPr>
              <a:t>Initiation of projects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Duan Youzhen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 in charge）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0395" y="977265"/>
            <a:ext cx="10955020" cy="833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>
                <a:solidFill>
                  <a:schemeClr val="bg2"/>
                </a:solidFill>
              </a:rPr>
              <a:t>After executing the command:</a:t>
            </a:r>
            <a:endParaRPr sz="1600">
              <a:solidFill>
                <a:schemeClr val="bg2"/>
              </a:solidFill>
            </a:endParaRPr>
          </a:p>
          <a:p>
            <a:r>
              <a:rPr sz="1600">
                <a:solidFill>
                  <a:srgbClr val="FFFF00"/>
                </a:solidFill>
              </a:rPr>
              <a:t>python manage.py runserver</a:t>
            </a:r>
            <a:endParaRPr sz="1600">
              <a:solidFill>
                <a:schemeClr val="bg2"/>
              </a:solidFill>
            </a:endParaRPr>
          </a:p>
          <a:p>
            <a:r>
              <a:rPr sz="1600">
                <a:solidFill>
                  <a:schemeClr val="bg2"/>
                </a:solidFill>
              </a:rPr>
              <a:t>Open </a:t>
            </a:r>
            <a:r>
              <a:rPr sz="1600">
                <a:solidFill>
                  <a:srgbClr val="FFFF00"/>
                </a:solidFill>
              </a:rPr>
              <a:t>http://127.0.0.1:8000/admin</a:t>
            </a:r>
            <a:endParaRPr sz="1600">
              <a:solidFill>
                <a:srgbClr val="FFFF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1811020"/>
            <a:ext cx="11511280" cy="4556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6100"/>
            <a:ext cx="6108700" cy="576516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444240" y="3299460"/>
            <a:ext cx="7240270" cy="33655"/>
          </a:xfrm>
          <a:prstGeom prst="line">
            <a:avLst/>
          </a:prstGeom>
          <a:ln w="3175">
            <a:solidFill>
              <a:schemeClr val="bg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350385" y="2072640"/>
            <a:ext cx="0" cy="2771775"/>
          </a:xfrm>
          <a:prstGeom prst="line">
            <a:avLst/>
          </a:prstGeom>
          <a:ln w="3175">
            <a:solidFill>
              <a:schemeClr val="bg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56835" y="2178685"/>
            <a:ext cx="5238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chemeClr val="bg1"/>
                </a:solidFill>
                <a:latin typeface="Calibri" panose="020F0502020204030204"/>
                <a:ea typeface="微软雅黑" panose="020B0503020204020204" pitchFamily="34" charset="-122"/>
                <a:cs typeface="MiSans" panose="00000500000000000000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Part IV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0175" y="3524250"/>
            <a:ext cx="5325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Problems encountered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6100"/>
            <a:ext cx="6108700" cy="576516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444240" y="3299460"/>
            <a:ext cx="7240270" cy="33655"/>
          </a:xfrm>
          <a:prstGeom prst="line">
            <a:avLst/>
          </a:prstGeom>
          <a:ln w="3175">
            <a:solidFill>
              <a:schemeClr val="bg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350385" y="2072640"/>
            <a:ext cx="0" cy="2771775"/>
          </a:xfrm>
          <a:prstGeom prst="line">
            <a:avLst/>
          </a:prstGeom>
          <a:ln w="3175">
            <a:solidFill>
              <a:schemeClr val="bg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56835" y="2178685"/>
            <a:ext cx="5238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Part I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0175" y="3524250"/>
            <a:ext cx="53251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Overview of Engineering Documents </a:t>
            </a:r>
            <a:r>
              <a:rPr lang="en-US" altLang="zh-CN" sz="2400" dirty="0">
                <a:solidFill>
                  <a:schemeClr val="bg1">
                    <a:alpha val="65000"/>
                  </a:schemeClr>
                </a:solidFill>
                <a:cs typeface="+mn-ea"/>
                <a:sym typeface="+mn-lt"/>
              </a:rPr>
              <a:t>OUTLINED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69815" y="4354195"/>
            <a:ext cx="61588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kern="1200" cap="none" spc="0" normalizeH="0" baseline="0" noProof="0" dirty="0">
                <a:solidFill>
                  <a:schemeClr val="bg1"/>
                </a:solidFill>
                <a:cs typeface="+mn-ea"/>
                <a:sym typeface="+mn-lt"/>
              </a:rPr>
              <a:t>Relevant code overview and effect implementation</a:t>
            </a:r>
            <a:endParaRPr kumimoji="0" lang="en-US" sz="1200" kern="1200" cap="none" spc="0" normalizeH="0" baseline="0" noProof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282152"/>
            <a:ext cx="190246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Problem 1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>
            <p:custDataLst>
              <p:tags r:id="rId2"/>
            </p:custDataLst>
          </p:nvPr>
        </p:nvSpPr>
        <p:spPr>
          <a:xfrm>
            <a:off x="1514534" y="940124"/>
            <a:ext cx="733543" cy="733543"/>
          </a:xfrm>
          <a:prstGeom prst="ellipse">
            <a:avLst/>
          </a:prstGeom>
          <a:solidFill>
            <a:srgbClr val="01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70785" y="1013460"/>
            <a:ext cx="7477760" cy="279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Error django.db.utils.OperationalError: database is locked when using sqlite3 files.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任意多边形 45"/>
          <p:cNvSpPr/>
          <p:nvPr>
            <p:custDataLst>
              <p:tags r:id="rId4"/>
            </p:custDataLst>
          </p:nvPr>
        </p:nvSpPr>
        <p:spPr>
          <a:xfrm>
            <a:off x="1661160" y="1123315"/>
            <a:ext cx="429260" cy="35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5" name="图片 4" descr="bb309eb9ba804195f8344023d6fbc6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75" y="1810385"/>
            <a:ext cx="9302115" cy="48501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282152"/>
            <a:ext cx="34239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Problem 1 Solution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>
            <p:custDataLst>
              <p:tags r:id="rId2"/>
            </p:custDataLst>
          </p:nvPr>
        </p:nvSpPr>
        <p:spPr>
          <a:xfrm>
            <a:off x="1514534" y="940124"/>
            <a:ext cx="733543" cy="733543"/>
          </a:xfrm>
          <a:prstGeom prst="ellipse">
            <a:avLst/>
          </a:prstGeom>
          <a:solidFill>
            <a:srgbClr val="01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70785" y="1013460"/>
            <a:ext cx="7477760" cy="279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Set disconnection pool: Database-&gt;Settings-&gt;Details, set the disconnection pool to 1 minute.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任意多边形 45"/>
          <p:cNvSpPr/>
          <p:nvPr>
            <p:custDataLst>
              <p:tags r:id="rId4"/>
            </p:custDataLst>
          </p:nvPr>
        </p:nvSpPr>
        <p:spPr>
          <a:xfrm>
            <a:off x="1661160" y="1123315"/>
            <a:ext cx="429260" cy="35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420" y="1736090"/>
            <a:ext cx="7925435" cy="50234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282152"/>
            <a:ext cx="34239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Problem 1 Solution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>
            <p:custDataLst>
              <p:tags r:id="rId2"/>
            </p:custDataLst>
          </p:nvPr>
        </p:nvSpPr>
        <p:spPr>
          <a:xfrm>
            <a:off x="1514534" y="803599"/>
            <a:ext cx="733543" cy="733543"/>
          </a:xfrm>
          <a:prstGeom prst="ellipse">
            <a:avLst/>
          </a:prstGeom>
          <a:solidFill>
            <a:srgbClr val="01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70785" y="1013460"/>
            <a:ext cx="7477760" cy="279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Add the timeout option to the settings file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任意多边形 45"/>
          <p:cNvSpPr/>
          <p:nvPr>
            <p:custDataLst>
              <p:tags r:id="rId4"/>
            </p:custDataLst>
          </p:nvPr>
        </p:nvSpPr>
        <p:spPr>
          <a:xfrm>
            <a:off x="1661160" y="986790"/>
            <a:ext cx="429260" cy="35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5" name="图片 4" descr="c963294f5c5a0ef50ac6b1d12a1e3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15" y="1789430"/>
            <a:ext cx="10367010" cy="47967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pic>
        <p:nvPicPr>
          <p:cNvPr id="3" name="图片 2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40000">
            <a:off x="8518525" y="381254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165947"/>
            <a:ext cx="190246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Problem 2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>
            <p:custDataLst>
              <p:tags r:id="rId2"/>
            </p:custDataLst>
          </p:nvPr>
        </p:nvSpPr>
        <p:spPr>
          <a:xfrm>
            <a:off x="1097339" y="687394"/>
            <a:ext cx="733543" cy="733543"/>
          </a:xfrm>
          <a:prstGeom prst="ellipse">
            <a:avLst/>
          </a:prstGeom>
          <a:solidFill>
            <a:srgbClr val="01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5810" y="755650"/>
            <a:ext cx="812038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iSans" panose="00000500000000000000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When adding a book and selecting an author, the author's name can only be displayed as "Author project".</a:t>
            </a:r>
            <a:endParaRPr lang="zh-CN" altLang="en-US" sz="2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任意多边形 45"/>
          <p:cNvSpPr/>
          <p:nvPr>
            <p:custDataLst>
              <p:tags r:id="rId4"/>
            </p:custDataLst>
          </p:nvPr>
        </p:nvSpPr>
        <p:spPr>
          <a:xfrm>
            <a:off x="1243965" y="870585"/>
            <a:ext cx="429260" cy="351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925" y="1697355"/>
            <a:ext cx="9841230" cy="47256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6100"/>
            <a:ext cx="6108700" cy="576516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444240" y="4295140"/>
            <a:ext cx="7240270" cy="33655"/>
          </a:xfrm>
          <a:prstGeom prst="line">
            <a:avLst/>
          </a:prstGeom>
          <a:ln w="3175">
            <a:solidFill>
              <a:schemeClr val="bg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350385" y="2479040"/>
            <a:ext cx="0" cy="2771775"/>
          </a:xfrm>
          <a:prstGeom prst="line">
            <a:avLst/>
          </a:prstGeom>
          <a:ln w="3175">
            <a:solidFill>
              <a:schemeClr val="bg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26990" y="2479040"/>
            <a:ext cx="52387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defRPr sz="6000" b="1">
                <a:solidFill>
                  <a:schemeClr val="bg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Calibri" panose="020F0502020204030204"/>
              </a:rPr>
              <a:t>Thanks for watching.</a:t>
            </a:r>
            <a:endParaRPr lang="zh-CN" altLang="en-US" dirty="0">
              <a:sym typeface="Calibri" panose="020F0502020204030204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778087"/>
            <a:ext cx="23958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Project ideas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椭圆 22"/>
          <p:cNvSpPr/>
          <p:nvPr>
            <p:custDataLst>
              <p:tags r:id="rId2"/>
            </p:custDataLst>
          </p:nvPr>
        </p:nvSpPr>
        <p:spPr>
          <a:xfrm>
            <a:off x="1187818" y="2653665"/>
            <a:ext cx="842577" cy="842577"/>
          </a:xfrm>
          <a:prstGeom prst="ellipse">
            <a:avLst/>
          </a:prstGeom>
          <a:solidFill>
            <a:srgbClr val="01D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框 11"/>
          <p:cNvSpPr txBox="1"/>
          <p:nvPr>
            <p:custDataLst>
              <p:tags r:id="rId3"/>
            </p:custDataLst>
          </p:nvPr>
        </p:nvSpPr>
        <p:spPr>
          <a:xfrm>
            <a:off x="2178685" y="2771140"/>
            <a:ext cx="8605520" cy="17894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R="0"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kern="1200" cap="none" spc="0" normalizeH="0" baseline="0" noProof="0" dirty="0">
                <a:solidFill>
                  <a:schemeClr val="bg1"/>
                </a:solidFill>
                <a:cs typeface="+mn-ea"/>
                <a:sym typeface="+mn-lt"/>
              </a:rPr>
              <a:t>Book store</a:t>
            </a:r>
            <a:r>
              <a:rPr kumimoji="0" lang="zh-CN" altLang="en-US" sz="3200" b="1" kern="1200" cap="none" spc="0" normalizeH="0" baseline="0" noProof="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kumimoji="0" lang="en-US" sz="3200" b="1" kern="1200" cap="none" spc="0" normalizeH="0" baseline="0" noProof="0" dirty="0">
              <a:solidFill>
                <a:schemeClr val="bg1"/>
              </a:solidFill>
              <a:cs typeface="+mn-ea"/>
              <a:sym typeface="+mn-lt"/>
            </a:endParaRPr>
          </a:p>
          <a:p>
            <a:pPr marR="0" defTabSz="9144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1" kern="1200" cap="none" spc="0" normalizeH="0" baseline="0" noProof="0" dirty="0">
                <a:solidFill>
                  <a:schemeClr val="bg1"/>
                </a:solidFill>
                <a:cs typeface="+mn-ea"/>
                <a:sym typeface="+mn-lt"/>
              </a:rPr>
              <a:t>The use of Django comes with Admin and ORM framework will be able to easily implement a many-to-many table relationship between add, delete and retrieve.</a:t>
            </a:r>
            <a:endParaRPr kumimoji="0" lang="en-US" sz="2000" b="1" kern="1200" cap="none" spc="0" normalizeH="0" baseline="0" noProof="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447887"/>
            <a:ext cx="32048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Project Catalogue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90" y="472440"/>
            <a:ext cx="4777740" cy="5913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778087"/>
            <a:ext cx="54756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Screenshot of function running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170555" y="1985645"/>
            <a:ext cx="1633220" cy="1794510"/>
          </a:xfrm>
          <a:prstGeom prst="rect">
            <a:avLst/>
          </a:prstGeom>
          <a:solidFill>
            <a:srgbClr val="01D33D"/>
          </a:solidFill>
          <a:ln>
            <a:solidFill>
              <a:srgbClr val="01D3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noFill/>
              </a:ln>
              <a:solidFill>
                <a:srgbClr val="01D33D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133340" y="1985645"/>
            <a:ext cx="1832610" cy="1794510"/>
          </a:xfrm>
          <a:prstGeom prst="rect">
            <a:avLst/>
          </a:prstGeom>
          <a:solidFill>
            <a:srgbClr val="01D33D"/>
          </a:solidFill>
          <a:ln>
            <a:solidFill>
              <a:srgbClr val="01D3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noFill/>
              </a:ln>
              <a:solidFill>
                <a:srgbClr val="01D33D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7243445" y="1985645"/>
            <a:ext cx="1893570" cy="1794510"/>
          </a:xfrm>
          <a:prstGeom prst="rect">
            <a:avLst/>
          </a:prstGeom>
          <a:solidFill>
            <a:srgbClr val="01D33D"/>
          </a:solidFill>
          <a:ln>
            <a:solidFill>
              <a:srgbClr val="01D3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noFill/>
              </a:ln>
              <a:solidFill>
                <a:srgbClr val="01D33D"/>
              </a:solidFill>
              <a:cs typeface="+mn-ea"/>
              <a:sym typeface="+mn-lt"/>
            </a:endParaRPr>
          </a:p>
        </p:txBody>
      </p:sp>
      <p:sp>
        <p:nvSpPr>
          <p:cNvPr id="23" name="文本框 15"/>
          <p:cNvSpPr txBox="1"/>
          <p:nvPr>
            <p:custDataLst>
              <p:tags r:id="rId5"/>
            </p:custDataLst>
          </p:nvPr>
        </p:nvSpPr>
        <p:spPr>
          <a:xfrm>
            <a:off x="2934970" y="1009015"/>
            <a:ext cx="2063115" cy="239966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Find books by author name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17"/>
          <p:cNvSpPr txBox="1"/>
          <p:nvPr>
            <p:custDataLst>
              <p:tags r:id="rId6"/>
            </p:custDataLst>
          </p:nvPr>
        </p:nvSpPr>
        <p:spPr>
          <a:xfrm>
            <a:off x="5000625" y="1737995"/>
            <a:ext cx="2063115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Show all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books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19"/>
          <p:cNvSpPr txBox="1"/>
          <p:nvPr>
            <p:custDataLst>
              <p:tags r:id="rId7"/>
            </p:custDataLst>
          </p:nvPr>
        </p:nvSpPr>
        <p:spPr>
          <a:xfrm>
            <a:off x="7158355" y="1563370"/>
            <a:ext cx="2063115" cy="18453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Search for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books by title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9414510" y="1985645"/>
            <a:ext cx="1893570" cy="1794510"/>
          </a:xfrm>
          <a:prstGeom prst="rect">
            <a:avLst/>
          </a:prstGeom>
          <a:solidFill>
            <a:srgbClr val="01D33D"/>
          </a:solidFill>
          <a:ln>
            <a:solidFill>
              <a:srgbClr val="01D3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n>
                <a:noFill/>
              </a:ln>
              <a:solidFill>
                <a:srgbClr val="01D33D"/>
              </a:solidFill>
              <a:cs typeface="+mn-ea"/>
              <a:sym typeface="+mn-lt"/>
            </a:endParaRPr>
          </a:p>
        </p:txBody>
      </p:sp>
      <p:sp>
        <p:nvSpPr>
          <p:cNvPr id="13" name="文本框 19"/>
          <p:cNvSpPr txBox="1"/>
          <p:nvPr>
            <p:custDataLst>
              <p:tags r:id="rId9"/>
            </p:custDataLst>
          </p:nvPr>
        </p:nvSpPr>
        <p:spPr>
          <a:xfrm>
            <a:off x="9316720" y="1737995"/>
            <a:ext cx="2063115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arrange in order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1207770" y="1985645"/>
            <a:ext cx="1633220" cy="1794510"/>
          </a:xfrm>
          <a:prstGeom prst="rect">
            <a:avLst/>
          </a:prstGeom>
          <a:solidFill>
            <a:srgbClr val="01D33D"/>
          </a:solidFill>
          <a:ln>
            <a:solidFill>
              <a:srgbClr val="01D3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n>
                <a:noFill/>
              </a:ln>
              <a:solidFill>
                <a:srgbClr val="01D33D"/>
              </a:solidFill>
              <a:cs typeface="+mn-ea"/>
              <a:sym typeface="+mn-lt"/>
            </a:endParaRPr>
          </a:p>
        </p:txBody>
      </p:sp>
      <p:sp>
        <p:nvSpPr>
          <p:cNvPr id="20" name="文本框 13"/>
          <p:cNvSpPr txBox="1"/>
          <p:nvPr>
            <p:custDataLst>
              <p:tags r:id="rId11"/>
            </p:custDataLst>
          </p:nvPr>
        </p:nvSpPr>
        <p:spPr>
          <a:xfrm>
            <a:off x="992505" y="1586230"/>
            <a:ext cx="2063115" cy="16148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Add a book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>
            <p:custDataLst>
              <p:tags r:id="rId12"/>
            </p:custDataLst>
          </p:nvPr>
        </p:nvSpPr>
        <p:spPr>
          <a:xfrm>
            <a:off x="6377305" y="4279265"/>
            <a:ext cx="1832610" cy="1794510"/>
          </a:xfrm>
          <a:prstGeom prst="rect">
            <a:avLst/>
          </a:prstGeom>
          <a:solidFill>
            <a:srgbClr val="01D33D"/>
          </a:solidFill>
          <a:ln>
            <a:solidFill>
              <a:srgbClr val="01D3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n>
                <a:noFill/>
              </a:ln>
              <a:solidFill>
                <a:srgbClr val="01D33D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>
            <p:custDataLst>
              <p:tags r:id="rId13"/>
            </p:custDataLst>
          </p:nvPr>
        </p:nvSpPr>
        <p:spPr>
          <a:xfrm>
            <a:off x="4104640" y="4279265"/>
            <a:ext cx="1832610" cy="1794510"/>
          </a:xfrm>
          <a:prstGeom prst="rect">
            <a:avLst/>
          </a:prstGeom>
          <a:solidFill>
            <a:srgbClr val="01D33D"/>
          </a:solidFill>
          <a:ln>
            <a:solidFill>
              <a:srgbClr val="01D3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noFill/>
              </a:ln>
              <a:solidFill>
                <a:srgbClr val="01D33D"/>
              </a:solidFill>
              <a:cs typeface="+mn-ea"/>
              <a:sym typeface="+mn-lt"/>
            </a:endParaRPr>
          </a:p>
        </p:txBody>
      </p:sp>
      <p:sp>
        <p:nvSpPr>
          <p:cNvPr id="10" name="文本框 17"/>
          <p:cNvSpPr txBox="1"/>
          <p:nvPr>
            <p:custDataLst>
              <p:tags r:id="rId14"/>
            </p:custDataLst>
          </p:nvPr>
        </p:nvSpPr>
        <p:spPr>
          <a:xfrm>
            <a:off x="3989070" y="3914775"/>
            <a:ext cx="2063115" cy="18453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Modify Book Information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7"/>
          <p:cNvSpPr txBox="1"/>
          <p:nvPr>
            <p:custDataLst>
              <p:tags r:id="rId15"/>
            </p:custDataLst>
          </p:nvPr>
        </p:nvSpPr>
        <p:spPr>
          <a:xfrm>
            <a:off x="6262370" y="4145280"/>
            <a:ext cx="2063115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Delete function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778087"/>
            <a:ext cx="993521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Add a book（Les Miserables and The Old Man and the Sea）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10" y="1615440"/>
            <a:ext cx="9716770" cy="4665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8085" y="535305"/>
            <a:ext cx="14767560" cy="6572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Find books by author name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（Take Ernest Hemingway, author of The Old Man and the Sea）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1695450"/>
            <a:ext cx="9913620" cy="4761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190" y="-2945130"/>
            <a:ext cx="6108700" cy="576516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187980" y="606637"/>
            <a:ext cx="25730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Show all books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" y="1228090"/>
            <a:ext cx="10787380" cy="5180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4.xml><?xml version="1.0" encoding="utf-8"?>
<p:tagLst xmlns:p="http://schemas.openxmlformats.org/presentationml/2006/main">
  <p:tag name="KSO_WM_DIAGRAM_VIRTUALLY_FRAME" val="{&quot;height&quot;:1231.4,&quot;left&quot;:92.15,&quot;top&quot;:148.2,&quot;width&quot;:495.6}"/>
</p:tagLst>
</file>

<file path=ppt/tags/tag715.xml><?xml version="1.0" encoding="utf-8"?>
<p:tagLst xmlns:p="http://schemas.openxmlformats.org/presentationml/2006/main">
  <p:tag name="KSO_WM_DIAGRAM_VIRTUALLY_FRAME" val="{&quot;height&quot;:1231.4,&quot;left&quot;:92.15,&quot;top&quot;:148.2,&quot;width&quot;:495.6}"/>
</p:tagLst>
</file>

<file path=ppt/tags/tag7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8.xml><?xml version="1.0" encoding="utf-8"?>
<p:tagLst xmlns:p="http://schemas.openxmlformats.org/presentationml/2006/main">
  <p:tag name="KSO_WM_DIAGRAM_VIRTUALLY_FRAME" val="{&quot;height&quot;:388.45,&quot;left&quot;:138.2,&quot;top&quot;:93.7,&quot;width&quot;:765.95}"/>
</p:tagLst>
</file>

<file path=ppt/tags/tag719.xml><?xml version="1.0" encoding="utf-8"?>
<p:tagLst xmlns:p="http://schemas.openxmlformats.org/presentationml/2006/main">
  <p:tag name="KSO_WM_DIAGRAM_VIRTUALLY_FRAME" val="{&quot;height&quot;:388.45,&quot;left&quot;:138.2,&quot;top&quot;:93.7,&quot;width&quot;:765.95}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DIAGRAM_VIRTUALLY_FRAME" val="{&quot;height&quot;:388.45,&quot;left&quot;:138.2,&quot;top&quot;:93.7,&quot;width&quot;:765.95}"/>
</p:tagLst>
</file>

<file path=ppt/tags/tag721.xml><?xml version="1.0" encoding="utf-8"?>
<p:tagLst xmlns:p="http://schemas.openxmlformats.org/presentationml/2006/main">
  <p:tag name="PA" val="v5.2.4"/>
  <p:tag name="WHOLESPTYPE" val="Shape_Text"/>
  <p:tag name="KSO_WM_DIAGRAM_VIRTUALLY_FRAME" val="{&quot;height&quot;:388.45,&quot;left&quot;:138.2,&quot;top&quot;:93.7,&quot;width&quot;:765.95}"/>
</p:tagLst>
</file>

<file path=ppt/tags/tag722.xml><?xml version="1.0" encoding="utf-8"?>
<p:tagLst xmlns:p="http://schemas.openxmlformats.org/presentationml/2006/main">
  <p:tag name="PA" val="v5.2.4"/>
  <p:tag name="WHOLESPTYPE" val="Shape_Text"/>
  <p:tag name="KSO_WM_DIAGRAM_VIRTUALLY_FRAME" val="{&quot;height&quot;:388.45,&quot;left&quot;:138.2,&quot;top&quot;:93.7,&quot;width&quot;:765.95}"/>
</p:tagLst>
</file>

<file path=ppt/tags/tag723.xml><?xml version="1.0" encoding="utf-8"?>
<p:tagLst xmlns:p="http://schemas.openxmlformats.org/presentationml/2006/main">
  <p:tag name="PA" val="v5.2.4"/>
  <p:tag name="WHOLESPTYPE" val="Shape_Text"/>
  <p:tag name="KSO_WM_DIAGRAM_VIRTUALLY_FRAME" val="{&quot;height&quot;:388.45,&quot;left&quot;:138.2,&quot;top&quot;:93.7,&quot;width&quot;:765.95}"/>
</p:tagLst>
</file>

<file path=ppt/tags/tag724.xml><?xml version="1.0" encoding="utf-8"?>
<p:tagLst xmlns:p="http://schemas.openxmlformats.org/presentationml/2006/main">
  <p:tag name="KSO_WM_DIAGRAM_VIRTUALLY_FRAME" val="{&quot;height&quot;:388.45,&quot;left&quot;:138.2,&quot;top&quot;:93.7,&quot;width&quot;:765.95}"/>
</p:tagLst>
</file>

<file path=ppt/tags/tag725.xml><?xml version="1.0" encoding="utf-8"?>
<p:tagLst xmlns:p="http://schemas.openxmlformats.org/presentationml/2006/main">
  <p:tag name="PA" val="v5.2.4"/>
  <p:tag name="WHOLESPTYPE" val="Shape_Text"/>
  <p:tag name="KSO_WM_DIAGRAM_VIRTUALLY_FRAME" val="{&quot;height&quot;:388.45,&quot;left&quot;:138.2,&quot;top&quot;:93.7,&quot;width&quot;:765.95}"/>
</p:tagLst>
</file>

<file path=ppt/tags/tag726.xml><?xml version="1.0" encoding="utf-8"?>
<p:tagLst xmlns:p="http://schemas.openxmlformats.org/presentationml/2006/main">
  <p:tag name="KSO_WM_DIAGRAM_VIRTUALLY_FRAME" val="{&quot;height&quot;:335.95,&quot;left&quot;:138.2,&quot;top&quot;:146.2,&quot;width&quot;:765.95}"/>
</p:tagLst>
</file>

<file path=ppt/tags/tag727.xml><?xml version="1.0" encoding="utf-8"?>
<p:tagLst xmlns:p="http://schemas.openxmlformats.org/presentationml/2006/main">
  <p:tag name="PA" val="v5.2.4"/>
  <p:tag name="WHOLESPTYPE" val="Shape_Text"/>
  <p:tag name="KSO_WM_DIAGRAM_VIRTUALLY_FRAME" val="{&quot;height&quot;:335.95,&quot;left&quot;:138.2,&quot;top&quot;:146.2,&quot;width&quot;:673.8012598425197}"/>
</p:tagLst>
</file>

<file path=ppt/tags/tag728.xml><?xml version="1.0" encoding="utf-8"?>
<p:tagLst xmlns:p="http://schemas.openxmlformats.org/presentationml/2006/main">
  <p:tag name="KSO_WM_DIAGRAM_VIRTUALLY_FRAME" val="{&quot;height&quot;:388.45,&quot;left&quot;:138.2,&quot;top&quot;:93.7,&quot;width&quot;:765.95}"/>
</p:tagLst>
</file>

<file path=ppt/tags/tag729.xml><?xml version="1.0" encoding="utf-8"?>
<p:tagLst xmlns:p="http://schemas.openxmlformats.org/presentationml/2006/main">
  <p:tag name="KSO_WM_DIAGRAM_VIRTUALLY_FRAME" val="{&quot;height&quot;:388.45,&quot;left&quot;:138.2,&quot;top&quot;:93.7,&quot;width&quot;:765.95}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PA" val="v5.2.4"/>
  <p:tag name="WHOLESPTYPE" val="Shape_Text"/>
  <p:tag name="KSO_WM_DIAGRAM_VIRTUALLY_FRAME" val="{&quot;height&quot;:388.45,&quot;left&quot;:138.2,&quot;top&quot;:93.7,&quot;width&quot;:765.95}"/>
</p:tagLst>
</file>

<file path=ppt/tags/tag731.xml><?xml version="1.0" encoding="utf-8"?>
<p:tagLst xmlns:p="http://schemas.openxmlformats.org/presentationml/2006/main">
  <p:tag name="PA" val="v5.2.4"/>
  <p:tag name="WHOLESPTYPE" val="Shape_Text"/>
  <p:tag name="KSO_WM_DIAGRAM_VIRTUALLY_FRAME" val="{&quot;height&quot;:388.45,&quot;left&quot;:138.2,&quot;top&quot;:93.7,&quot;width&quot;:765.95}"/>
</p:tagLst>
</file>

<file path=ppt/tags/tag7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6.xml><?xml version="1.0" encoding="utf-8"?>
<p:tagLst xmlns:p="http://schemas.openxmlformats.org/presentationml/2006/main">
  <p:tag name="KSO_WM_DIAGRAM_VIRTUALLY_FRAME" val="{&quot;height&quot;:143.09417322834648,&quot;left&quot;:61.60464566929134,&quot;top&quot;:285.0040157480315,&quot;width&quot;:343.19692913385836}"/>
</p:tagLst>
</file>

<file path=ppt/tags/tag757.xml><?xml version="1.0" encoding="utf-8"?>
<p:tagLst xmlns:p="http://schemas.openxmlformats.org/presentationml/2006/main">
  <p:tag name="KSO_WM_DIAGRAM_VIRTUALLY_FRAME" val="{&quot;height&quot;:143.09417322834648,&quot;left&quot;:61.60464566929134,&quot;top&quot;:285.0040157480315,&quot;width&quot;:343.19692913385836}"/>
</p:tagLst>
</file>

<file path=ppt/tags/tag758.xml><?xml version="1.0" encoding="utf-8"?>
<p:tagLst xmlns:p="http://schemas.openxmlformats.org/presentationml/2006/main">
  <p:tag name="KSO_WM_DIAGRAM_VIRTUALLY_FRAME" val="{&quot;height&quot;:143.09417322834648,&quot;left&quot;:61.60464566929134,&quot;top&quot;:285.0040157480315,&quot;width&quot;:343.19692913385836}"/>
</p:tagLst>
</file>

<file path=ppt/tags/tag75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DIAGRAM_VIRTUALLY_FRAME" val="{&quot;height&quot;:143.09417322834648,&quot;left&quot;:61.60464566929134,&quot;top&quot;:285.0040157480315,&quot;width&quot;:343.19692913385836}"/>
</p:tagLst>
</file>

<file path=ppt/tags/tag761.xml><?xml version="1.0" encoding="utf-8"?>
<p:tagLst xmlns:p="http://schemas.openxmlformats.org/presentationml/2006/main">
  <p:tag name="KSO_WM_DIAGRAM_VIRTUALLY_FRAME" val="{&quot;height&quot;:143.09417322834648,&quot;left&quot;:61.60464566929134,&quot;top&quot;:285.0040157480315,&quot;width&quot;:343.19692913385836}"/>
</p:tagLst>
</file>

<file path=ppt/tags/tag762.xml><?xml version="1.0" encoding="utf-8"?>
<p:tagLst xmlns:p="http://schemas.openxmlformats.org/presentationml/2006/main">
  <p:tag name="KSO_WM_DIAGRAM_VIRTUALLY_FRAME" val="{&quot;height&quot;:143.09417322834648,&quot;left&quot;:61.60464566929134,&quot;top&quot;:285.0040157480315,&quot;width&quot;:343.19692913385836}"/>
</p:tagLst>
</file>

<file path=ppt/tags/tag7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4.xml><?xml version="1.0" encoding="utf-8"?>
<p:tagLst xmlns:p="http://schemas.openxmlformats.org/presentationml/2006/main">
  <p:tag name="KSO_WM_DIAGRAM_VIRTUALLY_FRAME" val="{&quot;height&quot;:143.09417322834648,&quot;left&quot;:61.60464566929134,&quot;top&quot;:285.0040157480315,&quot;width&quot;:343.19692913385836}"/>
</p:tagLst>
</file>

<file path=ppt/tags/tag765.xml><?xml version="1.0" encoding="utf-8"?>
<p:tagLst xmlns:p="http://schemas.openxmlformats.org/presentationml/2006/main">
  <p:tag name="KSO_WM_DIAGRAM_VIRTUALLY_FRAME" val="{&quot;height&quot;:143.09417322834648,&quot;left&quot;:61.60464566929134,&quot;top&quot;:285.0040157480315,&quot;width&quot;:343.19692913385836}"/>
</p:tagLst>
</file>

<file path=ppt/tags/tag766.xml><?xml version="1.0" encoding="utf-8"?>
<p:tagLst xmlns:p="http://schemas.openxmlformats.org/presentationml/2006/main">
  <p:tag name="KSO_WM_DIAGRAM_VIRTUALLY_FRAME" val="{&quot;height&quot;:143.09417322834648,&quot;left&quot;:61.60464566929134,&quot;top&quot;:285.0040157480315,&quot;width&quot;:343.19692913385836}"/>
</p:tagLst>
</file>

<file path=ppt/tags/tag7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8.xml><?xml version="1.0" encoding="utf-8"?>
<p:tagLst xmlns:p="http://schemas.openxmlformats.org/presentationml/2006/main">
  <p:tag name="KSO_WM_DIAGRAM_VIRTUALLY_FRAME" val="{&quot;height&quot;:143.09417322834648,&quot;left&quot;:61.60464566929134,&quot;top&quot;:285.0040157480315,&quot;width&quot;:343.19692913385836}"/>
</p:tagLst>
</file>

<file path=ppt/tags/tag769.xml><?xml version="1.0" encoding="utf-8"?>
<p:tagLst xmlns:p="http://schemas.openxmlformats.org/presentationml/2006/main">
  <p:tag name="KSO_WM_DIAGRAM_VIRTUALLY_FRAME" val="{&quot;height&quot;:143.09417322834648,&quot;left&quot;:61.60464566929134,&quot;top&quot;:285.0040157480315,&quot;width&quot;:343.19692913385836}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DIAGRAM_VIRTUALLY_FRAME" val="{&quot;height&quot;:143.09417322834648,&quot;left&quot;:61.60464566929134,&quot;top&quot;:285.0040157480315,&quot;width&quot;:343.19692913385836}"/>
</p:tagLst>
</file>

<file path=ppt/tags/tag7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3.xml><?xml version="1.0" encoding="utf-8"?>
<p:tagLst xmlns:p="http://schemas.openxmlformats.org/presentationml/2006/main">
  <p:tag name="COMMONDATA" val="eyJjb3VudCI6MSwiaGRpZCI6IjgwMTEzOTMxYTllMDgyYmY3MGViZDIyZjNkZWMzYTdkIiwidXNlckNvdW50IjoxfQ=="/>
  <p:tag name="KSO_WPP_MARK_KEY" val="48b01b5a-81ff-403c-98dd-951dfd958657"/>
  <p:tag name="commondata" val="eyJjb3VudCI6MS4wLCJoZGlkIjoiZTAxZjk4MWJjZTA2OGVlMDc3NWZjNzk1Zjk3Y2RjMTciLCJ1c2VyQ291bnQiOjEuMH0=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MiSans"/>
        <a:cs typeface=""/>
      </a:majorFont>
      <a:minorFont>
        <a:latin typeface="Arial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Sans Light"/>
        <a:ea typeface=""/>
        <a:cs typeface=""/>
        <a:font script="Jpan" typeface="ＭＳ Ｐゴシック"/>
        <a:font script="Hang" typeface="맑은 고딕"/>
        <a:font script="Hans" typeface="Mi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"/>
        <a:ea typeface=""/>
        <a:cs typeface=""/>
        <a:font script="Jpan" typeface="ＭＳ Ｐゴシック"/>
        <a:font script="Hang" typeface="맑은 고딕"/>
        <a:font script="Hans" typeface="MiSans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Sans Light"/>
        <a:ea typeface=""/>
        <a:cs typeface=""/>
        <a:font script="Jpan" typeface="ＭＳ Ｐゴシック"/>
        <a:font script="Hang" typeface="맑은 고딕"/>
        <a:font script="Hans" typeface="Mi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"/>
        <a:ea typeface=""/>
        <a:cs typeface=""/>
        <a:font script="Jpan" typeface="ＭＳ Ｐゴシック"/>
        <a:font script="Hang" typeface="맑은 고딕"/>
        <a:font script="Hans" typeface="MiSans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4704</Words>
  <Application>WPS 演示</Application>
  <PresentationFormat>宽屏</PresentationFormat>
  <Paragraphs>195</Paragraphs>
  <Slides>34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MiSans</vt:lpstr>
      <vt:lpstr>微软雅黑</vt:lpstr>
      <vt:lpstr>Wingdings</vt:lpstr>
      <vt:lpstr>Arial Unicode MS</vt:lpstr>
      <vt:lpstr>Calibri</vt:lpstr>
      <vt:lpstr>MiSans</vt:lpstr>
      <vt:lpstr>Segoe Print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抽象科技</dc:title>
  <dc:creator>第一PPT</dc:creator>
  <cp:keywords>www.1ppt.com</cp:keywords>
  <dc:description>www.1ppt.com</dc:description>
  <cp:lastModifiedBy>Jung Yong Hwa</cp:lastModifiedBy>
  <cp:revision>200</cp:revision>
  <dcterms:created xsi:type="dcterms:W3CDTF">2020-12-23T16:05:00Z</dcterms:created>
  <dcterms:modified xsi:type="dcterms:W3CDTF">2024-02-25T13:59:58Z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DAEED878E8284327958065DF7522812F_13</vt:lpwstr>
  </property>
  <property fmtid="{D5CDD505-2E9C-101B-9397-08002B2CF9AE}" pid="3" name="KSOProductBuildVer">
    <vt:lpwstr>2052-12.1.0.16388</vt:lpwstr>
  </property>
</Properties>
</file>