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tags/tag65.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tags/tag652.xml" ContentType="application/vnd.openxmlformats-officedocument.presentationml.tags+xml"/>
  <Override PartName="/ppt/tags/tag653.xml" ContentType="application/vnd.openxmlformats-officedocument.presentationml.tags+xml"/>
  <Override PartName="/ppt/tags/tag654.xml" ContentType="application/vnd.openxmlformats-officedocument.presentationml.tags+xml"/>
  <Override PartName="/ppt/tags/tag655.xml" ContentType="application/vnd.openxmlformats-officedocument.presentationml.tags+xml"/>
  <Override PartName="/ppt/tags/tag656.xml" ContentType="application/vnd.openxmlformats-officedocument.presentationml.tags+xml"/>
  <Override PartName="/ppt/tags/tag657.xml" ContentType="application/vnd.openxmlformats-officedocument.presentationml.tags+xml"/>
  <Override PartName="/ppt/tags/tag658.xml" ContentType="application/vnd.openxmlformats-officedocument.presentationml.tags+xml"/>
  <Override PartName="/ppt/tags/tag659.xml" ContentType="application/vnd.openxmlformats-officedocument.presentationml.tags+xml"/>
  <Override PartName="/ppt/tags/tag66.xml" ContentType="application/vnd.openxmlformats-officedocument.presentationml.tags+xml"/>
  <Override PartName="/ppt/tags/tag660.xml" ContentType="application/vnd.openxmlformats-officedocument.presentationml.tags+xml"/>
  <Override PartName="/ppt/tags/tag661.xml" ContentType="application/vnd.openxmlformats-officedocument.presentationml.tags+xml"/>
  <Override PartName="/ppt/tags/tag662.xml" ContentType="application/vnd.openxmlformats-officedocument.presentationml.tags+xml"/>
  <Override PartName="/ppt/tags/tag663.xml" ContentType="application/vnd.openxmlformats-officedocument.presentationml.tags+xml"/>
  <Override PartName="/ppt/tags/tag664.xml" ContentType="application/vnd.openxmlformats-officedocument.presentationml.tags+xml"/>
  <Override PartName="/ppt/tags/tag665.xml" ContentType="application/vnd.openxmlformats-officedocument.presentationml.tags+xml"/>
  <Override PartName="/ppt/tags/tag666.xml" ContentType="application/vnd.openxmlformats-officedocument.presentationml.tags+xml"/>
  <Override PartName="/ppt/tags/tag667.xml" ContentType="application/vnd.openxmlformats-officedocument.presentationml.tags+xml"/>
  <Override PartName="/ppt/tags/tag668.xml" ContentType="application/vnd.openxmlformats-officedocument.presentationml.tags+xml"/>
  <Override PartName="/ppt/tags/tag669.xml" ContentType="application/vnd.openxmlformats-officedocument.presentationml.tags+xml"/>
  <Override PartName="/ppt/tags/tag67.xml" ContentType="application/vnd.openxmlformats-officedocument.presentationml.tags+xml"/>
  <Override PartName="/ppt/tags/tag670.xml" ContentType="application/vnd.openxmlformats-officedocument.presentationml.tags+xml"/>
  <Override PartName="/ppt/tags/tag671.xml" ContentType="application/vnd.openxmlformats-officedocument.presentationml.tags+xml"/>
  <Override PartName="/ppt/tags/tag672.xml" ContentType="application/vnd.openxmlformats-officedocument.presentationml.tags+xml"/>
  <Override PartName="/ppt/tags/tag673.xml" ContentType="application/vnd.openxmlformats-officedocument.presentationml.tags+xml"/>
  <Override PartName="/ppt/tags/tag674.xml" ContentType="application/vnd.openxmlformats-officedocument.presentationml.tags+xml"/>
  <Override PartName="/ppt/tags/tag675.xml" ContentType="application/vnd.openxmlformats-officedocument.presentationml.tags+xml"/>
  <Override PartName="/ppt/tags/tag676.xml" ContentType="application/vnd.openxmlformats-officedocument.presentationml.tags+xml"/>
  <Override PartName="/ppt/tags/tag677.xml" ContentType="application/vnd.openxmlformats-officedocument.presentationml.tags+xml"/>
  <Override PartName="/ppt/tags/tag678.xml" ContentType="application/vnd.openxmlformats-officedocument.presentationml.tags+xml"/>
  <Override PartName="/ppt/tags/tag679.xml" ContentType="application/vnd.openxmlformats-officedocument.presentationml.tags+xml"/>
  <Override PartName="/ppt/tags/tag68.xml" ContentType="application/vnd.openxmlformats-officedocument.presentationml.tags+xml"/>
  <Override PartName="/ppt/tags/tag680.xml" ContentType="application/vnd.openxmlformats-officedocument.presentationml.tags+xml"/>
  <Override PartName="/ppt/tags/tag681.xml" ContentType="application/vnd.openxmlformats-officedocument.presentationml.tags+xml"/>
  <Override PartName="/ppt/tags/tag682.xml" ContentType="application/vnd.openxmlformats-officedocument.presentationml.tags+xml"/>
  <Override PartName="/ppt/tags/tag683.xml" ContentType="application/vnd.openxmlformats-officedocument.presentationml.tags+xml"/>
  <Override PartName="/ppt/tags/tag684.xml" ContentType="application/vnd.openxmlformats-officedocument.presentationml.tags+xml"/>
  <Override PartName="/ppt/tags/tag685.xml" ContentType="application/vnd.openxmlformats-officedocument.presentationml.tags+xml"/>
  <Override PartName="/ppt/tags/tag686.xml" ContentType="application/vnd.openxmlformats-officedocument.presentationml.tags+xml"/>
  <Override PartName="/ppt/tags/tag687.xml" ContentType="application/vnd.openxmlformats-officedocument.presentationml.tags+xml"/>
  <Override PartName="/ppt/tags/tag688.xml" ContentType="application/vnd.openxmlformats-officedocument.presentationml.tags+xml"/>
  <Override PartName="/ppt/tags/tag689.xml" ContentType="application/vnd.openxmlformats-officedocument.presentationml.tags+xml"/>
  <Override PartName="/ppt/tags/tag69.xml" ContentType="application/vnd.openxmlformats-officedocument.presentationml.tags+xml"/>
  <Override PartName="/ppt/tags/tag690.xml" ContentType="application/vnd.openxmlformats-officedocument.presentationml.tags+xml"/>
  <Override PartName="/ppt/tags/tag691.xml" ContentType="application/vnd.openxmlformats-officedocument.presentationml.tags+xml"/>
  <Override PartName="/ppt/tags/tag692.xml" ContentType="application/vnd.openxmlformats-officedocument.presentationml.tags+xml"/>
  <Override PartName="/ppt/tags/tag693.xml" ContentType="application/vnd.openxmlformats-officedocument.presentationml.tags+xml"/>
  <Override PartName="/ppt/tags/tag694.xml" ContentType="application/vnd.openxmlformats-officedocument.presentationml.tags+xml"/>
  <Override PartName="/ppt/tags/tag695.xml" ContentType="application/vnd.openxmlformats-officedocument.presentationml.tags+xml"/>
  <Override PartName="/ppt/tags/tag696.xml" ContentType="application/vnd.openxmlformats-officedocument.presentationml.tags+xml"/>
  <Override PartName="/ppt/tags/tag697.xml" ContentType="application/vnd.openxmlformats-officedocument.presentationml.tags+xml"/>
  <Override PartName="/ppt/tags/tag698.xml" ContentType="application/vnd.openxmlformats-officedocument.presentationml.tags+xml"/>
  <Override PartName="/ppt/tags/tag69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00.xml" ContentType="application/vnd.openxmlformats-officedocument.presentationml.tags+xml"/>
  <Override PartName="/ppt/tags/tag701.xml" ContentType="application/vnd.openxmlformats-officedocument.presentationml.tags+xml"/>
  <Override PartName="/ppt/tags/tag702.xml" ContentType="application/vnd.openxmlformats-officedocument.presentationml.tags+xml"/>
  <Override PartName="/ppt/tags/tag703.xml" ContentType="application/vnd.openxmlformats-officedocument.presentationml.tags+xml"/>
  <Override PartName="/ppt/tags/tag704.xml" ContentType="application/vnd.openxmlformats-officedocument.presentationml.tags+xml"/>
  <Override PartName="/ppt/tags/tag705.xml" ContentType="application/vnd.openxmlformats-officedocument.presentationml.tags+xml"/>
  <Override PartName="/ppt/tags/tag706.xml" ContentType="application/vnd.openxmlformats-officedocument.presentationml.tags+xml"/>
  <Override PartName="/ppt/tags/tag707.xml" ContentType="application/vnd.openxmlformats-officedocument.presentationml.tags+xml"/>
  <Override PartName="/ppt/tags/tag708.xml" ContentType="application/vnd.openxmlformats-officedocument.presentationml.tags+xml"/>
  <Override PartName="/ppt/tags/tag709.xml" ContentType="application/vnd.openxmlformats-officedocument.presentationml.tags+xml"/>
  <Override PartName="/ppt/tags/tag71.xml" ContentType="application/vnd.openxmlformats-officedocument.presentationml.tags+xml"/>
  <Override PartName="/ppt/tags/tag710.xml" ContentType="application/vnd.openxmlformats-officedocument.presentationml.tags+xml"/>
  <Override PartName="/ppt/tags/tag711.xml" ContentType="application/vnd.openxmlformats-officedocument.presentationml.tags+xml"/>
  <Override PartName="/ppt/tags/tag712.xml" ContentType="application/vnd.openxmlformats-officedocument.presentationml.tags+xml"/>
  <Override PartName="/ppt/tags/tag713.xml" ContentType="application/vnd.openxmlformats-officedocument.presentationml.tags+xml"/>
  <Override PartName="/ppt/tags/tag714.xml" ContentType="application/vnd.openxmlformats-officedocument.presentationml.tags+xml"/>
  <Override PartName="/ppt/tags/tag715.xml" ContentType="application/vnd.openxmlformats-officedocument.presentationml.tags+xml"/>
  <Override PartName="/ppt/tags/tag716.xml" ContentType="application/vnd.openxmlformats-officedocument.presentationml.tags+xml"/>
  <Override PartName="/ppt/tags/tag717.xml" ContentType="application/vnd.openxmlformats-officedocument.presentationml.tags+xml"/>
  <Override PartName="/ppt/tags/tag718.xml" ContentType="application/vnd.openxmlformats-officedocument.presentationml.tags+xml"/>
  <Override PartName="/ppt/tags/tag719.xml" ContentType="application/vnd.openxmlformats-officedocument.presentationml.tags+xml"/>
  <Override PartName="/ppt/tags/tag72.xml" ContentType="application/vnd.openxmlformats-officedocument.presentationml.tags+xml"/>
  <Override PartName="/ppt/tags/tag720.xml" ContentType="application/vnd.openxmlformats-officedocument.presentationml.tags+xml"/>
  <Override PartName="/ppt/tags/tag721.xml" ContentType="application/vnd.openxmlformats-officedocument.presentationml.tags+xml"/>
  <Override PartName="/ppt/tags/tag722.xml" ContentType="application/vnd.openxmlformats-officedocument.presentationml.tags+xml"/>
  <Override PartName="/ppt/tags/tag723.xml" ContentType="application/vnd.openxmlformats-officedocument.presentationml.tags+xml"/>
  <Override PartName="/ppt/tags/tag724.xml" ContentType="application/vnd.openxmlformats-officedocument.presentationml.tags+xml"/>
  <Override PartName="/ppt/tags/tag725.xml" ContentType="application/vnd.openxmlformats-officedocument.presentationml.tags+xml"/>
  <Override PartName="/ppt/tags/tag726.xml" ContentType="application/vnd.openxmlformats-officedocument.presentationml.tags+xml"/>
  <Override PartName="/ppt/tags/tag727.xml" ContentType="application/vnd.openxmlformats-officedocument.presentationml.tags+xml"/>
  <Override PartName="/ppt/tags/tag728.xml" ContentType="application/vnd.openxmlformats-officedocument.presentationml.tags+xml"/>
  <Override PartName="/ppt/tags/tag729.xml" ContentType="application/vnd.openxmlformats-officedocument.presentationml.tags+xml"/>
  <Override PartName="/ppt/tags/tag73.xml" ContentType="application/vnd.openxmlformats-officedocument.presentationml.tags+xml"/>
  <Override PartName="/ppt/tags/tag730.xml" ContentType="application/vnd.openxmlformats-officedocument.presentationml.tags+xml"/>
  <Override PartName="/ppt/tags/tag731.xml" ContentType="application/vnd.openxmlformats-officedocument.presentationml.tags+xml"/>
  <Override PartName="/ppt/tags/tag732.xml" ContentType="application/vnd.openxmlformats-officedocument.presentationml.tags+xml"/>
  <Override PartName="/ppt/tags/tag73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741" r:id="rId3"/>
  </p:sldMasterIdLst>
  <p:notesMasterIdLst>
    <p:notesMasterId r:id="rId5"/>
  </p:notesMasterIdLst>
  <p:handoutMasterIdLst>
    <p:handoutMasterId r:id="rId23"/>
  </p:handoutMasterIdLst>
  <p:sldIdLst>
    <p:sldId id="411" r:id="rId4"/>
    <p:sldId id="417" r:id="rId6"/>
    <p:sldId id="505" r:id="rId7"/>
    <p:sldId id="420" r:id="rId8"/>
    <p:sldId id="428" r:id="rId9"/>
    <p:sldId id="464" r:id="rId10"/>
    <p:sldId id="506" r:id="rId11"/>
    <p:sldId id="507" r:id="rId12"/>
    <p:sldId id="508" r:id="rId13"/>
    <p:sldId id="509" r:id="rId14"/>
    <p:sldId id="510" r:id="rId15"/>
    <p:sldId id="511" r:id="rId16"/>
    <p:sldId id="512" r:id="rId17"/>
    <p:sldId id="465" r:id="rId18"/>
    <p:sldId id="466" r:id="rId19"/>
    <p:sldId id="467" r:id="rId20"/>
    <p:sldId id="482" r:id="rId21"/>
    <p:sldId id="438" r:id="rId22"/>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99" userDrawn="1">
          <p15:clr>
            <a:srgbClr val="A4A3A4"/>
          </p15:clr>
        </p15:guide>
        <p15:guide id="2" pos="378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85C95"/>
    <a:srgbClr val="124645"/>
    <a:srgbClr val="0984EB"/>
    <a:srgbClr val="0A8CF0"/>
    <a:srgbClr val="00D537"/>
    <a:srgbClr val="02CE4C"/>
    <a:srgbClr val="002060"/>
    <a:srgbClr val="02C632"/>
    <a:srgbClr val="0C5B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p:scale>
          <a:sx n="66" d="100"/>
          <a:sy n="66" d="100"/>
        </p:scale>
        <p:origin x="2001" y="1242"/>
      </p:cViewPr>
      <p:guideLst>
        <p:guide orient="horz" pos="2099"/>
        <p:guide pos="3781"/>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7" Type="http://schemas.openxmlformats.org/officeDocument/2006/relationships/tags" Target="tags/tag733.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MiSans" panose="00000500000000000000" charset="-122"/>
              <a:ea typeface="MiSans" panose="00000500000000000000"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MiSans" panose="00000500000000000000" charset="-122"/>
              </a:rPr>
            </a:fld>
            <a:endParaRPr lang="zh-CN" altLang="en-US">
              <a:latin typeface="MiSans" panose="00000500000000000000"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MiSans" panose="00000500000000000000" charset="-122"/>
              <a:ea typeface="MiSans" panose="00000500000000000000"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MiSans" panose="00000500000000000000" charset="-122"/>
              </a:rPr>
            </a:fld>
            <a:endParaRPr lang="zh-CN" altLang="en-US">
              <a:latin typeface="MiSans" panose="00000500000000000000"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Sans" panose="00000500000000000000" charset="-122"/>
                <a:ea typeface="MiSans" panose="00000500000000000000"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Sans" panose="00000500000000000000" charset="-122"/>
                <a:ea typeface="MiSans" panose="00000500000000000000" charset="-122"/>
              </a:defRPr>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Sans" panose="00000500000000000000" charset="-122"/>
                <a:ea typeface="MiSans" panose="00000500000000000000"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Sans" panose="00000500000000000000" charset="-122"/>
                <a:ea typeface="MiSans" panose="00000500000000000000" charset="-122"/>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iSans" panose="00000500000000000000" charset="-122"/>
        <a:ea typeface="MiSans" panose="00000500000000000000" charset="-122"/>
        <a:cs typeface="+mn-cs"/>
      </a:defRPr>
    </a:lvl1pPr>
    <a:lvl2pPr marL="457200" algn="l" defTabSz="914400" rtl="0" eaLnBrk="1" latinLnBrk="0" hangingPunct="1">
      <a:defRPr sz="1200" kern="1200">
        <a:solidFill>
          <a:schemeClr val="tx1"/>
        </a:solidFill>
        <a:latin typeface="MiSans" panose="00000500000000000000" charset="-122"/>
        <a:ea typeface="MiSans" panose="00000500000000000000" charset="-122"/>
        <a:cs typeface="+mn-cs"/>
      </a:defRPr>
    </a:lvl2pPr>
    <a:lvl3pPr marL="914400" algn="l" defTabSz="914400" rtl="0" eaLnBrk="1" latinLnBrk="0" hangingPunct="1">
      <a:defRPr sz="1200" kern="1200">
        <a:solidFill>
          <a:schemeClr val="tx1"/>
        </a:solidFill>
        <a:latin typeface="MiSans" panose="00000500000000000000" charset="-122"/>
        <a:ea typeface="MiSans" panose="00000500000000000000" charset="-122"/>
        <a:cs typeface="+mn-cs"/>
      </a:defRPr>
    </a:lvl3pPr>
    <a:lvl4pPr marL="1371600" algn="l" defTabSz="914400" rtl="0" eaLnBrk="1" latinLnBrk="0" hangingPunct="1">
      <a:defRPr sz="1200" kern="1200">
        <a:solidFill>
          <a:schemeClr val="tx1"/>
        </a:solidFill>
        <a:latin typeface="MiSans" panose="00000500000000000000" charset="-122"/>
        <a:ea typeface="MiSans" panose="00000500000000000000" charset="-122"/>
        <a:cs typeface="+mn-cs"/>
      </a:defRPr>
    </a:lvl4pPr>
    <a:lvl5pPr marL="1828800" algn="l" defTabSz="914400" rtl="0" eaLnBrk="1" latinLnBrk="0" hangingPunct="1">
      <a:defRPr sz="1200" kern="1200">
        <a:solidFill>
          <a:schemeClr val="tx1"/>
        </a:solidFill>
        <a:latin typeface="MiSans" panose="00000500000000000000" charset="-122"/>
        <a:ea typeface="MiSans" panose="00000500000000000000"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模板来自于： 第一PPT https://www.1ppt.com/</a:t>
            </a:r>
            <a:endParaRPr lang="zh-CN" altLang="en-US"/>
          </a:p>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模板来自于： 第一PPT https://www.1ppt.com/</a:t>
            </a:r>
            <a:endParaRPr lang="zh-CN" altLang="en-US"/>
          </a:p>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模板来自于： 第一PPT https://www.1ppt.com/</a:t>
            </a:r>
            <a:endParaRPr lang="zh-CN" altLang="en-US"/>
          </a:p>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模板来自于： 第一PPT https://www.1ppt.com/</a:t>
            </a:r>
            <a:endParaRPr lang="zh-CN" altLang="en-US"/>
          </a:p>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模板来自于： 第一PPT https://www.1ppt.com/</a:t>
            </a:r>
            <a:endParaRPr lang="zh-CN" altLang="en-US"/>
          </a:p>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模板来自于： 第一PPT https://www.1ppt.com/</a:t>
            </a:r>
            <a:endParaRPr lang="zh-CN" altLang="en-US"/>
          </a:p>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模板来自于： 第一PPT https://www.1ppt.com/</a:t>
            </a:r>
            <a:endParaRPr lang="zh-CN" altLang="en-US"/>
          </a:p>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模板来自于： 第一PPT https://www.1ppt.com/</a:t>
            </a:r>
            <a:endParaRPr lang="zh-CN" altLang="en-US"/>
          </a:p>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模板来自于： 第一PPT https://www.1ppt.com/</a:t>
            </a:r>
            <a:endParaRPr lang="zh-CN" altLang="en-US"/>
          </a:p>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模板来自于： 第一PPT https://www.1ppt.com/</a:t>
            </a:r>
            <a:endParaRPr lang="zh-CN" altLang="en-US"/>
          </a:p>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模板来自于： 第一PPT https://www.1ppt.com/</a:t>
            </a:r>
            <a:endParaRPr lang="zh-CN" altLang="en-US"/>
          </a:p>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模板来自于： 第一PPT https://www.1ppt.com/</a:t>
            </a:r>
            <a:endParaRPr lang="zh-CN" altLang="en-US"/>
          </a:p>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模板来自于： 第一PPT https://www.1ppt.com/</a:t>
            </a:r>
            <a:endParaRPr lang="zh-CN" altLang="en-US"/>
          </a:p>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模板来自于： 第一PPT https://www.1ppt.com/</a:t>
            </a:r>
            <a:endParaRPr lang="zh-CN" altLang="en-US"/>
          </a:p>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模板来自于： 第一PPT https://www.1ppt.com/</a:t>
            </a:r>
            <a:endParaRPr lang="zh-CN" altLang="en-US"/>
          </a:p>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模板来自于： 第一PPT https://www.1ppt.com/</a:t>
            </a:r>
            <a:endParaRPr lang="zh-CN" altLang="en-US"/>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9" Type="http://schemas.openxmlformats.org/officeDocument/2006/relationships/tags" Target="../tags/tag69.xml"/><Relationship Id="rId8" Type="http://schemas.openxmlformats.org/officeDocument/2006/relationships/tags" Target="../tags/tag68.xml"/><Relationship Id="rId7" Type="http://schemas.openxmlformats.org/officeDocument/2006/relationships/tags" Target="../tags/tag67.xml"/><Relationship Id="rId6" Type="http://schemas.openxmlformats.org/officeDocument/2006/relationships/tags" Target="../tags/tag66.xml"/><Relationship Id="rId5" Type="http://schemas.openxmlformats.org/officeDocument/2006/relationships/tags" Target="../tags/tag65.xml"/><Relationship Id="rId4" Type="http://schemas.openxmlformats.org/officeDocument/2006/relationships/tags" Target="../tags/tag64.xml"/><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7.xml"/><Relationship Id="rId8" Type="http://schemas.openxmlformats.org/officeDocument/2006/relationships/tags" Target="../tags/tag76.xml"/><Relationship Id="rId7" Type="http://schemas.openxmlformats.org/officeDocument/2006/relationships/tags" Target="../tags/tag75.xml"/><Relationship Id="rId6" Type="http://schemas.openxmlformats.org/officeDocument/2006/relationships/tags" Target="../tags/tag74.xml"/><Relationship Id="rId5" Type="http://schemas.openxmlformats.org/officeDocument/2006/relationships/tags" Target="../tags/tag73.xml"/><Relationship Id="rId4" Type="http://schemas.openxmlformats.org/officeDocument/2006/relationships/tags" Target="../tags/tag72.xml"/><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85.xml"/><Relationship Id="rId8" Type="http://schemas.openxmlformats.org/officeDocument/2006/relationships/tags" Target="../tags/tag84.xml"/><Relationship Id="rId7" Type="http://schemas.openxmlformats.org/officeDocument/2006/relationships/tags" Target="../tags/tag83.xml"/><Relationship Id="rId6" Type="http://schemas.openxmlformats.org/officeDocument/2006/relationships/tags" Target="../tags/tag82.xml"/><Relationship Id="rId5" Type="http://schemas.openxmlformats.org/officeDocument/2006/relationships/tags" Target="../tags/tag81.xml"/><Relationship Id="rId4" Type="http://schemas.openxmlformats.org/officeDocument/2006/relationships/tags" Target="../tags/tag80.xml"/><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93.xml"/><Relationship Id="rId8" Type="http://schemas.openxmlformats.org/officeDocument/2006/relationships/tags" Target="../tags/tag92.xml"/><Relationship Id="rId7" Type="http://schemas.openxmlformats.org/officeDocument/2006/relationships/tags" Target="../tags/tag91.xml"/><Relationship Id="rId6" Type="http://schemas.openxmlformats.org/officeDocument/2006/relationships/tags" Target="../tags/tag90.xml"/><Relationship Id="rId5" Type="http://schemas.openxmlformats.org/officeDocument/2006/relationships/tags" Target="../tags/tag89.xml"/><Relationship Id="rId4" Type="http://schemas.openxmlformats.org/officeDocument/2006/relationships/tags" Target="../tags/tag88.xml"/><Relationship Id="rId3" Type="http://schemas.openxmlformats.org/officeDocument/2006/relationships/tags" Target="../tags/tag87.xml"/><Relationship Id="rId2" Type="http://schemas.openxmlformats.org/officeDocument/2006/relationships/tags" Target="../tags/tag86.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101.xml"/><Relationship Id="rId8" Type="http://schemas.openxmlformats.org/officeDocument/2006/relationships/tags" Target="../tags/tag100.xml"/><Relationship Id="rId7" Type="http://schemas.openxmlformats.org/officeDocument/2006/relationships/tags" Target="../tags/tag99.xml"/><Relationship Id="rId6" Type="http://schemas.openxmlformats.org/officeDocument/2006/relationships/tags" Target="../tags/tag98.xml"/><Relationship Id="rId5" Type="http://schemas.openxmlformats.org/officeDocument/2006/relationships/tags" Target="../tags/tag97.xml"/><Relationship Id="rId4" Type="http://schemas.openxmlformats.org/officeDocument/2006/relationships/tags" Target="../tags/tag96.xml"/><Relationship Id="rId3" Type="http://schemas.openxmlformats.org/officeDocument/2006/relationships/tags" Target="../tags/tag95.xml"/><Relationship Id="rId2" Type="http://schemas.openxmlformats.org/officeDocument/2006/relationships/tags" Target="../tags/tag94.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109.xml"/><Relationship Id="rId8" Type="http://schemas.openxmlformats.org/officeDocument/2006/relationships/tags" Target="../tags/tag108.xml"/><Relationship Id="rId7" Type="http://schemas.openxmlformats.org/officeDocument/2006/relationships/tags" Target="../tags/tag107.xml"/><Relationship Id="rId6" Type="http://schemas.openxmlformats.org/officeDocument/2006/relationships/tags" Target="../tags/tag106.xml"/><Relationship Id="rId5" Type="http://schemas.openxmlformats.org/officeDocument/2006/relationships/tags" Target="../tags/tag105.xml"/><Relationship Id="rId4" Type="http://schemas.openxmlformats.org/officeDocument/2006/relationships/tags" Target="../tags/tag104.xml"/><Relationship Id="rId3" Type="http://schemas.openxmlformats.org/officeDocument/2006/relationships/tags" Target="../tags/tag103.xml"/><Relationship Id="rId2" Type="http://schemas.openxmlformats.org/officeDocument/2006/relationships/tags" Target="../tags/tag102.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17.xml"/><Relationship Id="rId8" Type="http://schemas.openxmlformats.org/officeDocument/2006/relationships/tags" Target="../tags/tag116.xml"/><Relationship Id="rId7" Type="http://schemas.openxmlformats.org/officeDocument/2006/relationships/tags" Target="../tags/tag115.xml"/><Relationship Id="rId6" Type="http://schemas.openxmlformats.org/officeDocument/2006/relationships/tags" Target="../tags/tag114.xml"/><Relationship Id="rId5" Type="http://schemas.openxmlformats.org/officeDocument/2006/relationships/tags" Target="../tags/tag113.xml"/><Relationship Id="rId4" Type="http://schemas.openxmlformats.org/officeDocument/2006/relationships/tags" Target="../tags/tag112.xml"/><Relationship Id="rId3" Type="http://schemas.openxmlformats.org/officeDocument/2006/relationships/tags" Target="../tags/tag111.xml"/><Relationship Id="rId2" Type="http://schemas.openxmlformats.org/officeDocument/2006/relationships/tags" Target="../tags/tag110.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25.xml"/><Relationship Id="rId8" Type="http://schemas.openxmlformats.org/officeDocument/2006/relationships/tags" Target="../tags/tag124.xml"/><Relationship Id="rId7" Type="http://schemas.openxmlformats.org/officeDocument/2006/relationships/tags" Target="../tags/tag123.xml"/><Relationship Id="rId6" Type="http://schemas.openxmlformats.org/officeDocument/2006/relationships/tags" Target="../tags/tag122.xml"/><Relationship Id="rId5" Type="http://schemas.openxmlformats.org/officeDocument/2006/relationships/tags" Target="../tags/tag121.xml"/><Relationship Id="rId4" Type="http://schemas.openxmlformats.org/officeDocument/2006/relationships/tags" Target="../tags/tag120.xml"/><Relationship Id="rId3" Type="http://schemas.openxmlformats.org/officeDocument/2006/relationships/tags" Target="../tags/tag119.xml"/><Relationship Id="rId2" Type="http://schemas.openxmlformats.org/officeDocument/2006/relationships/tags" Target="../tags/tag118.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133.xml"/><Relationship Id="rId8" Type="http://schemas.openxmlformats.org/officeDocument/2006/relationships/tags" Target="../tags/tag132.xml"/><Relationship Id="rId7" Type="http://schemas.openxmlformats.org/officeDocument/2006/relationships/tags" Target="../tags/tag131.xml"/><Relationship Id="rId6" Type="http://schemas.openxmlformats.org/officeDocument/2006/relationships/tags" Target="../tags/tag130.xml"/><Relationship Id="rId5" Type="http://schemas.openxmlformats.org/officeDocument/2006/relationships/tags" Target="../tags/tag129.xml"/><Relationship Id="rId4" Type="http://schemas.openxmlformats.org/officeDocument/2006/relationships/tags" Target="../tags/tag128.xml"/><Relationship Id="rId3" Type="http://schemas.openxmlformats.org/officeDocument/2006/relationships/tags" Target="../tags/tag127.xml"/><Relationship Id="rId2" Type="http://schemas.openxmlformats.org/officeDocument/2006/relationships/tags" Target="../tags/tag126.xm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141.xml"/><Relationship Id="rId8" Type="http://schemas.openxmlformats.org/officeDocument/2006/relationships/tags" Target="../tags/tag140.xml"/><Relationship Id="rId7" Type="http://schemas.openxmlformats.org/officeDocument/2006/relationships/tags" Target="../tags/tag139.xml"/><Relationship Id="rId6" Type="http://schemas.openxmlformats.org/officeDocument/2006/relationships/tags" Target="../tags/tag138.xml"/><Relationship Id="rId5" Type="http://schemas.openxmlformats.org/officeDocument/2006/relationships/tags" Target="../tags/tag137.xml"/><Relationship Id="rId4" Type="http://schemas.openxmlformats.org/officeDocument/2006/relationships/tags" Target="../tags/tag136.xml"/><Relationship Id="rId3" Type="http://schemas.openxmlformats.org/officeDocument/2006/relationships/tags" Target="../tags/tag135.xml"/><Relationship Id="rId2" Type="http://schemas.openxmlformats.org/officeDocument/2006/relationships/tags" Target="../tags/tag134.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149.xml"/><Relationship Id="rId8" Type="http://schemas.openxmlformats.org/officeDocument/2006/relationships/tags" Target="../tags/tag148.xml"/><Relationship Id="rId7" Type="http://schemas.openxmlformats.org/officeDocument/2006/relationships/tags" Target="../tags/tag147.xml"/><Relationship Id="rId6" Type="http://schemas.openxmlformats.org/officeDocument/2006/relationships/tags" Target="../tags/tag146.xml"/><Relationship Id="rId5" Type="http://schemas.openxmlformats.org/officeDocument/2006/relationships/tags" Target="../tags/tag145.xml"/><Relationship Id="rId4" Type="http://schemas.openxmlformats.org/officeDocument/2006/relationships/tags" Target="../tags/tag144.xml"/><Relationship Id="rId3" Type="http://schemas.openxmlformats.org/officeDocument/2006/relationships/tags" Target="../tags/tag143.xml"/><Relationship Id="rId2" Type="http://schemas.openxmlformats.org/officeDocument/2006/relationships/tags" Target="../tags/tag142.xm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157.xml"/><Relationship Id="rId8" Type="http://schemas.openxmlformats.org/officeDocument/2006/relationships/tags" Target="../tags/tag156.xml"/><Relationship Id="rId7" Type="http://schemas.openxmlformats.org/officeDocument/2006/relationships/tags" Target="../tags/tag155.xml"/><Relationship Id="rId6" Type="http://schemas.openxmlformats.org/officeDocument/2006/relationships/tags" Target="../tags/tag154.xml"/><Relationship Id="rId5" Type="http://schemas.openxmlformats.org/officeDocument/2006/relationships/tags" Target="../tags/tag153.xml"/><Relationship Id="rId4" Type="http://schemas.openxmlformats.org/officeDocument/2006/relationships/tags" Target="../tags/tag152.xml"/><Relationship Id="rId3" Type="http://schemas.openxmlformats.org/officeDocument/2006/relationships/tags" Target="../tags/tag151.xml"/><Relationship Id="rId2" Type="http://schemas.openxmlformats.org/officeDocument/2006/relationships/tags" Target="../tags/tag150.xml"/><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65.xml"/><Relationship Id="rId8" Type="http://schemas.openxmlformats.org/officeDocument/2006/relationships/tags" Target="../tags/tag164.xml"/><Relationship Id="rId7" Type="http://schemas.openxmlformats.org/officeDocument/2006/relationships/tags" Target="../tags/tag163.xml"/><Relationship Id="rId6" Type="http://schemas.openxmlformats.org/officeDocument/2006/relationships/tags" Target="../tags/tag162.xml"/><Relationship Id="rId5" Type="http://schemas.openxmlformats.org/officeDocument/2006/relationships/tags" Target="../tags/tag161.xml"/><Relationship Id="rId4" Type="http://schemas.openxmlformats.org/officeDocument/2006/relationships/tags" Target="../tags/tag160.xml"/><Relationship Id="rId3" Type="http://schemas.openxmlformats.org/officeDocument/2006/relationships/tags" Target="../tags/tag159.xml"/><Relationship Id="rId2" Type="http://schemas.openxmlformats.org/officeDocument/2006/relationships/tags" Target="../tags/tag158.xml"/><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173.xml"/><Relationship Id="rId8" Type="http://schemas.openxmlformats.org/officeDocument/2006/relationships/tags" Target="../tags/tag172.xml"/><Relationship Id="rId7" Type="http://schemas.openxmlformats.org/officeDocument/2006/relationships/tags" Target="../tags/tag171.xml"/><Relationship Id="rId6" Type="http://schemas.openxmlformats.org/officeDocument/2006/relationships/tags" Target="../tags/tag170.xml"/><Relationship Id="rId5" Type="http://schemas.openxmlformats.org/officeDocument/2006/relationships/tags" Target="../tags/tag169.xml"/><Relationship Id="rId4" Type="http://schemas.openxmlformats.org/officeDocument/2006/relationships/tags" Target="../tags/tag168.xml"/><Relationship Id="rId3" Type="http://schemas.openxmlformats.org/officeDocument/2006/relationships/tags" Target="../tags/tag167.xml"/><Relationship Id="rId2" Type="http://schemas.openxmlformats.org/officeDocument/2006/relationships/tags" Target="../tags/tag166.xml"/><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181.xml"/><Relationship Id="rId8" Type="http://schemas.openxmlformats.org/officeDocument/2006/relationships/tags" Target="../tags/tag180.xml"/><Relationship Id="rId7" Type="http://schemas.openxmlformats.org/officeDocument/2006/relationships/tags" Target="../tags/tag179.xml"/><Relationship Id="rId6" Type="http://schemas.openxmlformats.org/officeDocument/2006/relationships/tags" Target="../tags/tag178.xml"/><Relationship Id="rId5" Type="http://schemas.openxmlformats.org/officeDocument/2006/relationships/tags" Target="../tags/tag177.xml"/><Relationship Id="rId4" Type="http://schemas.openxmlformats.org/officeDocument/2006/relationships/tags" Target="../tags/tag176.xml"/><Relationship Id="rId3" Type="http://schemas.openxmlformats.org/officeDocument/2006/relationships/tags" Target="../tags/tag175.xml"/><Relationship Id="rId2" Type="http://schemas.openxmlformats.org/officeDocument/2006/relationships/tags" Target="../tags/tag174.xml"/><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189.xml"/><Relationship Id="rId8" Type="http://schemas.openxmlformats.org/officeDocument/2006/relationships/tags" Target="../tags/tag188.xml"/><Relationship Id="rId7" Type="http://schemas.openxmlformats.org/officeDocument/2006/relationships/tags" Target="../tags/tag187.xml"/><Relationship Id="rId6" Type="http://schemas.openxmlformats.org/officeDocument/2006/relationships/tags" Target="../tags/tag186.xml"/><Relationship Id="rId5" Type="http://schemas.openxmlformats.org/officeDocument/2006/relationships/tags" Target="../tags/tag185.xml"/><Relationship Id="rId4" Type="http://schemas.openxmlformats.org/officeDocument/2006/relationships/tags" Target="../tags/tag184.xml"/><Relationship Id="rId3" Type="http://schemas.openxmlformats.org/officeDocument/2006/relationships/tags" Target="../tags/tag183.xml"/><Relationship Id="rId2" Type="http://schemas.openxmlformats.org/officeDocument/2006/relationships/tags" Target="../tags/tag182.xm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97.xml"/><Relationship Id="rId8" Type="http://schemas.openxmlformats.org/officeDocument/2006/relationships/tags" Target="../tags/tag196.xml"/><Relationship Id="rId7" Type="http://schemas.openxmlformats.org/officeDocument/2006/relationships/tags" Target="../tags/tag195.xml"/><Relationship Id="rId6" Type="http://schemas.openxmlformats.org/officeDocument/2006/relationships/tags" Target="../tags/tag194.xml"/><Relationship Id="rId5" Type="http://schemas.openxmlformats.org/officeDocument/2006/relationships/tags" Target="../tags/tag193.xml"/><Relationship Id="rId4" Type="http://schemas.openxmlformats.org/officeDocument/2006/relationships/tags" Target="../tags/tag192.xml"/><Relationship Id="rId3" Type="http://schemas.openxmlformats.org/officeDocument/2006/relationships/tags" Target="../tags/tag191.xml"/><Relationship Id="rId2" Type="http://schemas.openxmlformats.org/officeDocument/2006/relationships/tags" Target="../tags/tag190.xml"/><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205.xml"/><Relationship Id="rId8" Type="http://schemas.openxmlformats.org/officeDocument/2006/relationships/tags" Target="../tags/tag204.xml"/><Relationship Id="rId7" Type="http://schemas.openxmlformats.org/officeDocument/2006/relationships/tags" Target="../tags/tag203.xml"/><Relationship Id="rId6" Type="http://schemas.openxmlformats.org/officeDocument/2006/relationships/tags" Target="../tags/tag202.xml"/><Relationship Id="rId5" Type="http://schemas.openxmlformats.org/officeDocument/2006/relationships/tags" Target="../tags/tag201.xml"/><Relationship Id="rId4" Type="http://schemas.openxmlformats.org/officeDocument/2006/relationships/tags" Target="../tags/tag200.xml"/><Relationship Id="rId3" Type="http://schemas.openxmlformats.org/officeDocument/2006/relationships/tags" Target="../tags/tag199.xml"/><Relationship Id="rId2" Type="http://schemas.openxmlformats.org/officeDocument/2006/relationships/tags" Target="../tags/tag198.xml"/><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213.xml"/><Relationship Id="rId8" Type="http://schemas.openxmlformats.org/officeDocument/2006/relationships/tags" Target="../tags/tag212.xml"/><Relationship Id="rId7" Type="http://schemas.openxmlformats.org/officeDocument/2006/relationships/tags" Target="../tags/tag211.xml"/><Relationship Id="rId6" Type="http://schemas.openxmlformats.org/officeDocument/2006/relationships/tags" Target="../tags/tag210.xml"/><Relationship Id="rId5" Type="http://schemas.openxmlformats.org/officeDocument/2006/relationships/tags" Target="../tags/tag209.xml"/><Relationship Id="rId4" Type="http://schemas.openxmlformats.org/officeDocument/2006/relationships/tags" Target="../tags/tag208.xml"/><Relationship Id="rId3" Type="http://schemas.openxmlformats.org/officeDocument/2006/relationships/tags" Target="../tags/tag207.xml"/><Relationship Id="rId2" Type="http://schemas.openxmlformats.org/officeDocument/2006/relationships/tags" Target="../tags/tag206.xml"/><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221.xml"/><Relationship Id="rId8" Type="http://schemas.openxmlformats.org/officeDocument/2006/relationships/tags" Target="../tags/tag220.xml"/><Relationship Id="rId7" Type="http://schemas.openxmlformats.org/officeDocument/2006/relationships/tags" Target="../tags/tag219.xml"/><Relationship Id="rId6" Type="http://schemas.openxmlformats.org/officeDocument/2006/relationships/tags" Target="../tags/tag218.xml"/><Relationship Id="rId5" Type="http://schemas.openxmlformats.org/officeDocument/2006/relationships/tags" Target="../tags/tag217.xml"/><Relationship Id="rId4" Type="http://schemas.openxmlformats.org/officeDocument/2006/relationships/tags" Target="../tags/tag216.xml"/><Relationship Id="rId3" Type="http://schemas.openxmlformats.org/officeDocument/2006/relationships/tags" Target="../tags/tag215.xml"/><Relationship Id="rId2" Type="http://schemas.openxmlformats.org/officeDocument/2006/relationships/tags" Target="../tags/tag214.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9" Type="http://schemas.openxmlformats.org/officeDocument/2006/relationships/tags" Target="../tags/tag229.xml"/><Relationship Id="rId8" Type="http://schemas.openxmlformats.org/officeDocument/2006/relationships/tags" Target="../tags/tag228.xml"/><Relationship Id="rId7" Type="http://schemas.openxmlformats.org/officeDocument/2006/relationships/tags" Target="../tags/tag227.xml"/><Relationship Id="rId6" Type="http://schemas.openxmlformats.org/officeDocument/2006/relationships/tags" Target="../tags/tag226.xml"/><Relationship Id="rId5" Type="http://schemas.openxmlformats.org/officeDocument/2006/relationships/tags" Target="../tags/tag225.xml"/><Relationship Id="rId4" Type="http://schemas.openxmlformats.org/officeDocument/2006/relationships/tags" Target="../tags/tag224.xml"/><Relationship Id="rId3" Type="http://schemas.openxmlformats.org/officeDocument/2006/relationships/tags" Target="../tags/tag223.xml"/><Relationship Id="rId2" Type="http://schemas.openxmlformats.org/officeDocument/2006/relationships/tags" Target="../tags/tag222.xml"/><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9" Type="http://schemas.openxmlformats.org/officeDocument/2006/relationships/tags" Target="../tags/tag237.xml"/><Relationship Id="rId8" Type="http://schemas.openxmlformats.org/officeDocument/2006/relationships/tags" Target="../tags/tag236.xml"/><Relationship Id="rId7" Type="http://schemas.openxmlformats.org/officeDocument/2006/relationships/tags" Target="../tags/tag235.xml"/><Relationship Id="rId6" Type="http://schemas.openxmlformats.org/officeDocument/2006/relationships/tags" Target="../tags/tag234.xml"/><Relationship Id="rId5" Type="http://schemas.openxmlformats.org/officeDocument/2006/relationships/tags" Target="../tags/tag233.xml"/><Relationship Id="rId4" Type="http://schemas.openxmlformats.org/officeDocument/2006/relationships/tags" Target="../tags/tag232.xml"/><Relationship Id="rId3" Type="http://schemas.openxmlformats.org/officeDocument/2006/relationships/tags" Target="../tags/tag231.xml"/><Relationship Id="rId2" Type="http://schemas.openxmlformats.org/officeDocument/2006/relationships/tags" Target="../tags/tag230.xml"/><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9" Type="http://schemas.openxmlformats.org/officeDocument/2006/relationships/tags" Target="../tags/tag245.xml"/><Relationship Id="rId8" Type="http://schemas.openxmlformats.org/officeDocument/2006/relationships/tags" Target="../tags/tag244.xml"/><Relationship Id="rId7" Type="http://schemas.openxmlformats.org/officeDocument/2006/relationships/tags" Target="../tags/tag243.xml"/><Relationship Id="rId6" Type="http://schemas.openxmlformats.org/officeDocument/2006/relationships/tags" Target="../tags/tag242.xml"/><Relationship Id="rId5" Type="http://schemas.openxmlformats.org/officeDocument/2006/relationships/tags" Target="../tags/tag241.xml"/><Relationship Id="rId4" Type="http://schemas.openxmlformats.org/officeDocument/2006/relationships/tags" Target="../tags/tag240.xml"/><Relationship Id="rId3" Type="http://schemas.openxmlformats.org/officeDocument/2006/relationships/tags" Target="../tags/tag239.xml"/><Relationship Id="rId2" Type="http://schemas.openxmlformats.org/officeDocument/2006/relationships/tags" Target="../tags/tag238.xml"/><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9" Type="http://schemas.openxmlformats.org/officeDocument/2006/relationships/tags" Target="../tags/tag253.xml"/><Relationship Id="rId8" Type="http://schemas.openxmlformats.org/officeDocument/2006/relationships/tags" Target="../tags/tag252.xml"/><Relationship Id="rId7" Type="http://schemas.openxmlformats.org/officeDocument/2006/relationships/tags" Target="../tags/tag251.xml"/><Relationship Id="rId6" Type="http://schemas.openxmlformats.org/officeDocument/2006/relationships/tags" Target="../tags/tag250.xml"/><Relationship Id="rId5" Type="http://schemas.openxmlformats.org/officeDocument/2006/relationships/tags" Target="../tags/tag249.xml"/><Relationship Id="rId4" Type="http://schemas.openxmlformats.org/officeDocument/2006/relationships/tags" Target="../tags/tag248.xml"/><Relationship Id="rId3" Type="http://schemas.openxmlformats.org/officeDocument/2006/relationships/tags" Target="../tags/tag247.xml"/><Relationship Id="rId2" Type="http://schemas.openxmlformats.org/officeDocument/2006/relationships/tags" Target="../tags/tag246.xml"/><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9" Type="http://schemas.openxmlformats.org/officeDocument/2006/relationships/tags" Target="../tags/tag261.xml"/><Relationship Id="rId8" Type="http://schemas.openxmlformats.org/officeDocument/2006/relationships/tags" Target="../tags/tag260.xml"/><Relationship Id="rId7" Type="http://schemas.openxmlformats.org/officeDocument/2006/relationships/tags" Target="../tags/tag259.xml"/><Relationship Id="rId6" Type="http://schemas.openxmlformats.org/officeDocument/2006/relationships/tags" Target="../tags/tag258.xml"/><Relationship Id="rId5" Type="http://schemas.openxmlformats.org/officeDocument/2006/relationships/tags" Target="../tags/tag257.xml"/><Relationship Id="rId4" Type="http://schemas.openxmlformats.org/officeDocument/2006/relationships/tags" Target="../tags/tag256.xml"/><Relationship Id="rId3" Type="http://schemas.openxmlformats.org/officeDocument/2006/relationships/tags" Target="../tags/tag255.xml"/><Relationship Id="rId2" Type="http://schemas.openxmlformats.org/officeDocument/2006/relationships/tags" Target="../tags/tag254.xml"/><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9" Type="http://schemas.openxmlformats.org/officeDocument/2006/relationships/tags" Target="../tags/tag269.xml"/><Relationship Id="rId8" Type="http://schemas.openxmlformats.org/officeDocument/2006/relationships/tags" Target="../tags/tag268.xml"/><Relationship Id="rId7" Type="http://schemas.openxmlformats.org/officeDocument/2006/relationships/tags" Target="../tags/tag267.xml"/><Relationship Id="rId6" Type="http://schemas.openxmlformats.org/officeDocument/2006/relationships/tags" Target="../tags/tag266.xml"/><Relationship Id="rId5" Type="http://schemas.openxmlformats.org/officeDocument/2006/relationships/tags" Target="../tags/tag265.xml"/><Relationship Id="rId4" Type="http://schemas.openxmlformats.org/officeDocument/2006/relationships/tags" Target="../tags/tag264.xml"/><Relationship Id="rId3" Type="http://schemas.openxmlformats.org/officeDocument/2006/relationships/tags" Target="../tags/tag263.xml"/><Relationship Id="rId2" Type="http://schemas.openxmlformats.org/officeDocument/2006/relationships/tags" Target="../tags/tag262.xml"/><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9" Type="http://schemas.openxmlformats.org/officeDocument/2006/relationships/tags" Target="../tags/tag277.xml"/><Relationship Id="rId8" Type="http://schemas.openxmlformats.org/officeDocument/2006/relationships/tags" Target="../tags/tag276.xml"/><Relationship Id="rId7" Type="http://schemas.openxmlformats.org/officeDocument/2006/relationships/tags" Target="../tags/tag275.xml"/><Relationship Id="rId6" Type="http://schemas.openxmlformats.org/officeDocument/2006/relationships/tags" Target="../tags/tag274.xml"/><Relationship Id="rId5" Type="http://schemas.openxmlformats.org/officeDocument/2006/relationships/tags" Target="../tags/tag273.xml"/><Relationship Id="rId4" Type="http://schemas.openxmlformats.org/officeDocument/2006/relationships/tags" Target="../tags/tag272.xml"/><Relationship Id="rId3" Type="http://schemas.openxmlformats.org/officeDocument/2006/relationships/tags" Target="../tags/tag271.xml"/><Relationship Id="rId2" Type="http://schemas.openxmlformats.org/officeDocument/2006/relationships/tags" Target="../tags/tag270.xml"/><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9" Type="http://schemas.openxmlformats.org/officeDocument/2006/relationships/tags" Target="../tags/tag285.xml"/><Relationship Id="rId8" Type="http://schemas.openxmlformats.org/officeDocument/2006/relationships/tags" Target="../tags/tag284.xml"/><Relationship Id="rId7" Type="http://schemas.openxmlformats.org/officeDocument/2006/relationships/tags" Target="../tags/tag283.xml"/><Relationship Id="rId6" Type="http://schemas.openxmlformats.org/officeDocument/2006/relationships/tags" Target="../tags/tag282.xml"/><Relationship Id="rId5" Type="http://schemas.openxmlformats.org/officeDocument/2006/relationships/tags" Target="../tags/tag281.xml"/><Relationship Id="rId4" Type="http://schemas.openxmlformats.org/officeDocument/2006/relationships/tags" Target="../tags/tag280.xml"/><Relationship Id="rId3" Type="http://schemas.openxmlformats.org/officeDocument/2006/relationships/tags" Target="../tags/tag279.xml"/><Relationship Id="rId2" Type="http://schemas.openxmlformats.org/officeDocument/2006/relationships/tags" Target="../tags/tag278.xml"/><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9" Type="http://schemas.openxmlformats.org/officeDocument/2006/relationships/tags" Target="../tags/tag293.xml"/><Relationship Id="rId8" Type="http://schemas.openxmlformats.org/officeDocument/2006/relationships/tags" Target="../tags/tag292.xml"/><Relationship Id="rId7" Type="http://schemas.openxmlformats.org/officeDocument/2006/relationships/tags" Target="../tags/tag291.xml"/><Relationship Id="rId6" Type="http://schemas.openxmlformats.org/officeDocument/2006/relationships/tags" Target="../tags/tag290.xml"/><Relationship Id="rId5" Type="http://schemas.openxmlformats.org/officeDocument/2006/relationships/tags" Target="../tags/tag289.xml"/><Relationship Id="rId4" Type="http://schemas.openxmlformats.org/officeDocument/2006/relationships/tags" Target="../tags/tag288.xml"/><Relationship Id="rId3" Type="http://schemas.openxmlformats.org/officeDocument/2006/relationships/tags" Target="../tags/tag287.xml"/><Relationship Id="rId2" Type="http://schemas.openxmlformats.org/officeDocument/2006/relationships/tags" Target="../tags/tag286.xml"/><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9" Type="http://schemas.openxmlformats.org/officeDocument/2006/relationships/tags" Target="../tags/tag301.xml"/><Relationship Id="rId8" Type="http://schemas.openxmlformats.org/officeDocument/2006/relationships/tags" Target="../tags/tag300.xml"/><Relationship Id="rId7" Type="http://schemas.openxmlformats.org/officeDocument/2006/relationships/tags" Target="../tags/tag299.xml"/><Relationship Id="rId6" Type="http://schemas.openxmlformats.org/officeDocument/2006/relationships/tags" Target="../tags/tag298.xml"/><Relationship Id="rId5" Type="http://schemas.openxmlformats.org/officeDocument/2006/relationships/tags" Target="../tags/tag297.xml"/><Relationship Id="rId4" Type="http://schemas.openxmlformats.org/officeDocument/2006/relationships/tags" Target="../tags/tag296.xml"/><Relationship Id="rId3" Type="http://schemas.openxmlformats.org/officeDocument/2006/relationships/tags" Target="../tags/tag295.xml"/><Relationship Id="rId2" Type="http://schemas.openxmlformats.org/officeDocument/2006/relationships/tags" Target="../tags/tag294.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9" Type="http://schemas.openxmlformats.org/officeDocument/2006/relationships/tags" Target="../tags/tag309.xml"/><Relationship Id="rId8" Type="http://schemas.openxmlformats.org/officeDocument/2006/relationships/tags" Target="../tags/tag308.xml"/><Relationship Id="rId7" Type="http://schemas.openxmlformats.org/officeDocument/2006/relationships/tags" Target="../tags/tag307.xml"/><Relationship Id="rId6" Type="http://schemas.openxmlformats.org/officeDocument/2006/relationships/tags" Target="../tags/tag306.xml"/><Relationship Id="rId5" Type="http://schemas.openxmlformats.org/officeDocument/2006/relationships/tags" Target="../tags/tag305.xml"/><Relationship Id="rId4" Type="http://schemas.openxmlformats.org/officeDocument/2006/relationships/tags" Target="../tags/tag304.xml"/><Relationship Id="rId3" Type="http://schemas.openxmlformats.org/officeDocument/2006/relationships/tags" Target="../tags/tag303.xml"/><Relationship Id="rId2" Type="http://schemas.openxmlformats.org/officeDocument/2006/relationships/tags" Target="../tags/tag302.xml"/><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9" Type="http://schemas.openxmlformats.org/officeDocument/2006/relationships/tags" Target="../tags/tag317.xml"/><Relationship Id="rId8" Type="http://schemas.openxmlformats.org/officeDocument/2006/relationships/tags" Target="../tags/tag316.xml"/><Relationship Id="rId7" Type="http://schemas.openxmlformats.org/officeDocument/2006/relationships/tags" Target="../tags/tag315.xml"/><Relationship Id="rId6" Type="http://schemas.openxmlformats.org/officeDocument/2006/relationships/tags" Target="../tags/tag314.xml"/><Relationship Id="rId5" Type="http://schemas.openxmlformats.org/officeDocument/2006/relationships/tags" Target="../tags/tag313.xml"/><Relationship Id="rId4" Type="http://schemas.openxmlformats.org/officeDocument/2006/relationships/tags" Target="../tags/tag312.xml"/><Relationship Id="rId3" Type="http://schemas.openxmlformats.org/officeDocument/2006/relationships/tags" Target="../tags/tag311.xml"/><Relationship Id="rId2" Type="http://schemas.openxmlformats.org/officeDocument/2006/relationships/tags" Target="../tags/tag310.xml"/><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9" Type="http://schemas.openxmlformats.org/officeDocument/2006/relationships/tags" Target="../tags/tag325.xml"/><Relationship Id="rId8" Type="http://schemas.openxmlformats.org/officeDocument/2006/relationships/tags" Target="../tags/tag324.xml"/><Relationship Id="rId7" Type="http://schemas.openxmlformats.org/officeDocument/2006/relationships/tags" Target="../tags/tag323.xml"/><Relationship Id="rId6" Type="http://schemas.openxmlformats.org/officeDocument/2006/relationships/tags" Target="../tags/tag322.xml"/><Relationship Id="rId5" Type="http://schemas.openxmlformats.org/officeDocument/2006/relationships/tags" Target="../tags/tag321.xml"/><Relationship Id="rId4" Type="http://schemas.openxmlformats.org/officeDocument/2006/relationships/tags" Target="../tags/tag320.xml"/><Relationship Id="rId3" Type="http://schemas.openxmlformats.org/officeDocument/2006/relationships/tags" Target="../tags/tag319.xml"/><Relationship Id="rId2" Type="http://schemas.openxmlformats.org/officeDocument/2006/relationships/tags" Target="../tags/tag318.xml"/><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9" Type="http://schemas.openxmlformats.org/officeDocument/2006/relationships/tags" Target="../tags/tag333.xml"/><Relationship Id="rId8" Type="http://schemas.openxmlformats.org/officeDocument/2006/relationships/tags" Target="../tags/tag332.xml"/><Relationship Id="rId7" Type="http://schemas.openxmlformats.org/officeDocument/2006/relationships/tags" Target="../tags/tag331.xml"/><Relationship Id="rId6" Type="http://schemas.openxmlformats.org/officeDocument/2006/relationships/tags" Target="../tags/tag330.xml"/><Relationship Id="rId5" Type="http://schemas.openxmlformats.org/officeDocument/2006/relationships/tags" Target="../tags/tag329.xml"/><Relationship Id="rId4" Type="http://schemas.openxmlformats.org/officeDocument/2006/relationships/tags" Target="../tags/tag328.xml"/><Relationship Id="rId3" Type="http://schemas.openxmlformats.org/officeDocument/2006/relationships/tags" Target="../tags/tag327.xml"/><Relationship Id="rId2" Type="http://schemas.openxmlformats.org/officeDocument/2006/relationships/tags" Target="../tags/tag326.xml"/><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9" Type="http://schemas.openxmlformats.org/officeDocument/2006/relationships/tags" Target="../tags/tag341.xml"/><Relationship Id="rId8" Type="http://schemas.openxmlformats.org/officeDocument/2006/relationships/tags" Target="../tags/tag340.xml"/><Relationship Id="rId7" Type="http://schemas.openxmlformats.org/officeDocument/2006/relationships/tags" Target="../tags/tag339.xml"/><Relationship Id="rId6" Type="http://schemas.openxmlformats.org/officeDocument/2006/relationships/tags" Target="../tags/tag338.xml"/><Relationship Id="rId5" Type="http://schemas.openxmlformats.org/officeDocument/2006/relationships/tags" Target="../tags/tag337.xml"/><Relationship Id="rId4" Type="http://schemas.openxmlformats.org/officeDocument/2006/relationships/tags" Target="../tags/tag336.xml"/><Relationship Id="rId3" Type="http://schemas.openxmlformats.org/officeDocument/2006/relationships/tags" Target="../tags/tag335.xml"/><Relationship Id="rId2" Type="http://schemas.openxmlformats.org/officeDocument/2006/relationships/tags" Target="../tags/tag334.xml"/><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9" Type="http://schemas.openxmlformats.org/officeDocument/2006/relationships/tags" Target="../tags/tag349.xml"/><Relationship Id="rId8" Type="http://schemas.openxmlformats.org/officeDocument/2006/relationships/tags" Target="../tags/tag348.xml"/><Relationship Id="rId7" Type="http://schemas.openxmlformats.org/officeDocument/2006/relationships/tags" Target="../tags/tag347.xml"/><Relationship Id="rId6" Type="http://schemas.openxmlformats.org/officeDocument/2006/relationships/tags" Target="../tags/tag346.xml"/><Relationship Id="rId5" Type="http://schemas.openxmlformats.org/officeDocument/2006/relationships/tags" Target="../tags/tag345.xml"/><Relationship Id="rId4" Type="http://schemas.openxmlformats.org/officeDocument/2006/relationships/tags" Target="../tags/tag344.xml"/><Relationship Id="rId3" Type="http://schemas.openxmlformats.org/officeDocument/2006/relationships/tags" Target="../tags/tag343.xml"/><Relationship Id="rId2" Type="http://schemas.openxmlformats.org/officeDocument/2006/relationships/tags" Target="../tags/tag342.xml"/><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9" Type="http://schemas.openxmlformats.org/officeDocument/2006/relationships/tags" Target="../tags/tag357.xml"/><Relationship Id="rId8" Type="http://schemas.openxmlformats.org/officeDocument/2006/relationships/tags" Target="../tags/tag356.xml"/><Relationship Id="rId7" Type="http://schemas.openxmlformats.org/officeDocument/2006/relationships/tags" Target="../tags/tag355.xml"/><Relationship Id="rId6" Type="http://schemas.openxmlformats.org/officeDocument/2006/relationships/tags" Target="../tags/tag354.xml"/><Relationship Id="rId5" Type="http://schemas.openxmlformats.org/officeDocument/2006/relationships/tags" Target="../tags/tag353.xml"/><Relationship Id="rId4" Type="http://schemas.openxmlformats.org/officeDocument/2006/relationships/tags" Target="../tags/tag352.xml"/><Relationship Id="rId3" Type="http://schemas.openxmlformats.org/officeDocument/2006/relationships/tags" Target="../tags/tag351.xml"/><Relationship Id="rId2" Type="http://schemas.openxmlformats.org/officeDocument/2006/relationships/tags" Target="../tags/tag350.xml"/><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9" Type="http://schemas.openxmlformats.org/officeDocument/2006/relationships/tags" Target="../tags/tag365.xml"/><Relationship Id="rId8" Type="http://schemas.openxmlformats.org/officeDocument/2006/relationships/tags" Target="../tags/tag364.xml"/><Relationship Id="rId7" Type="http://schemas.openxmlformats.org/officeDocument/2006/relationships/tags" Target="../tags/tag363.xml"/><Relationship Id="rId6" Type="http://schemas.openxmlformats.org/officeDocument/2006/relationships/tags" Target="../tags/tag362.xml"/><Relationship Id="rId5" Type="http://schemas.openxmlformats.org/officeDocument/2006/relationships/tags" Target="../tags/tag361.xml"/><Relationship Id="rId4" Type="http://schemas.openxmlformats.org/officeDocument/2006/relationships/tags" Target="../tags/tag360.xml"/><Relationship Id="rId3" Type="http://schemas.openxmlformats.org/officeDocument/2006/relationships/tags" Target="../tags/tag359.xml"/><Relationship Id="rId2" Type="http://schemas.openxmlformats.org/officeDocument/2006/relationships/tags" Target="../tags/tag358.xml"/><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9" Type="http://schemas.openxmlformats.org/officeDocument/2006/relationships/tags" Target="../tags/tag373.xml"/><Relationship Id="rId8" Type="http://schemas.openxmlformats.org/officeDocument/2006/relationships/tags" Target="../tags/tag372.xml"/><Relationship Id="rId7" Type="http://schemas.openxmlformats.org/officeDocument/2006/relationships/tags" Target="../tags/tag371.xml"/><Relationship Id="rId6" Type="http://schemas.openxmlformats.org/officeDocument/2006/relationships/tags" Target="../tags/tag370.xml"/><Relationship Id="rId5" Type="http://schemas.openxmlformats.org/officeDocument/2006/relationships/tags" Target="../tags/tag369.xml"/><Relationship Id="rId4" Type="http://schemas.openxmlformats.org/officeDocument/2006/relationships/tags" Target="../tags/tag368.xml"/><Relationship Id="rId3" Type="http://schemas.openxmlformats.org/officeDocument/2006/relationships/tags" Target="../tags/tag367.xml"/><Relationship Id="rId2" Type="http://schemas.openxmlformats.org/officeDocument/2006/relationships/tags" Target="../tags/tag366.xml"/><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9" Type="http://schemas.openxmlformats.org/officeDocument/2006/relationships/tags" Target="../tags/tag381.xml"/><Relationship Id="rId8" Type="http://schemas.openxmlformats.org/officeDocument/2006/relationships/tags" Target="../tags/tag380.xml"/><Relationship Id="rId7" Type="http://schemas.openxmlformats.org/officeDocument/2006/relationships/tags" Target="../tags/tag379.xml"/><Relationship Id="rId6" Type="http://schemas.openxmlformats.org/officeDocument/2006/relationships/tags" Target="../tags/tag378.xml"/><Relationship Id="rId5" Type="http://schemas.openxmlformats.org/officeDocument/2006/relationships/tags" Target="../tags/tag377.xml"/><Relationship Id="rId4" Type="http://schemas.openxmlformats.org/officeDocument/2006/relationships/tags" Target="../tags/tag376.xml"/><Relationship Id="rId3" Type="http://schemas.openxmlformats.org/officeDocument/2006/relationships/tags" Target="../tags/tag375.xml"/><Relationship Id="rId2" Type="http://schemas.openxmlformats.org/officeDocument/2006/relationships/tags" Target="../tags/tag374.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9" Type="http://schemas.openxmlformats.org/officeDocument/2006/relationships/tags" Target="../tags/tag389.xml"/><Relationship Id="rId8" Type="http://schemas.openxmlformats.org/officeDocument/2006/relationships/tags" Target="../tags/tag388.xml"/><Relationship Id="rId7" Type="http://schemas.openxmlformats.org/officeDocument/2006/relationships/tags" Target="../tags/tag387.xml"/><Relationship Id="rId6" Type="http://schemas.openxmlformats.org/officeDocument/2006/relationships/tags" Target="../tags/tag386.xml"/><Relationship Id="rId5" Type="http://schemas.openxmlformats.org/officeDocument/2006/relationships/tags" Target="../tags/tag385.xml"/><Relationship Id="rId4" Type="http://schemas.openxmlformats.org/officeDocument/2006/relationships/tags" Target="../tags/tag384.xml"/><Relationship Id="rId3" Type="http://schemas.openxmlformats.org/officeDocument/2006/relationships/tags" Target="../tags/tag383.xml"/><Relationship Id="rId2" Type="http://schemas.openxmlformats.org/officeDocument/2006/relationships/tags" Target="../tags/tag382.xml"/><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9" Type="http://schemas.openxmlformats.org/officeDocument/2006/relationships/tags" Target="../tags/tag397.xml"/><Relationship Id="rId8" Type="http://schemas.openxmlformats.org/officeDocument/2006/relationships/tags" Target="../tags/tag396.xml"/><Relationship Id="rId7" Type="http://schemas.openxmlformats.org/officeDocument/2006/relationships/tags" Target="../tags/tag395.xml"/><Relationship Id="rId6" Type="http://schemas.openxmlformats.org/officeDocument/2006/relationships/tags" Target="../tags/tag394.xml"/><Relationship Id="rId5" Type="http://schemas.openxmlformats.org/officeDocument/2006/relationships/tags" Target="../tags/tag393.xml"/><Relationship Id="rId4" Type="http://schemas.openxmlformats.org/officeDocument/2006/relationships/tags" Target="../tags/tag392.xml"/><Relationship Id="rId3" Type="http://schemas.openxmlformats.org/officeDocument/2006/relationships/tags" Target="../tags/tag391.xml"/><Relationship Id="rId2" Type="http://schemas.openxmlformats.org/officeDocument/2006/relationships/tags" Target="../tags/tag390.xml"/><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9" Type="http://schemas.openxmlformats.org/officeDocument/2006/relationships/tags" Target="../tags/tag405.xml"/><Relationship Id="rId8" Type="http://schemas.openxmlformats.org/officeDocument/2006/relationships/tags" Target="../tags/tag404.xml"/><Relationship Id="rId7" Type="http://schemas.openxmlformats.org/officeDocument/2006/relationships/tags" Target="../tags/tag403.xml"/><Relationship Id="rId6" Type="http://schemas.openxmlformats.org/officeDocument/2006/relationships/tags" Target="../tags/tag402.xml"/><Relationship Id="rId5" Type="http://schemas.openxmlformats.org/officeDocument/2006/relationships/tags" Target="../tags/tag401.xml"/><Relationship Id="rId4" Type="http://schemas.openxmlformats.org/officeDocument/2006/relationships/tags" Target="../tags/tag400.xml"/><Relationship Id="rId3" Type="http://schemas.openxmlformats.org/officeDocument/2006/relationships/tags" Target="../tags/tag399.xml"/><Relationship Id="rId2" Type="http://schemas.openxmlformats.org/officeDocument/2006/relationships/tags" Target="../tags/tag398.xml"/><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9" Type="http://schemas.openxmlformats.org/officeDocument/2006/relationships/tags" Target="../tags/tag413.xml"/><Relationship Id="rId8" Type="http://schemas.openxmlformats.org/officeDocument/2006/relationships/tags" Target="../tags/tag412.xml"/><Relationship Id="rId7" Type="http://schemas.openxmlformats.org/officeDocument/2006/relationships/tags" Target="../tags/tag411.xml"/><Relationship Id="rId6" Type="http://schemas.openxmlformats.org/officeDocument/2006/relationships/tags" Target="../tags/tag410.xml"/><Relationship Id="rId5" Type="http://schemas.openxmlformats.org/officeDocument/2006/relationships/tags" Target="../tags/tag409.xml"/><Relationship Id="rId4" Type="http://schemas.openxmlformats.org/officeDocument/2006/relationships/tags" Target="../tags/tag408.xml"/><Relationship Id="rId3" Type="http://schemas.openxmlformats.org/officeDocument/2006/relationships/tags" Target="../tags/tag407.xml"/><Relationship Id="rId2" Type="http://schemas.openxmlformats.org/officeDocument/2006/relationships/tags" Target="../tags/tag406.xml"/><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9" Type="http://schemas.openxmlformats.org/officeDocument/2006/relationships/tags" Target="../tags/tag421.xml"/><Relationship Id="rId8" Type="http://schemas.openxmlformats.org/officeDocument/2006/relationships/tags" Target="../tags/tag420.xml"/><Relationship Id="rId7" Type="http://schemas.openxmlformats.org/officeDocument/2006/relationships/tags" Target="../tags/tag419.xml"/><Relationship Id="rId6" Type="http://schemas.openxmlformats.org/officeDocument/2006/relationships/tags" Target="../tags/tag418.xml"/><Relationship Id="rId5" Type="http://schemas.openxmlformats.org/officeDocument/2006/relationships/tags" Target="../tags/tag417.xml"/><Relationship Id="rId4" Type="http://schemas.openxmlformats.org/officeDocument/2006/relationships/tags" Target="../tags/tag416.xml"/><Relationship Id="rId3" Type="http://schemas.openxmlformats.org/officeDocument/2006/relationships/tags" Target="../tags/tag415.xml"/><Relationship Id="rId2" Type="http://schemas.openxmlformats.org/officeDocument/2006/relationships/tags" Target="../tags/tag414.xml"/><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9" Type="http://schemas.openxmlformats.org/officeDocument/2006/relationships/tags" Target="../tags/tag429.xml"/><Relationship Id="rId8" Type="http://schemas.openxmlformats.org/officeDocument/2006/relationships/tags" Target="../tags/tag428.xml"/><Relationship Id="rId7" Type="http://schemas.openxmlformats.org/officeDocument/2006/relationships/tags" Target="../tags/tag427.xml"/><Relationship Id="rId6" Type="http://schemas.openxmlformats.org/officeDocument/2006/relationships/tags" Target="../tags/tag426.xml"/><Relationship Id="rId5" Type="http://schemas.openxmlformats.org/officeDocument/2006/relationships/tags" Target="../tags/tag425.xml"/><Relationship Id="rId4" Type="http://schemas.openxmlformats.org/officeDocument/2006/relationships/tags" Target="../tags/tag424.xml"/><Relationship Id="rId3" Type="http://schemas.openxmlformats.org/officeDocument/2006/relationships/tags" Target="../tags/tag423.xml"/><Relationship Id="rId2" Type="http://schemas.openxmlformats.org/officeDocument/2006/relationships/tags" Target="../tags/tag422.xml"/><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9" Type="http://schemas.openxmlformats.org/officeDocument/2006/relationships/tags" Target="../tags/tag437.xml"/><Relationship Id="rId8" Type="http://schemas.openxmlformats.org/officeDocument/2006/relationships/tags" Target="../tags/tag436.xml"/><Relationship Id="rId7" Type="http://schemas.openxmlformats.org/officeDocument/2006/relationships/tags" Target="../tags/tag435.xml"/><Relationship Id="rId6" Type="http://schemas.openxmlformats.org/officeDocument/2006/relationships/tags" Target="../tags/tag434.xml"/><Relationship Id="rId5" Type="http://schemas.openxmlformats.org/officeDocument/2006/relationships/tags" Target="../tags/tag433.xml"/><Relationship Id="rId4" Type="http://schemas.openxmlformats.org/officeDocument/2006/relationships/tags" Target="../tags/tag432.xml"/><Relationship Id="rId3" Type="http://schemas.openxmlformats.org/officeDocument/2006/relationships/tags" Target="../tags/tag431.xml"/><Relationship Id="rId2" Type="http://schemas.openxmlformats.org/officeDocument/2006/relationships/tags" Target="../tags/tag430.xml"/><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9" Type="http://schemas.openxmlformats.org/officeDocument/2006/relationships/tags" Target="../tags/tag445.xml"/><Relationship Id="rId8" Type="http://schemas.openxmlformats.org/officeDocument/2006/relationships/tags" Target="../tags/tag444.xml"/><Relationship Id="rId7" Type="http://schemas.openxmlformats.org/officeDocument/2006/relationships/tags" Target="../tags/tag443.xml"/><Relationship Id="rId6" Type="http://schemas.openxmlformats.org/officeDocument/2006/relationships/tags" Target="../tags/tag442.xml"/><Relationship Id="rId5" Type="http://schemas.openxmlformats.org/officeDocument/2006/relationships/tags" Target="../tags/tag441.xml"/><Relationship Id="rId4" Type="http://schemas.openxmlformats.org/officeDocument/2006/relationships/tags" Target="../tags/tag440.xml"/><Relationship Id="rId3" Type="http://schemas.openxmlformats.org/officeDocument/2006/relationships/tags" Target="../tags/tag439.xml"/><Relationship Id="rId2" Type="http://schemas.openxmlformats.org/officeDocument/2006/relationships/tags" Target="../tags/tag438.xml"/><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9" Type="http://schemas.openxmlformats.org/officeDocument/2006/relationships/tags" Target="../tags/tag453.xml"/><Relationship Id="rId8" Type="http://schemas.openxmlformats.org/officeDocument/2006/relationships/tags" Target="../tags/tag452.xml"/><Relationship Id="rId7" Type="http://schemas.openxmlformats.org/officeDocument/2006/relationships/tags" Target="../tags/tag451.xml"/><Relationship Id="rId6" Type="http://schemas.openxmlformats.org/officeDocument/2006/relationships/tags" Target="../tags/tag450.xml"/><Relationship Id="rId5" Type="http://schemas.openxmlformats.org/officeDocument/2006/relationships/tags" Target="../tags/tag449.xml"/><Relationship Id="rId4" Type="http://schemas.openxmlformats.org/officeDocument/2006/relationships/tags" Target="../tags/tag448.xml"/><Relationship Id="rId3" Type="http://schemas.openxmlformats.org/officeDocument/2006/relationships/tags" Target="../tags/tag447.xml"/><Relationship Id="rId2" Type="http://schemas.openxmlformats.org/officeDocument/2006/relationships/tags" Target="../tags/tag446.xml"/><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9" Type="http://schemas.openxmlformats.org/officeDocument/2006/relationships/tags" Target="../tags/tag461.xml"/><Relationship Id="rId8" Type="http://schemas.openxmlformats.org/officeDocument/2006/relationships/tags" Target="../tags/tag460.xml"/><Relationship Id="rId7" Type="http://schemas.openxmlformats.org/officeDocument/2006/relationships/tags" Target="../tags/tag459.xml"/><Relationship Id="rId6" Type="http://schemas.openxmlformats.org/officeDocument/2006/relationships/tags" Target="../tags/tag458.xml"/><Relationship Id="rId5" Type="http://schemas.openxmlformats.org/officeDocument/2006/relationships/tags" Target="../tags/tag457.xml"/><Relationship Id="rId4" Type="http://schemas.openxmlformats.org/officeDocument/2006/relationships/tags" Target="../tags/tag456.xml"/><Relationship Id="rId3" Type="http://schemas.openxmlformats.org/officeDocument/2006/relationships/tags" Target="../tags/tag455.xml"/><Relationship Id="rId2" Type="http://schemas.openxmlformats.org/officeDocument/2006/relationships/tags" Target="../tags/tag454.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37.xml"/><Relationship Id="rId8" Type="http://schemas.openxmlformats.org/officeDocument/2006/relationships/tags" Target="../tags/tag36.xml"/><Relationship Id="rId7" Type="http://schemas.openxmlformats.org/officeDocument/2006/relationships/tags" Target="../tags/tag35.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9" Type="http://schemas.openxmlformats.org/officeDocument/2006/relationships/tags" Target="../tags/tag469.xml"/><Relationship Id="rId8" Type="http://schemas.openxmlformats.org/officeDocument/2006/relationships/tags" Target="../tags/tag468.xml"/><Relationship Id="rId7" Type="http://schemas.openxmlformats.org/officeDocument/2006/relationships/tags" Target="../tags/tag467.xml"/><Relationship Id="rId6" Type="http://schemas.openxmlformats.org/officeDocument/2006/relationships/tags" Target="../tags/tag466.xml"/><Relationship Id="rId5" Type="http://schemas.openxmlformats.org/officeDocument/2006/relationships/tags" Target="../tags/tag465.xml"/><Relationship Id="rId4" Type="http://schemas.openxmlformats.org/officeDocument/2006/relationships/tags" Target="../tags/tag464.xml"/><Relationship Id="rId3" Type="http://schemas.openxmlformats.org/officeDocument/2006/relationships/tags" Target="../tags/tag463.xml"/><Relationship Id="rId2" Type="http://schemas.openxmlformats.org/officeDocument/2006/relationships/tags" Target="../tags/tag462.xml"/><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9" Type="http://schemas.openxmlformats.org/officeDocument/2006/relationships/tags" Target="../tags/tag477.xml"/><Relationship Id="rId8" Type="http://schemas.openxmlformats.org/officeDocument/2006/relationships/tags" Target="../tags/tag476.xml"/><Relationship Id="rId7" Type="http://schemas.openxmlformats.org/officeDocument/2006/relationships/tags" Target="../tags/tag475.xml"/><Relationship Id="rId6" Type="http://schemas.openxmlformats.org/officeDocument/2006/relationships/tags" Target="../tags/tag474.xml"/><Relationship Id="rId5" Type="http://schemas.openxmlformats.org/officeDocument/2006/relationships/tags" Target="../tags/tag473.xml"/><Relationship Id="rId4" Type="http://schemas.openxmlformats.org/officeDocument/2006/relationships/tags" Target="../tags/tag472.xml"/><Relationship Id="rId3" Type="http://schemas.openxmlformats.org/officeDocument/2006/relationships/tags" Target="../tags/tag471.xml"/><Relationship Id="rId2" Type="http://schemas.openxmlformats.org/officeDocument/2006/relationships/tags" Target="../tags/tag470.xml"/><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9" Type="http://schemas.openxmlformats.org/officeDocument/2006/relationships/tags" Target="../tags/tag485.xml"/><Relationship Id="rId8" Type="http://schemas.openxmlformats.org/officeDocument/2006/relationships/tags" Target="../tags/tag484.xml"/><Relationship Id="rId7" Type="http://schemas.openxmlformats.org/officeDocument/2006/relationships/tags" Target="../tags/tag483.xml"/><Relationship Id="rId6" Type="http://schemas.openxmlformats.org/officeDocument/2006/relationships/tags" Target="../tags/tag482.xml"/><Relationship Id="rId5" Type="http://schemas.openxmlformats.org/officeDocument/2006/relationships/tags" Target="../tags/tag481.xml"/><Relationship Id="rId4" Type="http://schemas.openxmlformats.org/officeDocument/2006/relationships/tags" Target="../tags/tag480.xml"/><Relationship Id="rId3" Type="http://schemas.openxmlformats.org/officeDocument/2006/relationships/tags" Target="../tags/tag479.xml"/><Relationship Id="rId2" Type="http://schemas.openxmlformats.org/officeDocument/2006/relationships/tags" Target="../tags/tag478.xml"/><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9" Type="http://schemas.openxmlformats.org/officeDocument/2006/relationships/tags" Target="../tags/tag493.xml"/><Relationship Id="rId8" Type="http://schemas.openxmlformats.org/officeDocument/2006/relationships/tags" Target="../tags/tag492.xml"/><Relationship Id="rId7" Type="http://schemas.openxmlformats.org/officeDocument/2006/relationships/tags" Target="../tags/tag491.xml"/><Relationship Id="rId6" Type="http://schemas.openxmlformats.org/officeDocument/2006/relationships/tags" Target="../tags/tag490.xml"/><Relationship Id="rId5" Type="http://schemas.openxmlformats.org/officeDocument/2006/relationships/tags" Target="../tags/tag489.xml"/><Relationship Id="rId4" Type="http://schemas.openxmlformats.org/officeDocument/2006/relationships/tags" Target="../tags/tag488.xml"/><Relationship Id="rId3" Type="http://schemas.openxmlformats.org/officeDocument/2006/relationships/tags" Target="../tags/tag487.xml"/><Relationship Id="rId2" Type="http://schemas.openxmlformats.org/officeDocument/2006/relationships/tags" Target="../tags/tag486.xml"/><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9" Type="http://schemas.openxmlformats.org/officeDocument/2006/relationships/tags" Target="../tags/tag501.xml"/><Relationship Id="rId8" Type="http://schemas.openxmlformats.org/officeDocument/2006/relationships/tags" Target="../tags/tag500.xml"/><Relationship Id="rId7" Type="http://schemas.openxmlformats.org/officeDocument/2006/relationships/tags" Target="../tags/tag499.xml"/><Relationship Id="rId6" Type="http://schemas.openxmlformats.org/officeDocument/2006/relationships/tags" Target="../tags/tag498.xml"/><Relationship Id="rId5" Type="http://schemas.openxmlformats.org/officeDocument/2006/relationships/tags" Target="../tags/tag497.xml"/><Relationship Id="rId4" Type="http://schemas.openxmlformats.org/officeDocument/2006/relationships/tags" Target="../tags/tag496.xml"/><Relationship Id="rId3" Type="http://schemas.openxmlformats.org/officeDocument/2006/relationships/tags" Target="../tags/tag495.xml"/><Relationship Id="rId2" Type="http://schemas.openxmlformats.org/officeDocument/2006/relationships/tags" Target="../tags/tag494.xml"/><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9" Type="http://schemas.openxmlformats.org/officeDocument/2006/relationships/tags" Target="../tags/tag509.xml"/><Relationship Id="rId8" Type="http://schemas.openxmlformats.org/officeDocument/2006/relationships/tags" Target="../tags/tag508.xml"/><Relationship Id="rId7" Type="http://schemas.openxmlformats.org/officeDocument/2006/relationships/tags" Target="../tags/tag507.xml"/><Relationship Id="rId6" Type="http://schemas.openxmlformats.org/officeDocument/2006/relationships/tags" Target="../tags/tag506.xml"/><Relationship Id="rId5" Type="http://schemas.openxmlformats.org/officeDocument/2006/relationships/tags" Target="../tags/tag505.xml"/><Relationship Id="rId4" Type="http://schemas.openxmlformats.org/officeDocument/2006/relationships/tags" Target="../tags/tag504.xml"/><Relationship Id="rId3" Type="http://schemas.openxmlformats.org/officeDocument/2006/relationships/tags" Target="../tags/tag503.xml"/><Relationship Id="rId2" Type="http://schemas.openxmlformats.org/officeDocument/2006/relationships/tags" Target="../tags/tag502.xml"/><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9" Type="http://schemas.openxmlformats.org/officeDocument/2006/relationships/tags" Target="../tags/tag517.xml"/><Relationship Id="rId8" Type="http://schemas.openxmlformats.org/officeDocument/2006/relationships/tags" Target="../tags/tag516.xml"/><Relationship Id="rId7" Type="http://schemas.openxmlformats.org/officeDocument/2006/relationships/tags" Target="../tags/tag515.xml"/><Relationship Id="rId6" Type="http://schemas.openxmlformats.org/officeDocument/2006/relationships/tags" Target="../tags/tag514.xml"/><Relationship Id="rId5" Type="http://schemas.openxmlformats.org/officeDocument/2006/relationships/tags" Target="../tags/tag513.xml"/><Relationship Id="rId4" Type="http://schemas.openxmlformats.org/officeDocument/2006/relationships/tags" Target="../tags/tag512.xml"/><Relationship Id="rId3" Type="http://schemas.openxmlformats.org/officeDocument/2006/relationships/tags" Target="../tags/tag511.xml"/><Relationship Id="rId2" Type="http://schemas.openxmlformats.org/officeDocument/2006/relationships/tags" Target="../tags/tag510.xml"/><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9" Type="http://schemas.openxmlformats.org/officeDocument/2006/relationships/tags" Target="../tags/tag525.xml"/><Relationship Id="rId8" Type="http://schemas.openxmlformats.org/officeDocument/2006/relationships/tags" Target="../tags/tag524.xml"/><Relationship Id="rId7" Type="http://schemas.openxmlformats.org/officeDocument/2006/relationships/tags" Target="../tags/tag523.xml"/><Relationship Id="rId6" Type="http://schemas.openxmlformats.org/officeDocument/2006/relationships/tags" Target="../tags/tag522.xml"/><Relationship Id="rId5" Type="http://schemas.openxmlformats.org/officeDocument/2006/relationships/tags" Target="../tags/tag521.xml"/><Relationship Id="rId4" Type="http://schemas.openxmlformats.org/officeDocument/2006/relationships/tags" Target="../tags/tag520.xml"/><Relationship Id="rId3" Type="http://schemas.openxmlformats.org/officeDocument/2006/relationships/tags" Target="../tags/tag519.xml"/><Relationship Id="rId2" Type="http://schemas.openxmlformats.org/officeDocument/2006/relationships/tags" Target="../tags/tag518.xml"/><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9" Type="http://schemas.openxmlformats.org/officeDocument/2006/relationships/tags" Target="../tags/tag533.xml"/><Relationship Id="rId8" Type="http://schemas.openxmlformats.org/officeDocument/2006/relationships/tags" Target="../tags/tag532.xml"/><Relationship Id="rId7" Type="http://schemas.openxmlformats.org/officeDocument/2006/relationships/tags" Target="../tags/tag531.xml"/><Relationship Id="rId6" Type="http://schemas.openxmlformats.org/officeDocument/2006/relationships/tags" Target="../tags/tag530.xml"/><Relationship Id="rId5" Type="http://schemas.openxmlformats.org/officeDocument/2006/relationships/tags" Target="../tags/tag529.xml"/><Relationship Id="rId4" Type="http://schemas.openxmlformats.org/officeDocument/2006/relationships/tags" Target="../tags/tag528.xml"/><Relationship Id="rId3" Type="http://schemas.openxmlformats.org/officeDocument/2006/relationships/tags" Target="../tags/tag527.xml"/><Relationship Id="rId2" Type="http://schemas.openxmlformats.org/officeDocument/2006/relationships/tags" Target="../tags/tag526.xml"/><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9" Type="http://schemas.openxmlformats.org/officeDocument/2006/relationships/tags" Target="../tags/tag541.xml"/><Relationship Id="rId8" Type="http://schemas.openxmlformats.org/officeDocument/2006/relationships/tags" Target="../tags/tag540.xml"/><Relationship Id="rId7" Type="http://schemas.openxmlformats.org/officeDocument/2006/relationships/tags" Target="../tags/tag539.xml"/><Relationship Id="rId6" Type="http://schemas.openxmlformats.org/officeDocument/2006/relationships/tags" Target="../tags/tag538.xml"/><Relationship Id="rId5" Type="http://schemas.openxmlformats.org/officeDocument/2006/relationships/tags" Target="../tags/tag537.xml"/><Relationship Id="rId4" Type="http://schemas.openxmlformats.org/officeDocument/2006/relationships/tags" Target="../tags/tag536.xml"/><Relationship Id="rId3" Type="http://schemas.openxmlformats.org/officeDocument/2006/relationships/tags" Target="../tags/tag535.xml"/><Relationship Id="rId2" Type="http://schemas.openxmlformats.org/officeDocument/2006/relationships/tags" Target="../tags/tag534.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9" Type="http://schemas.openxmlformats.org/officeDocument/2006/relationships/tags" Target="../tags/tag45.xml"/><Relationship Id="rId8" Type="http://schemas.openxmlformats.org/officeDocument/2006/relationships/tags" Target="../tags/tag44.xml"/><Relationship Id="rId7" Type="http://schemas.openxmlformats.org/officeDocument/2006/relationships/tags" Target="../tags/tag43.xml"/><Relationship Id="rId6" Type="http://schemas.openxmlformats.org/officeDocument/2006/relationships/tags" Target="../tags/tag42.xml"/><Relationship Id="rId5" Type="http://schemas.openxmlformats.org/officeDocument/2006/relationships/tags" Target="../tags/tag41.xml"/><Relationship Id="rId4" Type="http://schemas.openxmlformats.org/officeDocument/2006/relationships/tags" Target="../tags/tag40.xml"/><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9" Type="http://schemas.openxmlformats.org/officeDocument/2006/relationships/tags" Target="../tags/tag549.xml"/><Relationship Id="rId8" Type="http://schemas.openxmlformats.org/officeDocument/2006/relationships/tags" Target="../tags/tag548.xml"/><Relationship Id="rId7" Type="http://schemas.openxmlformats.org/officeDocument/2006/relationships/tags" Target="../tags/tag547.xml"/><Relationship Id="rId6" Type="http://schemas.openxmlformats.org/officeDocument/2006/relationships/tags" Target="../tags/tag546.xml"/><Relationship Id="rId5" Type="http://schemas.openxmlformats.org/officeDocument/2006/relationships/tags" Target="../tags/tag545.xml"/><Relationship Id="rId4" Type="http://schemas.openxmlformats.org/officeDocument/2006/relationships/tags" Target="../tags/tag544.xml"/><Relationship Id="rId3" Type="http://schemas.openxmlformats.org/officeDocument/2006/relationships/tags" Target="../tags/tag543.xml"/><Relationship Id="rId2" Type="http://schemas.openxmlformats.org/officeDocument/2006/relationships/tags" Target="../tags/tag542.xml"/><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9" Type="http://schemas.openxmlformats.org/officeDocument/2006/relationships/tags" Target="../tags/tag557.xml"/><Relationship Id="rId8" Type="http://schemas.openxmlformats.org/officeDocument/2006/relationships/tags" Target="../tags/tag556.xml"/><Relationship Id="rId7" Type="http://schemas.openxmlformats.org/officeDocument/2006/relationships/tags" Target="../tags/tag555.xml"/><Relationship Id="rId6" Type="http://schemas.openxmlformats.org/officeDocument/2006/relationships/tags" Target="../tags/tag554.xml"/><Relationship Id="rId5" Type="http://schemas.openxmlformats.org/officeDocument/2006/relationships/tags" Target="../tags/tag553.xml"/><Relationship Id="rId4" Type="http://schemas.openxmlformats.org/officeDocument/2006/relationships/tags" Target="../tags/tag552.xml"/><Relationship Id="rId3" Type="http://schemas.openxmlformats.org/officeDocument/2006/relationships/tags" Target="../tags/tag551.xml"/><Relationship Id="rId2" Type="http://schemas.openxmlformats.org/officeDocument/2006/relationships/tags" Target="../tags/tag550.xml"/><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9" Type="http://schemas.openxmlformats.org/officeDocument/2006/relationships/tags" Target="../tags/tag565.xml"/><Relationship Id="rId8" Type="http://schemas.openxmlformats.org/officeDocument/2006/relationships/tags" Target="../tags/tag564.xml"/><Relationship Id="rId7" Type="http://schemas.openxmlformats.org/officeDocument/2006/relationships/tags" Target="../tags/tag563.xml"/><Relationship Id="rId6" Type="http://schemas.openxmlformats.org/officeDocument/2006/relationships/tags" Target="../tags/tag562.xml"/><Relationship Id="rId5" Type="http://schemas.openxmlformats.org/officeDocument/2006/relationships/tags" Target="../tags/tag561.xml"/><Relationship Id="rId4" Type="http://schemas.openxmlformats.org/officeDocument/2006/relationships/tags" Target="../tags/tag560.xml"/><Relationship Id="rId3" Type="http://schemas.openxmlformats.org/officeDocument/2006/relationships/tags" Target="../tags/tag559.xml"/><Relationship Id="rId2" Type="http://schemas.openxmlformats.org/officeDocument/2006/relationships/tags" Target="../tags/tag558.xml"/><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9" Type="http://schemas.openxmlformats.org/officeDocument/2006/relationships/tags" Target="../tags/tag573.xml"/><Relationship Id="rId8" Type="http://schemas.openxmlformats.org/officeDocument/2006/relationships/tags" Target="../tags/tag572.xml"/><Relationship Id="rId7" Type="http://schemas.openxmlformats.org/officeDocument/2006/relationships/tags" Target="../tags/tag571.xml"/><Relationship Id="rId6" Type="http://schemas.openxmlformats.org/officeDocument/2006/relationships/tags" Target="../tags/tag570.xml"/><Relationship Id="rId5" Type="http://schemas.openxmlformats.org/officeDocument/2006/relationships/tags" Target="../tags/tag569.xml"/><Relationship Id="rId4" Type="http://schemas.openxmlformats.org/officeDocument/2006/relationships/tags" Target="../tags/tag568.xml"/><Relationship Id="rId3" Type="http://schemas.openxmlformats.org/officeDocument/2006/relationships/tags" Target="../tags/tag567.xml"/><Relationship Id="rId2" Type="http://schemas.openxmlformats.org/officeDocument/2006/relationships/tags" Target="../tags/tag566.xml"/><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9" Type="http://schemas.openxmlformats.org/officeDocument/2006/relationships/tags" Target="../tags/tag581.xml"/><Relationship Id="rId8" Type="http://schemas.openxmlformats.org/officeDocument/2006/relationships/tags" Target="../tags/tag580.xml"/><Relationship Id="rId7" Type="http://schemas.openxmlformats.org/officeDocument/2006/relationships/tags" Target="../tags/tag579.xml"/><Relationship Id="rId6" Type="http://schemas.openxmlformats.org/officeDocument/2006/relationships/tags" Target="../tags/tag578.xml"/><Relationship Id="rId5" Type="http://schemas.openxmlformats.org/officeDocument/2006/relationships/tags" Target="../tags/tag577.xml"/><Relationship Id="rId4" Type="http://schemas.openxmlformats.org/officeDocument/2006/relationships/tags" Target="../tags/tag576.xml"/><Relationship Id="rId3" Type="http://schemas.openxmlformats.org/officeDocument/2006/relationships/tags" Target="../tags/tag575.xml"/><Relationship Id="rId2" Type="http://schemas.openxmlformats.org/officeDocument/2006/relationships/tags" Target="../tags/tag574.xml"/><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9" Type="http://schemas.openxmlformats.org/officeDocument/2006/relationships/tags" Target="../tags/tag589.xml"/><Relationship Id="rId8" Type="http://schemas.openxmlformats.org/officeDocument/2006/relationships/tags" Target="../tags/tag588.xml"/><Relationship Id="rId7" Type="http://schemas.openxmlformats.org/officeDocument/2006/relationships/tags" Target="../tags/tag587.xml"/><Relationship Id="rId6" Type="http://schemas.openxmlformats.org/officeDocument/2006/relationships/tags" Target="../tags/tag586.xml"/><Relationship Id="rId5" Type="http://schemas.openxmlformats.org/officeDocument/2006/relationships/tags" Target="../tags/tag585.xml"/><Relationship Id="rId4" Type="http://schemas.openxmlformats.org/officeDocument/2006/relationships/tags" Target="../tags/tag584.xml"/><Relationship Id="rId3" Type="http://schemas.openxmlformats.org/officeDocument/2006/relationships/tags" Target="../tags/tag583.xml"/><Relationship Id="rId2" Type="http://schemas.openxmlformats.org/officeDocument/2006/relationships/tags" Target="../tags/tag582.xml"/><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9" Type="http://schemas.openxmlformats.org/officeDocument/2006/relationships/tags" Target="../tags/tag597.xml"/><Relationship Id="rId8" Type="http://schemas.openxmlformats.org/officeDocument/2006/relationships/tags" Target="../tags/tag596.xml"/><Relationship Id="rId7" Type="http://schemas.openxmlformats.org/officeDocument/2006/relationships/tags" Target="../tags/tag595.xml"/><Relationship Id="rId6" Type="http://schemas.openxmlformats.org/officeDocument/2006/relationships/tags" Target="../tags/tag594.xml"/><Relationship Id="rId5" Type="http://schemas.openxmlformats.org/officeDocument/2006/relationships/tags" Target="../tags/tag593.xml"/><Relationship Id="rId4" Type="http://schemas.openxmlformats.org/officeDocument/2006/relationships/tags" Target="../tags/tag592.xml"/><Relationship Id="rId3" Type="http://schemas.openxmlformats.org/officeDocument/2006/relationships/tags" Target="../tags/tag591.xml"/><Relationship Id="rId2" Type="http://schemas.openxmlformats.org/officeDocument/2006/relationships/tags" Target="../tags/tag590.xml"/><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9" Type="http://schemas.openxmlformats.org/officeDocument/2006/relationships/tags" Target="../tags/tag605.xml"/><Relationship Id="rId8" Type="http://schemas.openxmlformats.org/officeDocument/2006/relationships/tags" Target="../tags/tag604.xml"/><Relationship Id="rId7" Type="http://schemas.openxmlformats.org/officeDocument/2006/relationships/tags" Target="../tags/tag603.xml"/><Relationship Id="rId6" Type="http://schemas.openxmlformats.org/officeDocument/2006/relationships/tags" Target="../tags/tag602.xml"/><Relationship Id="rId5" Type="http://schemas.openxmlformats.org/officeDocument/2006/relationships/tags" Target="../tags/tag601.xml"/><Relationship Id="rId4" Type="http://schemas.openxmlformats.org/officeDocument/2006/relationships/tags" Target="../tags/tag600.xml"/><Relationship Id="rId3" Type="http://schemas.openxmlformats.org/officeDocument/2006/relationships/tags" Target="../tags/tag599.xml"/><Relationship Id="rId2" Type="http://schemas.openxmlformats.org/officeDocument/2006/relationships/tags" Target="../tags/tag598.xml"/><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9" Type="http://schemas.openxmlformats.org/officeDocument/2006/relationships/tags" Target="../tags/tag613.xml"/><Relationship Id="rId8" Type="http://schemas.openxmlformats.org/officeDocument/2006/relationships/tags" Target="../tags/tag612.xml"/><Relationship Id="rId7" Type="http://schemas.openxmlformats.org/officeDocument/2006/relationships/tags" Target="../tags/tag611.xml"/><Relationship Id="rId6" Type="http://schemas.openxmlformats.org/officeDocument/2006/relationships/tags" Target="../tags/tag610.xml"/><Relationship Id="rId5" Type="http://schemas.openxmlformats.org/officeDocument/2006/relationships/tags" Target="../tags/tag609.xml"/><Relationship Id="rId4" Type="http://schemas.openxmlformats.org/officeDocument/2006/relationships/tags" Target="../tags/tag608.xml"/><Relationship Id="rId3" Type="http://schemas.openxmlformats.org/officeDocument/2006/relationships/tags" Target="../tags/tag607.xml"/><Relationship Id="rId2" Type="http://schemas.openxmlformats.org/officeDocument/2006/relationships/tags" Target="../tags/tag606.xml"/><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9" Type="http://schemas.openxmlformats.org/officeDocument/2006/relationships/tags" Target="../tags/tag621.xml"/><Relationship Id="rId8" Type="http://schemas.openxmlformats.org/officeDocument/2006/relationships/tags" Target="../tags/tag620.xml"/><Relationship Id="rId7" Type="http://schemas.openxmlformats.org/officeDocument/2006/relationships/tags" Target="../tags/tag619.xml"/><Relationship Id="rId6" Type="http://schemas.openxmlformats.org/officeDocument/2006/relationships/tags" Target="../tags/tag618.xml"/><Relationship Id="rId5" Type="http://schemas.openxmlformats.org/officeDocument/2006/relationships/tags" Target="../tags/tag617.xml"/><Relationship Id="rId4" Type="http://schemas.openxmlformats.org/officeDocument/2006/relationships/tags" Target="../tags/tag616.xml"/><Relationship Id="rId3" Type="http://schemas.openxmlformats.org/officeDocument/2006/relationships/tags" Target="../tags/tag615.xml"/><Relationship Id="rId2" Type="http://schemas.openxmlformats.org/officeDocument/2006/relationships/tags" Target="../tags/tag61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9" Type="http://schemas.openxmlformats.org/officeDocument/2006/relationships/tags" Target="../tags/tag53.xml"/><Relationship Id="rId8" Type="http://schemas.openxmlformats.org/officeDocument/2006/relationships/tags" Target="../tags/tag52.xml"/><Relationship Id="rId7" Type="http://schemas.openxmlformats.org/officeDocument/2006/relationships/tags" Target="../tags/tag51.xml"/><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9" Type="http://schemas.openxmlformats.org/officeDocument/2006/relationships/tags" Target="../tags/tag629.xml"/><Relationship Id="rId8" Type="http://schemas.openxmlformats.org/officeDocument/2006/relationships/tags" Target="../tags/tag628.xml"/><Relationship Id="rId7" Type="http://schemas.openxmlformats.org/officeDocument/2006/relationships/tags" Target="../tags/tag627.xml"/><Relationship Id="rId6" Type="http://schemas.openxmlformats.org/officeDocument/2006/relationships/tags" Target="../tags/tag626.xml"/><Relationship Id="rId5" Type="http://schemas.openxmlformats.org/officeDocument/2006/relationships/tags" Target="../tags/tag625.xml"/><Relationship Id="rId4" Type="http://schemas.openxmlformats.org/officeDocument/2006/relationships/tags" Target="../tags/tag624.xml"/><Relationship Id="rId3" Type="http://schemas.openxmlformats.org/officeDocument/2006/relationships/tags" Target="../tags/tag623.xml"/><Relationship Id="rId2" Type="http://schemas.openxmlformats.org/officeDocument/2006/relationships/tags" Target="../tags/tag622.xml"/><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9" Type="http://schemas.openxmlformats.org/officeDocument/2006/relationships/tags" Target="../tags/tag637.xml"/><Relationship Id="rId8" Type="http://schemas.openxmlformats.org/officeDocument/2006/relationships/tags" Target="../tags/tag636.xml"/><Relationship Id="rId7" Type="http://schemas.openxmlformats.org/officeDocument/2006/relationships/tags" Target="../tags/tag635.xml"/><Relationship Id="rId6" Type="http://schemas.openxmlformats.org/officeDocument/2006/relationships/tags" Target="../tags/tag634.xml"/><Relationship Id="rId5" Type="http://schemas.openxmlformats.org/officeDocument/2006/relationships/tags" Target="../tags/tag633.xml"/><Relationship Id="rId4" Type="http://schemas.openxmlformats.org/officeDocument/2006/relationships/tags" Target="../tags/tag632.xml"/><Relationship Id="rId3" Type="http://schemas.openxmlformats.org/officeDocument/2006/relationships/tags" Target="../tags/tag631.xml"/><Relationship Id="rId2" Type="http://schemas.openxmlformats.org/officeDocument/2006/relationships/tags" Target="../tags/tag630.xml"/><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9" Type="http://schemas.openxmlformats.org/officeDocument/2006/relationships/tags" Target="../tags/tag645.xml"/><Relationship Id="rId8" Type="http://schemas.openxmlformats.org/officeDocument/2006/relationships/tags" Target="../tags/tag644.xml"/><Relationship Id="rId7" Type="http://schemas.openxmlformats.org/officeDocument/2006/relationships/tags" Target="../tags/tag643.xml"/><Relationship Id="rId6" Type="http://schemas.openxmlformats.org/officeDocument/2006/relationships/tags" Target="../tags/tag642.xml"/><Relationship Id="rId5" Type="http://schemas.openxmlformats.org/officeDocument/2006/relationships/tags" Target="../tags/tag641.xml"/><Relationship Id="rId4" Type="http://schemas.openxmlformats.org/officeDocument/2006/relationships/tags" Target="../tags/tag640.xml"/><Relationship Id="rId3" Type="http://schemas.openxmlformats.org/officeDocument/2006/relationships/tags" Target="../tags/tag639.xml"/><Relationship Id="rId2" Type="http://schemas.openxmlformats.org/officeDocument/2006/relationships/tags" Target="../tags/tag638.xml"/><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9" Type="http://schemas.openxmlformats.org/officeDocument/2006/relationships/tags" Target="../tags/tag653.xml"/><Relationship Id="rId8" Type="http://schemas.openxmlformats.org/officeDocument/2006/relationships/tags" Target="../tags/tag652.xml"/><Relationship Id="rId7" Type="http://schemas.openxmlformats.org/officeDocument/2006/relationships/tags" Target="../tags/tag651.xml"/><Relationship Id="rId6" Type="http://schemas.openxmlformats.org/officeDocument/2006/relationships/tags" Target="../tags/tag650.xml"/><Relationship Id="rId5" Type="http://schemas.openxmlformats.org/officeDocument/2006/relationships/tags" Target="../tags/tag649.xml"/><Relationship Id="rId4" Type="http://schemas.openxmlformats.org/officeDocument/2006/relationships/tags" Target="../tags/tag648.xml"/><Relationship Id="rId3" Type="http://schemas.openxmlformats.org/officeDocument/2006/relationships/tags" Target="../tags/tag647.xml"/><Relationship Id="rId2" Type="http://schemas.openxmlformats.org/officeDocument/2006/relationships/tags" Target="../tags/tag646.xml"/><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9" Type="http://schemas.openxmlformats.org/officeDocument/2006/relationships/tags" Target="../tags/tag661.xml"/><Relationship Id="rId8" Type="http://schemas.openxmlformats.org/officeDocument/2006/relationships/tags" Target="../tags/tag660.xml"/><Relationship Id="rId7" Type="http://schemas.openxmlformats.org/officeDocument/2006/relationships/tags" Target="../tags/tag659.xml"/><Relationship Id="rId6" Type="http://schemas.openxmlformats.org/officeDocument/2006/relationships/tags" Target="../tags/tag658.xml"/><Relationship Id="rId5" Type="http://schemas.openxmlformats.org/officeDocument/2006/relationships/tags" Target="../tags/tag657.xml"/><Relationship Id="rId4" Type="http://schemas.openxmlformats.org/officeDocument/2006/relationships/tags" Target="../tags/tag656.xml"/><Relationship Id="rId3" Type="http://schemas.openxmlformats.org/officeDocument/2006/relationships/tags" Target="../tags/tag655.xml"/><Relationship Id="rId2" Type="http://schemas.openxmlformats.org/officeDocument/2006/relationships/tags" Target="../tags/tag654.xml"/><Relationship Id="rId10"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9" Type="http://schemas.openxmlformats.org/officeDocument/2006/relationships/tags" Target="../tags/tag669.xml"/><Relationship Id="rId8" Type="http://schemas.openxmlformats.org/officeDocument/2006/relationships/tags" Target="../tags/tag668.xml"/><Relationship Id="rId7" Type="http://schemas.openxmlformats.org/officeDocument/2006/relationships/tags" Target="../tags/tag667.xml"/><Relationship Id="rId6" Type="http://schemas.openxmlformats.org/officeDocument/2006/relationships/tags" Target="../tags/tag666.xml"/><Relationship Id="rId5" Type="http://schemas.openxmlformats.org/officeDocument/2006/relationships/tags" Target="../tags/tag665.xml"/><Relationship Id="rId4" Type="http://schemas.openxmlformats.org/officeDocument/2006/relationships/tags" Target="../tags/tag664.xml"/><Relationship Id="rId3" Type="http://schemas.openxmlformats.org/officeDocument/2006/relationships/tags" Target="../tags/tag663.xml"/><Relationship Id="rId2" Type="http://schemas.openxmlformats.org/officeDocument/2006/relationships/tags" Target="../tags/tag662.xml"/><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9" Type="http://schemas.openxmlformats.org/officeDocument/2006/relationships/tags" Target="../tags/tag677.xml"/><Relationship Id="rId8" Type="http://schemas.openxmlformats.org/officeDocument/2006/relationships/tags" Target="../tags/tag676.xml"/><Relationship Id="rId7" Type="http://schemas.openxmlformats.org/officeDocument/2006/relationships/tags" Target="../tags/tag675.xml"/><Relationship Id="rId6" Type="http://schemas.openxmlformats.org/officeDocument/2006/relationships/tags" Target="../tags/tag674.xml"/><Relationship Id="rId5" Type="http://schemas.openxmlformats.org/officeDocument/2006/relationships/tags" Target="../tags/tag673.xml"/><Relationship Id="rId4" Type="http://schemas.openxmlformats.org/officeDocument/2006/relationships/tags" Target="../tags/tag672.xml"/><Relationship Id="rId3" Type="http://schemas.openxmlformats.org/officeDocument/2006/relationships/tags" Target="../tags/tag671.xml"/><Relationship Id="rId2" Type="http://schemas.openxmlformats.org/officeDocument/2006/relationships/tags" Target="../tags/tag670.xml"/><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5" Type="http://schemas.openxmlformats.org/officeDocument/2006/relationships/tags" Target="../tags/tag681.xml"/><Relationship Id="rId4" Type="http://schemas.openxmlformats.org/officeDocument/2006/relationships/tags" Target="../tags/tag680.xml"/><Relationship Id="rId3" Type="http://schemas.openxmlformats.org/officeDocument/2006/relationships/tags" Target="../tags/tag679.xml"/><Relationship Id="rId2" Type="http://schemas.openxmlformats.org/officeDocument/2006/relationships/tags" Target="../tags/tag678.xml"/><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4" Type="http://schemas.openxmlformats.org/officeDocument/2006/relationships/tags" Target="../tags/tag684.xml"/><Relationship Id="rId3" Type="http://schemas.openxmlformats.org/officeDocument/2006/relationships/tags" Target="../tags/tag683.xml"/><Relationship Id="rId2" Type="http://schemas.openxmlformats.org/officeDocument/2006/relationships/tags" Target="../tags/tag682.xml"/><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7" Type="http://schemas.openxmlformats.org/officeDocument/2006/relationships/tags" Target="../tags/tag690.xml"/><Relationship Id="rId6" Type="http://schemas.openxmlformats.org/officeDocument/2006/relationships/tags" Target="../tags/tag689.xml"/><Relationship Id="rId5" Type="http://schemas.openxmlformats.org/officeDocument/2006/relationships/tags" Target="../tags/tag688.xml"/><Relationship Id="rId4" Type="http://schemas.openxmlformats.org/officeDocument/2006/relationships/tags" Target="../tags/tag687.xml"/><Relationship Id="rId3" Type="http://schemas.openxmlformats.org/officeDocument/2006/relationships/tags" Target="../tags/tag686.xml"/><Relationship Id="rId2" Type="http://schemas.openxmlformats.org/officeDocument/2006/relationships/tags" Target="../tags/tag685.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9" Type="http://schemas.openxmlformats.org/officeDocument/2006/relationships/tags" Target="../tags/tag61.xml"/><Relationship Id="rId8" Type="http://schemas.openxmlformats.org/officeDocument/2006/relationships/tags" Target="../tags/tag60.xml"/><Relationship Id="rId7" Type="http://schemas.openxmlformats.org/officeDocument/2006/relationships/tags" Target="../tags/tag59.xml"/><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6" Type="http://schemas.openxmlformats.org/officeDocument/2006/relationships/tags" Target="../tags/tag695.xml"/><Relationship Id="rId5" Type="http://schemas.openxmlformats.org/officeDocument/2006/relationships/tags" Target="../tags/tag694.xml"/><Relationship Id="rId4" Type="http://schemas.openxmlformats.org/officeDocument/2006/relationships/tags" Target="../tags/tag693.xml"/><Relationship Id="rId3" Type="http://schemas.openxmlformats.org/officeDocument/2006/relationships/tags" Target="../tags/tag692.xml"/><Relationship Id="rId2" Type="http://schemas.openxmlformats.org/officeDocument/2006/relationships/tags" Target="../tags/tag691.xml"/><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5" Type="http://schemas.openxmlformats.org/officeDocument/2006/relationships/tags" Target="../tags/tag699.xml"/><Relationship Id="rId4" Type="http://schemas.openxmlformats.org/officeDocument/2006/relationships/tags" Target="../tags/tag698.xml"/><Relationship Id="rId3" Type="http://schemas.openxmlformats.org/officeDocument/2006/relationships/tags" Target="../tags/tag697.xml"/><Relationship Id="rId2" Type="http://schemas.openxmlformats.org/officeDocument/2006/relationships/tags" Target="../tags/tag696.xml"/><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6" Type="http://schemas.openxmlformats.org/officeDocument/2006/relationships/tags" Target="../tags/tag704.xml"/><Relationship Id="rId5" Type="http://schemas.openxmlformats.org/officeDocument/2006/relationships/tags" Target="../tags/tag703.xml"/><Relationship Id="rId4" Type="http://schemas.openxmlformats.org/officeDocument/2006/relationships/tags" Target="../tags/tag702.xml"/><Relationship Id="rId3" Type="http://schemas.openxmlformats.org/officeDocument/2006/relationships/tags" Target="../tags/tag701.xml"/><Relationship Id="rId2" Type="http://schemas.openxmlformats.org/officeDocument/2006/relationships/tags" Target="../tags/tag700.xml"/><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hf sldNum="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5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6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7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8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9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10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11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12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13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14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defRPr kumimoji="0" lang="zh-CN" altLang="en-US" sz="18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vl6pPr marL="2286000" indent="0">
              <a:buNone/>
              <a:defRPr/>
            </a:lvl6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15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16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17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18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19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20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21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22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23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24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uFillTx/>
                <a:latin typeface="MiSans" panose="00000500000000000000" charset="-122"/>
                <a:ea typeface="MiSans" panose="00000500000000000000" charset="-122"/>
                <a:cs typeface="+mn-cs"/>
                <a:sym typeface="+mn-ea"/>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25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26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27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28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29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30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31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32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33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34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defRPr sz="1600" u="none" strike="noStrike" kern="1200" cap="none" spc="150" normalizeH="0" baseline="0">
                <a:latin typeface="MiSans" panose="00000500000000000000" charset="-122"/>
                <a:ea typeface="MiSans" panose="00000500000000000000" charset="-122"/>
              </a:defRPr>
            </a:lvl1pPr>
            <a:lvl2pPr marL="685800" indent="-228600" defTabSz="914400" eaLnBrk="1" fontAlgn="auto" latinLnBrk="0" hangingPunct="1">
              <a:lnSpc>
                <a:spcPct val="120000"/>
              </a:lnSpc>
              <a:tabLst>
                <a:tab pos="1609725" algn="l"/>
                <a:tab pos="1609725" algn="l"/>
                <a:tab pos="1609725" algn="l"/>
                <a:tab pos="1609725" algn="l"/>
              </a:tabLst>
              <a:defRPr sz="1600" u="none" strike="noStrike" kern="1200" cap="none" spc="150" normalizeH="0" baseline="0">
                <a:latin typeface="MiSans" panose="00000500000000000000" charset="-122"/>
                <a:ea typeface="MiSans" panose="00000500000000000000" charset="-122"/>
              </a:defRPr>
            </a:lvl2pPr>
            <a:lvl3pPr marL="1143000" indent="-228600" eaLnBrk="1" fontAlgn="auto" latinLnBrk="0" hangingPunct="1">
              <a:lnSpc>
                <a:spcPct val="120000"/>
              </a:lnSpc>
              <a:defRPr sz="1600" u="none" strike="noStrike" kern="1200" cap="none" spc="150" normalizeH="0" baseline="0">
                <a:latin typeface="MiSans" panose="00000500000000000000" charset="-122"/>
                <a:ea typeface="MiSans" panose="00000500000000000000" charset="-122"/>
              </a:defRPr>
            </a:lvl3pPr>
            <a:lvl4pPr marL="1600200" indent="-228600" eaLnBrk="1" fontAlgn="auto" latinLnBrk="0" hangingPunct="1">
              <a:lnSpc>
                <a:spcPct val="120000"/>
              </a:lnSpc>
              <a:defRPr sz="1400" u="none" strike="noStrike" kern="1200" cap="none" spc="150" normalizeH="0" baseline="0">
                <a:latin typeface="MiSans" panose="00000500000000000000" charset="-122"/>
                <a:ea typeface="MiSans" panose="00000500000000000000" charset="-122"/>
              </a:defRPr>
            </a:lvl4pPr>
            <a:lvl5pPr eaLnBrk="1" fontAlgn="auto" latinLnBrk="0" hangingPunct="1">
              <a:lnSpc>
                <a:spcPct val="120000"/>
              </a:lnSpc>
              <a:defRPr sz="1400" u="none" strike="noStrike" kern="1200" cap="none" spc="150" normalizeH="0">
                <a:latin typeface="MiSans" panose="00000500000000000000"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35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36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37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38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39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40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41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42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43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44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45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46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47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48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49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50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51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52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type="twoTxTwoObj" preserve="1">
  <p:cSld name="53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type="twoTxTwoObj" preserve="1">
  <p:cSld name="54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55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56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57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58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59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60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type="twoTxTwoObj" preserve="1">
  <p:cSld name="61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type="twoTxTwoObj" preserve="1">
  <p:cSld name="62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type="twoTxTwoObj" preserve="1">
  <p:cSld name="63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type="twoTxTwoObj" preserve="1">
  <p:cSld name="64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2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70.xml><?xml version="1.0" encoding="utf-8"?>
<p:sldLayout xmlns:a="http://schemas.openxmlformats.org/drawingml/2006/main" xmlns:r="http://schemas.openxmlformats.org/officeDocument/2006/relationships" xmlns:p="http://schemas.openxmlformats.org/presentationml/2006/main" type="twoTxTwoObj" preserve="1">
  <p:cSld name="65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66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67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type="twoTxTwoObj" preserve="1">
  <p:cSld name="68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type="twoTxTwoObj" preserve="1">
  <p:cSld name="69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70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type="twoTxTwoObj" preserve="1">
  <p:cSld name="71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72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type="twoTxTwoObj" preserve="1">
  <p:cSld name="73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79.xml><?xml version="1.0" encoding="utf-8"?>
<p:sldLayout xmlns:a="http://schemas.openxmlformats.org/drawingml/2006/main" xmlns:r="http://schemas.openxmlformats.org/officeDocument/2006/relationships" xmlns:p="http://schemas.openxmlformats.org/presentationml/2006/main" type="twoTxTwoObj" preserve="1">
  <p:cSld name="74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3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80.xml><?xml version="1.0" encoding="utf-8"?>
<p:sldLayout xmlns:a="http://schemas.openxmlformats.org/drawingml/2006/main" xmlns:r="http://schemas.openxmlformats.org/officeDocument/2006/relationships" xmlns:p="http://schemas.openxmlformats.org/presentationml/2006/main" type="twoTxTwoObj" preserve="1">
  <p:cSld name="75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81.xml><?xml version="1.0" encoding="utf-8"?>
<p:sldLayout xmlns:a="http://schemas.openxmlformats.org/drawingml/2006/main" xmlns:r="http://schemas.openxmlformats.org/officeDocument/2006/relationships" xmlns:p="http://schemas.openxmlformats.org/presentationml/2006/main" type="twoTxTwoObj" preserve="1">
  <p:cSld name="76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77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83.xml><?xml version="1.0" encoding="utf-8"?>
<p:sldLayout xmlns:a="http://schemas.openxmlformats.org/drawingml/2006/main" xmlns:r="http://schemas.openxmlformats.org/officeDocument/2006/relationships" xmlns:p="http://schemas.openxmlformats.org/presentationml/2006/main" type="twoTxTwoObj" preserve="1">
  <p:cSld name="78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84.xml><?xml version="1.0" encoding="utf-8"?>
<p:sldLayout xmlns:a="http://schemas.openxmlformats.org/drawingml/2006/main" xmlns:r="http://schemas.openxmlformats.org/officeDocument/2006/relationships" xmlns:p="http://schemas.openxmlformats.org/presentationml/2006/main" type="twoTxTwoObj" preserve="1">
  <p:cSld name="79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
        <p:nvSpPr>
          <p:cNvPr id="10" name="TextBox 9"/>
          <p:cNvSpPr txBox="1"/>
          <p:nvPr userDrawn="1"/>
        </p:nvSpPr>
        <p:spPr>
          <a:xfrm>
            <a:off x="453650" y="0"/>
            <a:ext cx="54006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10"/>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hlinkClick r:id="rId10"/>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10"/>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endParaRPr lang="en-US" altLang="zh-CN" sz="100" dirty="0">
              <a:solidFill>
                <a:schemeClr val="tx1">
                  <a:alpha val="0"/>
                </a:schemeClr>
              </a:solidFill>
              <a:latin typeface="微软雅黑" panose="020B0503020204020204" pitchFamily="34" charset="-122"/>
              <a:ea typeface="微软雅黑" panose="020B0503020204020204" pitchFamily="34" charset="-122"/>
            </a:endParaRPr>
          </a:p>
        </p:txBody>
      </p:sp>
    </p:spTree>
  </p:cSld>
  <p:clrMapOvr>
    <a:masterClrMapping/>
  </p:clrMapOvr>
  <p:hf sldNum="0" ftr="0" dt="0"/>
</p:sldLayout>
</file>

<file path=ppt/slideLayouts/slideLayout85.xml><?xml version="1.0" encoding="utf-8"?>
<p:sldLayout xmlns:a="http://schemas.openxmlformats.org/drawingml/2006/main" xmlns:r="http://schemas.openxmlformats.org/officeDocument/2006/relationships" xmlns:p="http://schemas.openxmlformats.org/presentationml/2006/main" type="twoTxTwoObj" preserve="1">
  <p:cSld name="80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86.xml><?xml version="1.0" encoding="utf-8"?>
<p:sldLayout xmlns:a="http://schemas.openxmlformats.org/drawingml/2006/main" xmlns:r="http://schemas.openxmlformats.org/officeDocument/2006/relationships" xmlns:p="http://schemas.openxmlformats.org/presentationml/2006/main" type="twoTxTwoObj" preserve="1">
  <p:cSld name="81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8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88.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FFFFFF"/>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rgbClr val="FFFFFF"/>
        </a:solidFill>
        <a:effectLst/>
      </p:bgPr>
    </p:bg>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457200" indent="0" defTabSz="914400" eaLnBrk="1" fontAlgn="auto" latinLnBrk="0" hangingPunct="1">
              <a:buFont typeface="Arial" panose="020B0604020202020204" pitchFamily="34" charset="0"/>
              <a:buNone/>
              <a:tabLst>
                <a:tab pos="1609725" algn="l"/>
                <a:tab pos="1609725" algn="l"/>
                <a:tab pos="1609725" algn="l"/>
                <a:tab pos="1609725" algn="l"/>
              </a:tabLst>
              <a:defRPr u="none" strike="noStrike" kern="1200" cap="none" spc="150" normalizeH="0">
                <a:uFillTx/>
                <a:latin typeface="Arial" panose="020B0604020202020204" pitchFamily="34" charset="0"/>
                <a:ea typeface="MiSans" panose="00000500000000000000" charset="-122"/>
              </a:defRPr>
            </a:lvl2pPr>
            <a:lvl3pPr eaLnBrk="1" fontAlgn="auto" latinLnBrk="0" hangingPunct="1">
              <a:buFont typeface="Arial" panose="020B0604020202020204" pitchFamily="34" charset="0"/>
              <a:buChar char="●"/>
              <a:defRPr u="none" strike="noStrike" kern="1200" cap="none" spc="150" normalizeH="0">
                <a:uFillTx/>
                <a:latin typeface="Arial" panose="020B0604020202020204" pitchFamily="34" charset="0"/>
                <a:ea typeface="MiSans" panose="00000500000000000000" charset="-122"/>
              </a:defRPr>
            </a:lvl3pPr>
            <a:lvl4pPr eaLnBrk="1" fontAlgn="auto" latinLnBrk="0" hangingPunct="1">
              <a:defRPr u="none" strike="noStrike" kern="1200" cap="none" spc="150" normalizeH="0">
                <a:uFillTx/>
                <a:latin typeface="Arial" panose="020B0604020202020204" pitchFamily="34" charset="0"/>
                <a:ea typeface="MiSans" panose="00000500000000000000" charset="-122"/>
              </a:defRPr>
            </a:lvl4pPr>
            <a:lvl5pPr eaLnBrk="1" fontAlgn="auto" latinLnBrk="0" hangingPunct="1">
              <a:defRPr u="none" strike="noStrike" kern="1200" cap="none" spc="150" normalizeH="0">
                <a:uFillTx/>
                <a:latin typeface="Arial" panose="020B0604020202020204" pitchFamily="34" charset="0"/>
                <a:ea typeface="MiSans" panose="00000500000000000000"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hf sldNum="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4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9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rgbClr val="FFFFFF"/>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defRPr u="none" strike="noStrike" kern="1200" cap="none" spc="150" normalizeH="0" baseline="0">
                <a:uFillTx/>
              </a:defRPr>
            </a:lvl1pPr>
            <a:lvl2pPr marL="685800" indent="-228600" defTabSz="914400" eaLnBrk="1" fontAlgn="auto" latinLnBrk="0" hangingPunct="1">
              <a:lnSpc>
                <a:spcPct val="120000"/>
              </a:lnSpc>
              <a:spcAft>
                <a:spcPts val="600"/>
              </a:spcAft>
              <a:tabLst>
                <a:tab pos="1609725" algn="l"/>
                <a:tab pos="1609725" algn="l"/>
                <a:tab pos="1609725" algn="l"/>
                <a:tab pos="1609725" algn="l"/>
              </a:tabLst>
              <a:defRPr u="none" strike="noStrike" kern="1200" cap="none" spc="150" normalizeH="0" baseline="0">
                <a:uFillTx/>
              </a:defRPr>
            </a:lvl2pPr>
            <a:lvl3pPr marL="1143000" indent="-228600" eaLnBrk="1" fontAlgn="auto" latinLnBrk="0" hangingPunct="1">
              <a:lnSpc>
                <a:spcPct val="120000"/>
              </a:lnSpc>
              <a:spcAft>
                <a:spcPts val="600"/>
              </a:spcAft>
              <a:defRPr u="none" strike="noStrike" kern="1200" cap="none" spc="150" normalizeH="0" baseline="0">
                <a:uFillTx/>
              </a:defRPr>
            </a:lvl3pPr>
            <a:lvl4pPr marL="1600200" indent="-228600" eaLnBrk="1" fontAlgn="auto" latinLnBrk="0" hangingPunct="1">
              <a:lnSpc>
                <a:spcPct val="120000"/>
              </a:lnSpc>
              <a:spcAft>
                <a:spcPts val="300"/>
              </a:spcAft>
              <a:defRPr u="none" strike="noStrike" kern="1200" cap="none" spc="150" normalizeH="0" baseline="0">
                <a:uFillTx/>
              </a:defRPr>
            </a:lvl4pPr>
            <a:lvl5pPr marL="2057400" indent="-228600" eaLnBrk="1" fontAlgn="auto" latinLnBrk="0" hangingPunct="1">
              <a:lnSpc>
                <a:spcPct val="120000"/>
              </a:lnSpc>
              <a:spcAft>
                <a:spcPts val="300"/>
              </a:spcAft>
              <a:defRPr u="none" strike="noStrike" kern="1200" cap="none" spc="150" normalizeH="0" baseline="0">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内容">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defRPr u="none" strike="noStrike" kern="1200" cap="none" spc="150" normalizeH="0" baseline="0">
                <a:uFillTx/>
              </a:defRPr>
            </a:lvl1pPr>
            <a:lvl2pPr marL="685800" indent="-228600" defTabSz="914400" eaLnBrk="1" fontAlgn="auto" latinLnBrk="0" hangingPunct="1">
              <a:lnSpc>
                <a:spcPct val="120000"/>
              </a:lnSpc>
              <a:tabLst>
                <a:tab pos="1609725" algn="l"/>
                <a:tab pos="1609725" algn="l"/>
                <a:tab pos="1609725" algn="l"/>
                <a:tab pos="1609725" algn="l"/>
              </a:tabLst>
              <a:defRPr u="none" strike="noStrike" kern="1200" cap="none" spc="150" normalizeH="0" baseline="0">
                <a:uFillTx/>
              </a:defRPr>
            </a:lvl2pPr>
            <a:lvl3pPr marL="1143000" indent="-228600" eaLnBrk="1" fontAlgn="auto" latinLnBrk="0" hangingPunct="1">
              <a:lnSpc>
                <a:spcPct val="120000"/>
              </a:lnSpc>
              <a:defRPr u="none" strike="noStrike" kern="1200" cap="none" spc="150" normalizeH="0" baseline="0">
                <a:uFillTx/>
              </a:defRPr>
            </a:lvl3pPr>
            <a:lvl4pPr marL="1600200" indent="-228600" eaLnBrk="1" fontAlgn="auto" latinLnBrk="0" hangingPunct="1">
              <a:lnSpc>
                <a:spcPct val="120000"/>
              </a:lnSpc>
              <a:defRPr u="none" strike="noStrike" kern="1200" cap="none" spc="150" normalizeH="0" baseline="0">
                <a:uFillTx/>
              </a:defRPr>
            </a:lvl4pPr>
            <a:lvl5pPr marL="2057400" indent="-228600" eaLnBrk="1" fontAlgn="auto" latinLnBrk="0" hangingPunct="1">
              <a:lnSpc>
                <a:spcPct val="120000"/>
              </a:lnSpc>
              <a:defRPr u="none" strike="noStrike" kern="1200" cap="none" spc="150" normalizeH="0" baseline="0">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sldNum="0" ftr="0" dt="0"/>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effectLst/>
                <a:uFillTx/>
                <a:latin typeface="MiSans" panose="00000500000000000000" charset="-122"/>
                <a:ea typeface="MiSans" panose="00000500000000000000" charset="-122"/>
                <a:cs typeface="+mj-cs"/>
                <a:sym typeface="+mn-ea"/>
              </a:defRPr>
            </a:lvl1pPr>
          </a:lstStyle>
          <a:p>
            <a:pPr lvl="0"/>
            <a:r>
              <a:rPr dirty="0">
                <a:sym typeface="+mn-ea"/>
              </a:rPr>
              <a:t>单击此处编辑标题</a:t>
            </a:r>
            <a:endParaRPr dirty="0">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lvl1pPr>
          </a:lstStyle>
          <a:p>
            <a:pPr lvl="0"/>
            <a:r>
              <a:rPr lang="zh-CN" altLang="en-US" dirty="0"/>
              <a:t>单击此处编辑母版文本样式</a:t>
            </a:r>
            <a:endParaRPr lang="zh-CN" altLang="en-US" dirty="0"/>
          </a:p>
        </p:txBody>
      </p:sp>
    </p:spTree>
  </p:cSld>
  <p:clrMapOvr>
    <a:masterClrMapping/>
  </p:clrMapOvr>
  <p:hf sldNum="0" ftr="0" dt="0"/>
</p:sldLayout>
</file>

<file path=ppt/slideLayouts/slideLayout9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98" Type="http://schemas.openxmlformats.org/officeDocument/2006/relationships/theme" Target="../theme/theme1.xml"/><Relationship Id="rId97" Type="http://schemas.openxmlformats.org/officeDocument/2006/relationships/tags" Target="../tags/tag709.xml"/><Relationship Id="rId96" Type="http://schemas.openxmlformats.org/officeDocument/2006/relationships/tags" Target="../tags/tag708.xml"/><Relationship Id="rId95" Type="http://schemas.openxmlformats.org/officeDocument/2006/relationships/tags" Target="../tags/tag707.xml"/><Relationship Id="rId94" Type="http://schemas.openxmlformats.org/officeDocument/2006/relationships/tags" Target="../tags/tag706.xml"/><Relationship Id="rId93" Type="http://schemas.openxmlformats.org/officeDocument/2006/relationships/tags" Target="../tags/tag705.xml"/><Relationship Id="rId92" Type="http://schemas.openxmlformats.org/officeDocument/2006/relationships/slideLayout" Target="../slideLayouts/slideLayout92.xml"/><Relationship Id="rId91" Type="http://schemas.openxmlformats.org/officeDocument/2006/relationships/slideLayout" Target="../slideLayouts/slideLayout91.xml"/><Relationship Id="rId90" Type="http://schemas.openxmlformats.org/officeDocument/2006/relationships/slideLayout" Target="../slideLayouts/slideLayout90.xml"/><Relationship Id="rId9" Type="http://schemas.openxmlformats.org/officeDocument/2006/relationships/slideLayout" Target="../slideLayouts/slideLayout9.xml"/><Relationship Id="rId89" Type="http://schemas.openxmlformats.org/officeDocument/2006/relationships/slideLayout" Target="../slideLayouts/slideLayout89.xml"/><Relationship Id="rId88" Type="http://schemas.openxmlformats.org/officeDocument/2006/relationships/slideLayout" Target="../slideLayouts/slideLayout88.xml"/><Relationship Id="rId87" Type="http://schemas.openxmlformats.org/officeDocument/2006/relationships/slideLayout" Target="../slideLayouts/slideLayout87.xml"/><Relationship Id="rId86" Type="http://schemas.openxmlformats.org/officeDocument/2006/relationships/slideLayout" Target="../slideLayouts/slideLayout86.xml"/><Relationship Id="rId85" Type="http://schemas.openxmlformats.org/officeDocument/2006/relationships/slideLayout" Target="../slideLayouts/slideLayout85.xml"/><Relationship Id="rId84" Type="http://schemas.openxmlformats.org/officeDocument/2006/relationships/slideLayout" Target="../slideLayouts/slideLayout84.xml"/><Relationship Id="rId83" Type="http://schemas.openxmlformats.org/officeDocument/2006/relationships/slideLayout" Target="../slideLayouts/slideLayout83.xml"/><Relationship Id="rId82" Type="http://schemas.openxmlformats.org/officeDocument/2006/relationships/slideLayout" Target="../slideLayouts/slideLayout82.xml"/><Relationship Id="rId81" Type="http://schemas.openxmlformats.org/officeDocument/2006/relationships/slideLayout" Target="../slideLayouts/slideLayout81.xml"/><Relationship Id="rId80" Type="http://schemas.openxmlformats.org/officeDocument/2006/relationships/slideLayout" Target="../slideLayouts/slideLayout80.xml"/><Relationship Id="rId8" Type="http://schemas.openxmlformats.org/officeDocument/2006/relationships/slideLayout" Target="../slideLayouts/slideLayout8.xml"/><Relationship Id="rId79" Type="http://schemas.openxmlformats.org/officeDocument/2006/relationships/slideLayout" Target="../slideLayouts/slideLayout79.xml"/><Relationship Id="rId78" Type="http://schemas.openxmlformats.org/officeDocument/2006/relationships/slideLayout" Target="../slideLayouts/slideLayout78.xml"/><Relationship Id="rId77" Type="http://schemas.openxmlformats.org/officeDocument/2006/relationships/slideLayout" Target="../slideLayouts/slideLayout77.xml"/><Relationship Id="rId76" Type="http://schemas.openxmlformats.org/officeDocument/2006/relationships/slideLayout" Target="../slideLayouts/slideLayout76.xml"/><Relationship Id="rId75" Type="http://schemas.openxmlformats.org/officeDocument/2006/relationships/slideLayout" Target="../slideLayouts/slideLayout75.xml"/><Relationship Id="rId74" Type="http://schemas.openxmlformats.org/officeDocument/2006/relationships/slideLayout" Target="../slideLayouts/slideLayout74.xml"/><Relationship Id="rId73" Type="http://schemas.openxmlformats.org/officeDocument/2006/relationships/slideLayout" Target="../slideLayouts/slideLayout73.xml"/><Relationship Id="rId72" Type="http://schemas.openxmlformats.org/officeDocument/2006/relationships/slideLayout" Target="../slideLayouts/slideLayout72.xml"/><Relationship Id="rId71" Type="http://schemas.openxmlformats.org/officeDocument/2006/relationships/slideLayout" Target="../slideLayouts/slideLayout71.xml"/><Relationship Id="rId70" Type="http://schemas.openxmlformats.org/officeDocument/2006/relationships/slideLayout" Target="../slideLayouts/slideLayout70.xml"/><Relationship Id="rId7" Type="http://schemas.openxmlformats.org/officeDocument/2006/relationships/slideLayout" Target="../slideLayouts/slideLayout7.xml"/><Relationship Id="rId69" Type="http://schemas.openxmlformats.org/officeDocument/2006/relationships/slideLayout" Target="../slideLayouts/slideLayout69.xml"/><Relationship Id="rId68" Type="http://schemas.openxmlformats.org/officeDocument/2006/relationships/slideLayout" Target="../slideLayouts/slideLayout68.xml"/><Relationship Id="rId67" Type="http://schemas.openxmlformats.org/officeDocument/2006/relationships/slideLayout" Target="../slideLayouts/slideLayout67.xml"/><Relationship Id="rId66" Type="http://schemas.openxmlformats.org/officeDocument/2006/relationships/slideLayout" Target="../slideLayouts/slideLayout66.xml"/><Relationship Id="rId65" Type="http://schemas.openxmlformats.org/officeDocument/2006/relationships/slideLayout" Target="../slideLayouts/slideLayout65.xml"/><Relationship Id="rId64" Type="http://schemas.openxmlformats.org/officeDocument/2006/relationships/slideLayout" Target="../slideLayouts/slideLayout64.xml"/><Relationship Id="rId63" Type="http://schemas.openxmlformats.org/officeDocument/2006/relationships/slideLayout" Target="../slideLayouts/slideLayout63.xml"/><Relationship Id="rId62" Type="http://schemas.openxmlformats.org/officeDocument/2006/relationships/slideLayout" Target="../slideLayouts/slideLayout62.xml"/><Relationship Id="rId61" Type="http://schemas.openxmlformats.org/officeDocument/2006/relationships/slideLayout" Target="../slideLayouts/slideLayout61.xml"/><Relationship Id="rId60" Type="http://schemas.openxmlformats.org/officeDocument/2006/relationships/slideLayout" Target="../slideLayouts/slideLayout60.xml"/><Relationship Id="rId6" Type="http://schemas.openxmlformats.org/officeDocument/2006/relationships/slideLayout" Target="../slideLayouts/slideLayout6.xml"/><Relationship Id="rId59" Type="http://schemas.openxmlformats.org/officeDocument/2006/relationships/slideLayout" Target="../slideLayouts/slideLayout59.xml"/><Relationship Id="rId58" Type="http://schemas.openxmlformats.org/officeDocument/2006/relationships/slideLayout" Target="../slideLayouts/slideLayout58.xml"/><Relationship Id="rId57" Type="http://schemas.openxmlformats.org/officeDocument/2006/relationships/slideLayout" Target="../slideLayouts/slideLayout57.xml"/><Relationship Id="rId56" Type="http://schemas.openxmlformats.org/officeDocument/2006/relationships/slideLayout" Target="../slideLayouts/slideLayout56.xml"/><Relationship Id="rId55" Type="http://schemas.openxmlformats.org/officeDocument/2006/relationships/slideLayout" Target="../slideLayouts/slideLayout55.xml"/><Relationship Id="rId54" Type="http://schemas.openxmlformats.org/officeDocument/2006/relationships/slideLayout" Target="../slideLayouts/slideLayout54.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 Type="http://schemas.openxmlformats.org/officeDocument/2006/relationships/slideLayout" Target="../slideLayouts/slideLayout5.xml"/><Relationship Id="rId49" Type="http://schemas.openxmlformats.org/officeDocument/2006/relationships/slideLayout" Target="../slideLayouts/slideLayout4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95.xml"/><Relationship Id="rId2" Type="http://schemas.openxmlformats.org/officeDocument/2006/relationships/slideLayout" Target="../slideLayouts/slideLayout94.xml"/><Relationship Id="rId1" Type="http://schemas.openxmlformats.org/officeDocument/2006/relationships/slideLayout" Target="../slideLayouts/slideLayout9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93"/>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94"/>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95"/>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MiSans" panose="00000500000000000000" charset="-122"/>
                <a:ea typeface="MiSans" panose="00000500000000000000" charset="-122"/>
              </a:defRPr>
            </a:lvl1p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3"/>
            <p:custDataLst>
              <p:tags r:id="rId96"/>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MiSans" panose="00000500000000000000" charset="-122"/>
                <a:ea typeface="MiSans" panose="00000500000000000000" charset="-122"/>
              </a:defRPr>
            </a:lvl1pPr>
          </a:lstStyle>
          <a:p>
            <a:endParaRPr lang="zh-CN" altLang="en-US" dirty="0"/>
          </a:p>
        </p:txBody>
      </p:sp>
      <p:sp>
        <p:nvSpPr>
          <p:cNvPr id="6" name="灯片编号占位符 5"/>
          <p:cNvSpPr>
            <a:spLocks noGrp="1"/>
          </p:cNvSpPr>
          <p:nvPr>
            <p:ph type="sldNum" sz="quarter" idx="4"/>
            <p:custDataLst>
              <p:tags r:id="rId97"/>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MiSans" panose="00000500000000000000" charset="-122"/>
                <a:ea typeface="MiSans" panose="00000500000000000000" charset="-122"/>
              </a:defRPr>
            </a:lvl1pPr>
          </a:lstStyle>
          <a:p>
            <a:fld id="{49AE70B2-8BF9-45C0-BB95-33D1B9D3A854}"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 id="2147483716" r:id="rId68"/>
    <p:sldLayoutId id="2147483717" r:id="rId69"/>
    <p:sldLayoutId id="2147483718" r:id="rId70"/>
    <p:sldLayoutId id="2147483719" r:id="rId71"/>
    <p:sldLayoutId id="2147483720" r:id="rId72"/>
    <p:sldLayoutId id="2147483721" r:id="rId73"/>
    <p:sldLayoutId id="2147483722" r:id="rId74"/>
    <p:sldLayoutId id="2147483723" r:id="rId75"/>
    <p:sldLayoutId id="2147483724" r:id="rId76"/>
    <p:sldLayoutId id="2147483725" r:id="rId77"/>
    <p:sldLayoutId id="2147483726" r:id="rId78"/>
    <p:sldLayoutId id="2147483727" r:id="rId79"/>
    <p:sldLayoutId id="2147483728" r:id="rId80"/>
    <p:sldLayoutId id="2147483729" r:id="rId81"/>
    <p:sldLayoutId id="2147483730" r:id="rId82"/>
    <p:sldLayoutId id="2147483731" r:id="rId83"/>
    <p:sldLayoutId id="2147483732" r:id="rId84"/>
    <p:sldLayoutId id="2147483733" r:id="rId85"/>
    <p:sldLayoutId id="2147483734" r:id="rId86"/>
    <p:sldLayoutId id="2147483735" r:id="rId87"/>
    <p:sldLayoutId id="2147483736" r:id="rId88"/>
    <p:sldLayoutId id="2147483737" r:id="rId89"/>
    <p:sldLayoutId id="2147483738" r:id="rId90"/>
    <p:sldLayoutId id="2147483739" r:id="rId91"/>
    <p:sldLayoutId id="2147483740" r:id="rId92"/>
  </p:sldLayoutIdLst>
  <p:hf sldNum="0" ftr="0" dt="0"/>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iSans" panose="00000500000000000000" charset="-122"/>
          <a:ea typeface="MiSans" panose="00000500000000000000"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iSans" panose="00000500000000000000" charset="-122"/>
          <a:ea typeface="MiSans" panose="00000500000000000000" charset="-122"/>
          <a:cs typeface="+mn-cs"/>
        </a:defRPr>
      </a:lvl1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711.xml"/><Relationship Id="rId2" Type="http://schemas.openxmlformats.org/officeDocument/2006/relationships/tags" Target="../tags/tag710.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xml"/><Relationship Id="rId3" Type="http://schemas.openxmlformats.org/officeDocument/2006/relationships/tags" Target="../tags/tag724.xml"/><Relationship Id="rId2" Type="http://schemas.openxmlformats.org/officeDocument/2006/relationships/image" Target="../media/image8.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xml"/><Relationship Id="rId3" Type="http://schemas.openxmlformats.org/officeDocument/2006/relationships/tags" Target="../tags/tag725.xml"/><Relationship Id="rId2" Type="http://schemas.openxmlformats.org/officeDocument/2006/relationships/image" Target="../media/image9.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1.xml"/><Relationship Id="rId3" Type="http://schemas.openxmlformats.org/officeDocument/2006/relationships/tags" Target="../tags/tag726.xml"/><Relationship Id="rId2" Type="http://schemas.openxmlformats.org/officeDocument/2006/relationships/image" Target="../media/image10.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xml"/><Relationship Id="rId3" Type="http://schemas.openxmlformats.org/officeDocument/2006/relationships/tags" Target="../tags/tag727.xml"/><Relationship Id="rId2" Type="http://schemas.openxmlformats.org/officeDocument/2006/relationships/image" Target="../media/image11.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1.xml"/><Relationship Id="rId3" Type="http://schemas.openxmlformats.org/officeDocument/2006/relationships/tags" Target="../tags/tag728.xml"/><Relationship Id="rId2" Type="http://schemas.openxmlformats.org/officeDocument/2006/relationships/image" Target="../media/image12.pn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1.xml"/><Relationship Id="rId3" Type="http://schemas.openxmlformats.org/officeDocument/2006/relationships/tags" Target="../tags/tag729.xml"/><Relationship Id="rId2" Type="http://schemas.openxmlformats.org/officeDocument/2006/relationships/image" Target="../media/image13.pn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1.xml"/><Relationship Id="rId3" Type="http://schemas.openxmlformats.org/officeDocument/2006/relationships/tags" Target="../tags/tag730.xml"/><Relationship Id="rId2" Type="http://schemas.openxmlformats.org/officeDocument/2006/relationships/image" Target="../media/image14.pn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1.xml"/><Relationship Id="rId3" Type="http://schemas.openxmlformats.org/officeDocument/2006/relationships/tags" Target="../tags/tag731.xml"/><Relationship Id="rId2" Type="http://schemas.openxmlformats.org/officeDocument/2006/relationships/image" Target="../media/image15.pn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3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1.xml"/><Relationship Id="rId4" Type="http://schemas.openxmlformats.org/officeDocument/2006/relationships/tags" Target="../tags/tag714.xml"/><Relationship Id="rId3" Type="http://schemas.openxmlformats.org/officeDocument/2006/relationships/tags" Target="../tags/tag713.xml"/><Relationship Id="rId2" Type="http://schemas.openxmlformats.org/officeDocument/2006/relationships/tags" Target="../tags/tag71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1.xml"/><Relationship Id="rId4" Type="http://schemas.openxmlformats.org/officeDocument/2006/relationships/tags" Target="../tags/tag717.xml"/><Relationship Id="rId3" Type="http://schemas.openxmlformats.org/officeDocument/2006/relationships/tags" Target="../tags/tag716.xml"/><Relationship Id="rId2" Type="http://schemas.openxmlformats.org/officeDocument/2006/relationships/tags" Target="../tags/tag715.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718.xml"/><Relationship Id="rId2" Type="http://schemas.openxmlformats.org/officeDocument/2006/relationships/image" Target="../media/image2.jpe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xml"/><Relationship Id="rId3" Type="http://schemas.openxmlformats.org/officeDocument/2006/relationships/tags" Target="../tags/tag719.xml"/><Relationship Id="rId2" Type="http://schemas.openxmlformats.org/officeDocument/2006/relationships/image" Target="../media/image3.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xml"/><Relationship Id="rId3" Type="http://schemas.openxmlformats.org/officeDocument/2006/relationships/tags" Target="../tags/tag720.xml"/><Relationship Id="rId2" Type="http://schemas.openxmlformats.org/officeDocument/2006/relationships/image" Target="../media/image4.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xml"/><Relationship Id="rId3" Type="http://schemas.openxmlformats.org/officeDocument/2006/relationships/tags" Target="../tags/tag721.xml"/><Relationship Id="rId2" Type="http://schemas.openxmlformats.org/officeDocument/2006/relationships/image" Target="../media/image5.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xml"/><Relationship Id="rId3" Type="http://schemas.openxmlformats.org/officeDocument/2006/relationships/tags" Target="../tags/tag722.xml"/><Relationship Id="rId2" Type="http://schemas.openxmlformats.org/officeDocument/2006/relationships/image" Target="../media/image6.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xml"/><Relationship Id="rId3" Type="http://schemas.openxmlformats.org/officeDocument/2006/relationships/tags" Target="../tags/tag723.xml"/><Relationship Id="rId2" Type="http://schemas.openxmlformats.org/officeDocument/2006/relationships/image" Target="../media/image7.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81849"/>
        </a:solidFill>
        <a:effectLst/>
      </p:bgPr>
    </p:bg>
    <p:spTree>
      <p:nvGrpSpPr>
        <p:cNvPr id="1" name=""/>
        <p:cNvGrpSpPr/>
        <p:nvPr/>
      </p:nvGrpSpPr>
      <p:grpSpPr>
        <a:xfrm>
          <a:off x="0" y="0"/>
          <a:ext cx="0" cy="0"/>
          <a:chOff x="0" y="0"/>
          <a:chExt cx="0" cy="0"/>
        </a:xfrm>
      </p:grpSpPr>
      <p:pic>
        <p:nvPicPr>
          <p:cNvPr id="2" name="图片 1" descr="资源 37"/>
          <p:cNvPicPr>
            <a:picLocks noChangeAspect="1"/>
          </p:cNvPicPr>
          <p:nvPr/>
        </p:nvPicPr>
        <p:blipFill>
          <a:blip r:embed="rId1"/>
          <a:stretch>
            <a:fillRect/>
          </a:stretch>
        </p:blipFill>
        <p:spPr>
          <a:xfrm>
            <a:off x="4958080" y="356235"/>
            <a:ext cx="6108700" cy="5765165"/>
          </a:xfrm>
          <a:prstGeom prst="rect">
            <a:avLst/>
          </a:prstGeom>
        </p:spPr>
      </p:pic>
      <p:sp>
        <p:nvSpPr>
          <p:cNvPr id="3" name="文本框 2"/>
          <p:cNvSpPr txBox="1"/>
          <p:nvPr/>
        </p:nvSpPr>
        <p:spPr>
          <a:xfrm>
            <a:off x="1493520" y="1658620"/>
            <a:ext cx="9317355" cy="1014730"/>
          </a:xfrm>
          <a:prstGeom prst="rect">
            <a:avLst/>
          </a:prstGeom>
          <a:noFill/>
        </p:spPr>
        <p:txBody>
          <a:bodyPr wrap="square" rtlCol="0" anchor="t">
            <a:spAutoFit/>
          </a:bodyPr>
          <a:lstStyle/>
          <a:p>
            <a:pPr algn="l"/>
            <a:r>
              <a:rPr lang="en-US" sz="6000" b="1" dirty="0">
                <a:solidFill>
                  <a:schemeClr val="bg1"/>
                </a:solidFill>
                <a:cs typeface="+mn-ea"/>
                <a:sym typeface="+mn-lt"/>
              </a:rPr>
              <a:t>Programing Clinic</a:t>
            </a:r>
            <a:endParaRPr lang="en-US" sz="6000" b="1" dirty="0">
              <a:solidFill>
                <a:schemeClr val="bg1"/>
              </a:solidFill>
              <a:cs typeface="+mn-ea"/>
              <a:sym typeface="+mn-lt"/>
            </a:endParaRPr>
          </a:p>
        </p:txBody>
      </p:sp>
      <p:sp>
        <p:nvSpPr>
          <p:cNvPr id="60" name="文本框 59"/>
          <p:cNvSpPr txBox="1"/>
          <p:nvPr/>
        </p:nvSpPr>
        <p:spPr>
          <a:xfrm>
            <a:off x="1493520" y="2544445"/>
            <a:ext cx="9027160" cy="829945"/>
          </a:xfrm>
          <a:prstGeom prst="rect">
            <a:avLst/>
          </a:prstGeom>
          <a:noFill/>
        </p:spPr>
        <p:txBody>
          <a:bodyPr wrap="square" rtlCol="0">
            <a:spAutoFit/>
          </a:bodyPr>
          <a:lstStyle/>
          <a:p>
            <a:pPr algn="l"/>
            <a:r>
              <a:rPr lang="en-US" altLang="zh-CN" sz="4800" dirty="0">
                <a:solidFill>
                  <a:schemeClr val="bg1"/>
                </a:solidFill>
                <a:cs typeface="+mn-ea"/>
                <a:sym typeface="+mn-lt"/>
              </a:rPr>
              <a:t>Vehicle management </a:t>
            </a:r>
            <a:endParaRPr lang="en-US" altLang="zh-CN" sz="4800" dirty="0">
              <a:solidFill>
                <a:schemeClr val="bg1"/>
              </a:solidFill>
              <a:cs typeface="+mn-ea"/>
              <a:sym typeface="+mn-lt"/>
            </a:endParaRPr>
          </a:p>
        </p:txBody>
      </p:sp>
      <p:sp>
        <p:nvSpPr>
          <p:cNvPr id="61" name="文本框 60"/>
          <p:cNvSpPr txBox="1"/>
          <p:nvPr/>
        </p:nvSpPr>
        <p:spPr>
          <a:xfrm>
            <a:off x="1550670" y="3537585"/>
            <a:ext cx="7321550" cy="398780"/>
          </a:xfrm>
          <a:prstGeom prst="rect">
            <a:avLst/>
          </a:prstGeom>
          <a:noFill/>
        </p:spPr>
        <p:txBody>
          <a:bodyPr wrap="square" rtlCol="0">
            <a:spAutoFit/>
          </a:bodyPr>
          <a:lstStyle/>
          <a:p>
            <a:pPr algn="l"/>
            <a:r>
              <a:rPr lang="zh-CN" altLang="en-US" sz="2000" dirty="0">
                <a:solidFill>
                  <a:schemeClr val="bg1"/>
                </a:solidFill>
                <a:cs typeface="+mn-ea"/>
                <a:sym typeface="+mn-lt"/>
              </a:rPr>
              <a:t> </a:t>
            </a:r>
            <a:r>
              <a:rPr lang="zh-CN" altLang="en-US" sz="1200" dirty="0">
                <a:solidFill>
                  <a:schemeClr val="bg1"/>
                </a:solidFill>
                <a:cs typeface="+mn-ea"/>
                <a:sym typeface="+mn-lt"/>
              </a:rPr>
              <a:t> </a:t>
            </a:r>
            <a:endParaRPr lang="zh-CN" altLang="en-US" sz="1200" dirty="0">
              <a:solidFill>
                <a:schemeClr val="bg1"/>
              </a:solidFill>
              <a:cs typeface="+mn-ea"/>
              <a:sym typeface="+mn-lt"/>
            </a:endParaRPr>
          </a:p>
        </p:txBody>
      </p:sp>
      <p:sp>
        <p:nvSpPr>
          <p:cNvPr id="7" name="副标题 2"/>
          <p:cNvSpPr>
            <a:spLocks noGrp="1"/>
          </p:cNvSpPr>
          <p:nvPr>
            <p:custDataLst>
              <p:tags r:id="rId2"/>
            </p:custDataLst>
          </p:nvPr>
        </p:nvSpPr>
        <p:spPr>
          <a:xfrm>
            <a:off x="1503045" y="4483100"/>
            <a:ext cx="8767445" cy="1100455"/>
          </a:xfrm>
          <a:prstGeom prst="rect">
            <a:avLst/>
          </a:prstGeom>
        </p:spPr>
        <p:txBody>
          <a:bodyPr vert="horz" lIns="90000" tIns="46800" rIns="90000" bIns="46800" rtlCol="0"/>
          <a:lstStyle>
            <a:lvl1pPr marL="0" indent="0" algn="ctr" defTabSz="914400" rtl="0" eaLnBrk="1" fontAlgn="auto" latinLnBrk="0" hangingPunct="1">
              <a:lnSpc>
                <a:spcPct val="110000"/>
              </a:lnSpc>
              <a:spcBef>
                <a:spcPts val="0"/>
              </a:spcBef>
              <a:spcAft>
                <a:spcPts val="1000"/>
              </a:spcAft>
              <a:buFont typeface="Arial" panose="020B0604020202020204" pitchFamily="34" charset="0"/>
              <a:buNone/>
              <a:defRPr sz="2400" u="none" strike="noStrike" kern="1200" cap="none" spc="200" normalizeH="0" baseline="0">
                <a:solidFill>
                  <a:schemeClr val="tx1">
                    <a:lumMod val="65000"/>
                    <a:lumOff val="35000"/>
                  </a:schemeClr>
                </a:solidFill>
                <a:uFillTx/>
                <a:latin typeface="Arial" panose="020B0604020202020204" pitchFamily="34" charset="0"/>
                <a:ea typeface="MiSans" panose="00000500000000000000" charset="-122"/>
                <a:cs typeface="+mn-cs"/>
              </a:defRPr>
            </a:lvl1pPr>
            <a:lvl2pPr marL="457200" indent="0" algn="ctr" defTabSz="914400" rtl="0" eaLnBrk="1" fontAlgn="auto" latinLnBrk="0" hangingPunct="1">
              <a:lnSpc>
                <a:spcPct val="120000"/>
              </a:lnSpc>
              <a:spcBef>
                <a:spcPts val="0"/>
              </a:spcBef>
              <a:spcAft>
                <a:spcPts val="600"/>
              </a:spcAft>
              <a:buFont typeface="Arial" panose="020B0604020202020204" pitchFamily="34" charset="0"/>
              <a:buNone/>
              <a:tabLst>
                <a:tab pos="1609725" algn="l"/>
                <a:tab pos="1609725" algn="l"/>
                <a:tab pos="1609725" algn="l"/>
                <a:tab pos="1609725" algn="l"/>
              </a:tabLst>
              <a:defRPr sz="2000" u="none" strike="noStrike" kern="1200" cap="none" spc="150" normalizeH="0" baseline="0">
                <a:solidFill>
                  <a:schemeClr val="tx1">
                    <a:lumMod val="65000"/>
                    <a:lumOff val="35000"/>
                  </a:schemeClr>
                </a:solidFill>
                <a:uFillTx/>
                <a:latin typeface="Arial" panose="020B0604020202020204" pitchFamily="34" charset="0"/>
                <a:ea typeface="MiSans" panose="00000500000000000000" charset="-122"/>
                <a:cs typeface="+mn-cs"/>
              </a:defRPr>
            </a:lvl2pPr>
            <a:lvl3pPr marL="914400" indent="0" algn="ctr" defTabSz="914400" rtl="0" eaLnBrk="1" fontAlgn="auto" latinLnBrk="0" hangingPunct="1">
              <a:lnSpc>
                <a:spcPct val="120000"/>
              </a:lnSpc>
              <a:spcBef>
                <a:spcPts val="0"/>
              </a:spcBef>
              <a:spcAft>
                <a:spcPts val="600"/>
              </a:spcAft>
              <a:buFont typeface="Arial" panose="020B0604020202020204" pitchFamily="34" charset="0"/>
              <a:buNone/>
              <a:defRPr sz="1800" u="none" strike="noStrike" kern="1200" cap="none" spc="150" normalizeH="0" baseline="0">
                <a:solidFill>
                  <a:schemeClr val="tx1">
                    <a:lumMod val="65000"/>
                    <a:lumOff val="35000"/>
                  </a:schemeClr>
                </a:solidFill>
                <a:uFillTx/>
                <a:latin typeface="Arial" panose="020B0604020202020204" pitchFamily="34" charset="0"/>
                <a:ea typeface="MiSans" panose="00000500000000000000" charset="-122"/>
                <a:cs typeface="+mn-cs"/>
              </a:defRPr>
            </a:lvl3pPr>
            <a:lvl4pPr marL="1371600" indent="0" algn="ctr" defTabSz="914400" rtl="0" eaLnBrk="1" fontAlgn="auto" latinLnBrk="0" hangingPunct="1">
              <a:lnSpc>
                <a:spcPct val="120000"/>
              </a:lnSpc>
              <a:spcBef>
                <a:spcPts val="0"/>
              </a:spcBef>
              <a:spcAft>
                <a:spcPts val="300"/>
              </a:spcAft>
              <a:buFont typeface="Wingdings" panose="05000000000000000000" charset="0"/>
              <a:buNone/>
              <a:defRPr sz="1600" u="none" strike="noStrike" kern="1200" cap="none" spc="150" normalizeH="0" baseline="0">
                <a:solidFill>
                  <a:schemeClr val="tx1">
                    <a:lumMod val="65000"/>
                    <a:lumOff val="35000"/>
                  </a:schemeClr>
                </a:solidFill>
                <a:uFillTx/>
                <a:latin typeface="Arial" panose="020B0604020202020204" pitchFamily="34" charset="0"/>
                <a:ea typeface="MiSans" panose="00000500000000000000" charset="-122"/>
                <a:cs typeface="+mn-cs"/>
              </a:defRPr>
            </a:lvl4pPr>
            <a:lvl5pPr marL="1828800" indent="0" algn="ctr" defTabSz="914400" rtl="0" eaLnBrk="1" fontAlgn="auto" latinLnBrk="0" hangingPunct="1">
              <a:lnSpc>
                <a:spcPct val="120000"/>
              </a:lnSpc>
              <a:spcBef>
                <a:spcPts val="0"/>
              </a:spcBef>
              <a:spcAft>
                <a:spcPts val="300"/>
              </a:spcAft>
              <a:buFont typeface="Arial" panose="020B0604020202020204" pitchFamily="34" charset="0"/>
              <a:buNone/>
              <a:defRPr sz="1600" u="none" strike="noStrike" kern="1200" cap="none" spc="150" normalizeH="0" baseline="0">
                <a:solidFill>
                  <a:schemeClr val="tx1">
                    <a:lumMod val="65000"/>
                    <a:lumOff val="35000"/>
                  </a:schemeClr>
                </a:solidFill>
                <a:uFillTx/>
                <a:latin typeface="Arial" panose="020B0604020202020204" pitchFamily="34" charset="0"/>
                <a:ea typeface="MiSans" panose="00000500000000000000"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1800" dirty="0">
                <a:solidFill>
                  <a:schemeClr val="bg1"/>
                </a:solidFill>
                <a:latin typeface="+mn-lt"/>
                <a:ea typeface="+mn-ea"/>
                <a:cs typeface="+mn-ea"/>
                <a:sym typeface="+mn-lt"/>
              </a:rPr>
              <a:t>reporting person：</a:t>
            </a:r>
            <a:r>
              <a:rPr lang="en-US" sz="1800" dirty="0">
                <a:solidFill>
                  <a:schemeClr val="bg1"/>
                </a:solidFill>
                <a:latin typeface="+mn-lt"/>
                <a:ea typeface="+mn-ea"/>
                <a:cs typeface="+mn-ea"/>
                <a:sym typeface="+mn-lt"/>
              </a:rPr>
              <a:t>Duan Youzhen</a:t>
            </a:r>
            <a:r>
              <a:rPr lang="en-US" altLang="zh-CN" sz="1800" dirty="0">
                <a:solidFill>
                  <a:schemeClr val="bg1"/>
                </a:solidFill>
                <a:latin typeface="+mn-lt"/>
                <a:ea typeface="+mn-ea"/>
                <a:cs typeface="+mn-ea"/>
                <a:sym typeface="+mn-lt"/>
              </a:rPr>
              <a:t>  </a:t>
            </a:r>
            <a:endParaRPr lang="en-US" altLang="zh-CN" sz="1800" dirty="0">
              <a:solidFill>
                <a:schemeClr val="bg1"/>
              </a:solidFill>
              <a:latin typeface="+mn-lt"/>
              <a:ea typeface="+mn-ea"/>
              <a:cs typeface="+mn-ea"/>
              <a:sym typeface="+mn-lt"/>
            </a:endParaRPr>
          </a:p>
          <a:p>
            <a:pPr algn="l"/>
            <a:r>
              <a:rPr lang="zh-CN" altLang="en-US" sz="1800" dirty="0">
                <a:solidFill>
                  <a:schemeClr val="bg1"/>
                </a:solidFill>
                <a:latin typeface="+mn-lt"/>
                <a:ea typeface="+mn-ea"/>
                <a:cs typeface="+mn-ea"/>
                <a:sym typeface="+mn-lt"/>
              </a:rPr>
              <a:t>reporting </a:t>
            </a:r>
            <a:r>
              <a:rPr lang="en-US" altLang="zh-CN" sz="1800" dirty="0">
                <a:solidFill>
                  <a:schemeClr val="bg1"/>
                </a:solidFill>
                <a:latin typeface="+mn-lt"/>
                <a:ea typeface="+mn-ea"/>
                <a:cs typeface="+mn-ea"/>
                <a:sym typeface="+mn-lt"/>
              </a:rPr>
              <a:t>time</a:t>
            </a:r>
            <a:r>
              <a:rPr lang="zh-CN" altLang="en-US" sz="1800" dirty="0">
                <a:solidFill>
                  <a:schemeClr val="bg1"/>
                </a:solidFill>
                <a:latin typeface="+mn-lt"/>
                <a:ea typeface="+mn-ea"/>
                <a:cs typeface="+mn-ea"/>
                <a:sym typeface="+mn-lt"/>
              </a:rPr>
              <a:t>：</a:t>
            </a:r>
            <a:r>
              <a:rPr lang="en-US" sz="1800" dirty="0">
                <a:solidFill>
                  <a:schemeClr val="bg1"/>
                </a:solidFill>
                <a:latin typeface="+mn-lt"/>
                <a:ea typeface="+mn-ea"/>
                <a:cs typeface="+mn-ea"/>
                <a:sym typeface="+mn-lt"/>
              </a:rPr>
              <a:t>03</a:t>
            </a:r>
            <a:r>
              <a:rPr lang="en-US" sz="1800" dirty="0">
                <a:solidFill>
                  <a:schemeClr val="bg1"/>
                </a:solidFill>
                <a:latin typeface="+mn-lt"/>
                <a:ea typeface="+mn-ea"/>
                <a:cs typeface="+mn-ea"/>
                <a:sym typeface="+mn-lt"/>
              </a:rPr>
              <a:t>.06.2024</a:t>
            </a:r>
            <a:endParaRPr lang="zh-CN" altLang="en-US" sz="1800" dirty="0">
              <a:solidFill>
                <a:schemeClr val="bg1"/>
              </a:solidFill>
              <a:latin typeface="+mn-lt"/>
              <a:ea typeface="+mn-ea"/>
              <a:cs typeface="+mn-ea"/>
              <a:sym typeface="+mn-lt"/>
            </a:endParaRPr>
          </a:p>
          <a:p>
            <a:pPr algn="l"/>
            <a:endParaRPr lang="zh-CN" altLang="en-US" sz="1800" dirty="0">
              <a:solidFill>
                <a:schemeClr val="bg1"/>
              </a:solidFill>
              <a:latin typeface="+mn-lt"/>
              <a:ea typeface="+mn-ea"/>
              <a:cs typeface="+mn-ea"/>
              <a:sym typeface="+mn-lt"/>
            </a:endParaRPr>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81849"/>
        </a:solidFill>
        <a:effectLst/>
      </p:bgPr>
    </p:bg>
    <p:spTree>
      <p:nvGrpSpPr>
        <p:cNvPr id="1" name=""/>
        <p:cNvGrpSpPr/>
        <p:nvPr/>
      </p:nvGrpSpPr>
      <p:grpSpPr>
        <a:xfrm>
          <a:off x="0" y="0"/>
          <a:ext cx="0" cy="0"/>
          <a:chOff x="0" y="0"/>
          <a:chExt cx="0" cy="0"/>
        </a:xfrm>
      </p:grpSpPr>
      <p:pic>
        <p:nvPicPr>
          <p:cNvPr id="2" name="图片 1" descr="资源 37"/>
          <p:cNvPicPr>
            <a:picLocks noChangeAspect="1"/>
          </p:cNvPicPr>
          <p:nvPr/>
        </p:nvPicPr>
        <p:blipFill>
          <a:blip r:embed="rId1"/>
          <a:stretch>
            <a:fillRect/>
          </a:stretch>
        </p:blipFill>
        <p:spPr>
          <a:xfrm>
            <a:off x="-2790190" y="-2945130"/>
            <a:ext cx="6108700" cy="5765165"/>
          </a:xfrm>
          <a:prstGeom prst="rect">
            <a:avLst/>
          </a:prstGeom>
        </p:spPr>
      </p:pic>
      <p:sp>
        <p:nvSpPr>
          <p:cNvPr id="37" name="矩形 36"/>
          <p:cNvSpPr/>
          <p:nvPr/>
        </p:nvSpPr>
        <p:spPr>
          <a:xfrm>
            <a:off x="1188085" y="535305"/>
            <a:ext cx="14767560" cy="657225"/>
          </a:xfrm>
          <a:prstGeom prst="rect">
            <a:avLst/>
          </a:prstGeom>
        </p:spPr>
        <p:txBody>
          <a:bodyPr wrap="none">
            <a:noAutofit/>
          </a:bodyPr>
          <a:lstStyle/>
          <a:p>
            <a:pPr algn="l"/>
            <a:r>
              <a:rPr lang="zh-CN" altLang="en-US" sz="2800" dirty="0">
                <a:solidFill>
                  <a:schemeClr val="bg1"/>
                </a:solidFill>
                <a:cs typeface="+mn-ea"/>
                <a:sym typeface="+mn-lt"/>
              </a:rPr>
              <a:t>5.Add Owner</a:t>
            </a:r>
            <a:endParaRPr lang="zh-CN" altLang="en-US" sz="2800" dirty="0">
              <a:solidFill>
                <a:schemeClr val="bg1"/>
              </a:solidFill>
              <a:cs typeface="+mn-ea"/>
              <a:sym typeface="+mn-lt"/>
            </a:endParaRPr>
          </a:p>
        </p:txBody>
      </p:sp>
      <p:pic>
        <p:nvPicPr>
          <p:cNvPr id="4" name="图片 1"/>
          <p:cNvPicPr>
            <a:picLocks noChangeAspect="1"/>
          </p:cNvPicPr>
          <p:nvPr/>
        </p:nvPicPr>
        <p:blipFill>
          <a:blip r:embed="rId2"/>
          <a:stretch>
            <a:fillRect/>
          </a:stretch>
        </p:blipFill>
        <p:spPr>
          <a:xfrm>
            <a:off x="843280" y="2133600"/>
            <a:ext cx="10902315" cy="2879725"/>
          </a:xfrm>
          <a:prstGeom prst="rect">
            <a:avLst/>
          </a:prstGeom>
          <a:noFill/>
          <a:ln>
            <a:noFill/>
          </a:ln>
        </p:spPr>
      </p:pic>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81849"/>
        </a:solidFill>
        <a:effectLst/>
      </p:bgPr>
    </p:bg>
    <p:spTree>
      <p:nvGrpSpPr>
        <p:cNvPr id="1" name=""/>
        <p:cNvGrpSpPr/>
        <p:nvPr/>
      </p:nvGrpSpPr>
      <p:grpSpPr>
        <a:xfrm>
          <a:off x="0" y="0"/>
          <a:ext cx="0" cy="0"/>
          <a:chOff x="0" y="0"/>
          <a:chExt cx="0" cy="0"/>
        </a:xfrm>
      </p:grpSpPr>
      <p:pic>
        <p:nvPicPr>
          <p:cNvPr id="2" name="图片 1" descr="资源 37"/>
          <p:cNvPicPr>
            <a:picLocks noChangeAspect="1"/>
          </p:cNvPicPr>
          <p:nvPr/>
        </p:nvPicPr>
        <p:blipFill>
          <a:blip r:embed="rId1"/>
          <a:stretch>
            <a:fillRect/>
          </a:stretch>
        </p:blipFill>
        <p:spPr>
          <a:xfrm>
            <a:off x="-2790190" y="-2945130"/>
            <a:ext cx="6108700" cy="5765165"/>
          </a:xfrm>
          <a:prstGeom prst="rect">
            <a:avLst/>
          </a:prstGeom>
        </p:spPr>
      </p:pic>
      <p:sp>
        <p:nvSpPr>
          <p:cNvPr id="37" name="矩形 36"/>
          <p:cNvSpPr/>
          <p:nvPr/>
        </p:nvSpPr>
        <p:spPr>
          <a:xfrm>
            <a:off x="1188085" y="535305"/>
            <a:ext cx="14767560" cy="1418590"/>
          </a:xfrm>
          <a:prstGeom prst="rect">
            <a:avLst/>
          </a:prstGeom>
        </p:spPr>
        <p:txBody>
          <a:bodyPr wrap="none">
            <a:noAutofit/>
          </a:bodyPr>
          <a:lstStyle/>
          <a:p>
            <a:pPr algn="l"/>
            <a:r>
              <a:rPr lang="zh-CN" altLang="en-US" sz="2800" dirty="0">
                <a:solidFill>
                  <a:schemeClr val="bg1"/>
                </a:solidFill>
                <a:cs typeface="+mn-ea"/>
                <a:sym typeface="+mn-lt"/>
              </a:rPr>
              <a:t>6. Return unregistered licence plate numbers, </a:t>
            </a:r>
            <a:endParaRPr lang="zh-CN" altLang="en-US" sz="2800" dirty="0">
              <a:solidFill>
                <a:schemeClr val="bg1"/>
              </a:solidFill>
              <a:cs typeface="+mn-ea"/>
              <a:sym typeface="+mn-lt"/>
            </a:endParaRPr>
          </a:p>
          <a:p>
            <a:pPr algn="l"/>
            <a:r>
              <a:rPr lang="zh-CN" altLang="en-US" sz="2800" dirty="0">
                <a:solidFill>
                  <a:schemeClr val="bg1"/>
                </a:solidFill>
                <a:cs typeface="+mn-ea"/>
                <a:sym typeface="+mn-lt"/>
              </a:rPr>
              <a:t>as well as successful registration is not returned</a:t>
            </a:r>
            <a:endParaRPr lang="zh-CN" altLang="en-US" sz="2800" dirty="0">
              <a:solidFill>
                <a:schemeClr val="bg1"/>
              </a:solidFill>
              <a:cs typeface="+mn-ea"/>
              <a:sym typeface="+mn-lt"/>
            </a:endParaRPr>
          </a:p>
        </p:txBody>
      </p:sp>
      <p:pic>
        <p:nvPicPr>
          <p:cNvPr id="3" name="图片 2"/>
          <p:cNvPicPr>
            <a:picLocks noChangeAspect="1"/>
          </p:cNvPicPr>
          <p:nvPr/>
        </p:nvPicPr>
        <p:blipFill>
          <a:blip r:embed="rId2"/>
          <a:stretch>
            <a:fillRect/>
          </a:stretch>
        </p:blipFill>
        <p:spPr>
          <a:xfrm>
            <a:off x="885190" y="2155190"/>
            <a:ext cx="10812780" cy="2547620"/>
          </a:xfrm>
          <a:prstGeom prst="rect">
            <a:avLst/>
          </a:prstGeom>
          <a:noFill/>
          <a:ln>
            <a:noFill/>
          </a:ln>
        </p:spPr>
      </p:pic>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81849"/>
        </a:solidFill>
        <a:effectLst/>
      </p:bgPr>
    </p:bg>
    <p:spTree>
      <p:nvGrpSpPr>
        <p:cNvPr id="1" name=""/>
        <p:cNvGrpSpPr/>
        <p:nvPr/>
      </p:nvGrpSpPr>
      <p:grpSpPr>
        <a:xfrm>
          <a:off x="0" y="0"/>
          <a:ext cx="0" cy="0"/>
          <a:chOff x="0" y="0"/>
          <a:chExt cx="0" cy="0"/>
        </a:xfrm>
      </p:grpSpPr>
      <p:pic>
        <p:nvPicPr>
          <p:cNvPr id="2" name="图片 1" descr="资源 37"/>
          <p:cNvPicPr>
            <a:picLocks noChangeAspect="1"/>
          </p:cNvPicPr>
          <p:nvPr/>
        </p:nvPicPr>
        <p:blipFill>
          <a:blip r:embed="rId1"/>
          <a:stretch>
            <a:fillRect/>
          </a:stretch>
        </p:blipFill>
        <p:spPr>
          <a:xfrm>
            <a:off x="-2790190" y="-2945130"/>
            <a:ext cx="6108700" cy="5765165"/>
          </a:xfrm>
          <a:prstGeom prst="rect">
            <a:avLst/>
          </a:prstGeom>
        </p:spPr>
      </p:pic>
      <p:sp>
        <p:nvSpPr>
          <p:cNvPr id="37" name="矩形 36"/>
          <p:cNvSpPr/>
          <p:nvPr/>
        </p:nvSpPr>
        <p:spPr>
          <a:xfrm>
            <a:off x="1188085" y="535305"/>
            <a:ext cx="14767560" cy="657225"/>
          </a:xfrm>
          <a:prstGeom prst="rect">
            <a:avLst/>
          </a:prstGeom>
        </p:spPr>
        <p:txBody>
          <a:bodyPr wrap="none">
            <a:noAutofit/>
          </a:bodyPr>
          <a:lstStyle/>
          <a:p>
            <a:pPr algn="l"/>
            <a:r>
              <a:rPr lang="zh-CN" altLang="en-US" sz="2800" dirty="0">
                <a:solidFill>
                  <a:schemeClr val="bg1"/>
                </a:solidFill>
                <a:cs typeface="+mn-ea"/>
                <a:sym typeface="+mn-lt"/>
              </a:rPr>
              <a:t>7. Register the car licence plate number, </a:t>
            </a:r>
            <a:endParaRPr lang="zh-CN" altLang="en-US" sz="2800" dirty="0">
              <a:solidFill>
                <a:schemeClr val="bg1"/>
              </a:solidFill>
              <a:cs typeface="+mn-ea"/>
              <a:sym typeface="+mn-lt"/>
            </a:endParaRPr>
          </a:p>
          <a:p>
            <a:pPr algn="l"/>
            <a:r>
              <a:rPr lang="zh-CN" altLang="en-US" sz="2800" dirty="0">
                <a:solidFill>
                  <a:schemeClr val="bg1"/>
                </a:solidFill>
                <a:cs typeface="+mn-ea"/>
                <a:sym typeface="+mn-lt"/>
              </a:rPr>
              <a:t>enter the licence plate number and</a:t>
            </a:r>
            <a:endParaRPr lang="zh-CN" altLang="en-US" sz="2800" dirty="0">
              <a:solidFill>
                <a:schemeClr val="bg1"/>
              </a:solidFill>
              <a:cs typeface="+mn-ea"/>
              <a:sym typeface="+mn-lt"/>
            </a:endParaRPr>
          </a:p>
          <a:p>
            <a:pPr algn="l"/>
            <a:r>
              <a:rPr lang="zh-CN" altLang="en-US" sz="2800" dirty="0">
                <a:solidFill>
                  <a:schemeClr val="bg1"/>
                </a:solidFill>
                <a:cs typeface="+mn-ea"/>
                <a:sym typeface="+mn-lt"/>
              </a:rPr>
              <a:t>the owner's id number for registration</a:t>
            </a:r>
            <a:endParaRPr lang="zh-CN" altLang="en-US" sz="2800" dirty="0">
              <a:solidFill>
                <a:schemeClr val="bg1"/>
              </a:solidFill>
              <a:cs typeface="+mn-ea"/>
              <a:sym typeface="+mn-lt"/>
            </a:endParaRPr>
          </a:p>
        </p:txBody>
      </p:sp>
      <p:pic>
        <p:nvPicPr>
          <p:cNvPr id="3" name="图片 4"/>
          <p:cNvPicPr>
            <a:picLocks noChangeAspect="1"/>
          </p:cNvPicPr>
          <p:nvPr/>
        </p:nvPicPr>
        <p:blipFill>
          <a:blip r:embed="rId2"/>
          <a:stretch>
            <a:fillRect/>
          </a:stretch>
        </p:blipFill>
        <p:spPr>
          <a:xfrm>
            <a:off x="576580" y="2562860"/>
            <a:ext cx="10943590" cy="3219450"/>
          </a:xfrm>
          <a:prstGeom prst="rect">
            <a:avLst/>
          </a:prstGeom>
          <a:noFill/>
          <a:ln>
            <a:noFill/>
          </a:ln>
        </p:spPr>
      </p:pic>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81849"/>
        </a:solidFill>
        <a:effectLst/>
      </p:bgPr>
    </p:bg>
    <p:spTree>
      <p:nvGrpSpPr>
        <p:cNvPr id="1" name=""/>
        <p:cNvGrpSpPr/>
        <p:nvPr/>
      </p:nvGrpSpPr>
      <p:grpSpPr>
        <a:xfrm>
          <a:off x="0" y="0"/>
          <a:ext cx="0" cy="0"/>
          <a:chOff x="0" y="0"/>
          <a:chExt cx="0" cy="0"/>
        </a:xfrm>
      </p:grpSpPr>
      <p:pic>
        <p:nvPicPr>
          <p:cNvPr id="2" name="图片 1" descr="资源 37"/>
          <p:cNvPicPr>
            <a:picLocks noChangeAspect="1"/>
          </p:cNvPicPr>
          <p:nvPr/>
        </p:nvPicPr>
        <p:blipFill>
          <a:blip r:embed="rId1"/>
          <a:stretch>
            <a:fillRect/>
          </a:stretch>
        </p:blipFill>
        <p:spPr>
          <a:xfrm>
            <a:off x="-2790190" y="-2945130"/>
            <a:ext cx="6108700" cy="5765165"/>
          </a:xfrm>
          <a:prstGeom prst="rect">
            <a:avLst/>
          </a:prstGeom>
        </p:spPr>
      </p:pic>
      <p:sp>
        <p:nvSpPr>
          <p:cNvPr id="37" name="矩形 36"/>
          <p:cNvSpPr/>
          <p:nvPr/>
        </p:nvSpPr>
        <p:spPr>
          <a:xfrm>
            <a:off x="1188085" y="535305"/>
            <a:ext cx="14767560" cy="657225"/>
          </a:xfrm>
          <a:prstGeom prst="rect">
            <a:avLst/>
          </a:prstGeom>
        </p:spPr>
        <p:txBody>
          <a:bodyPr wrap="none">
            <a:noAutofit/>
          </a:bodyPr>
          <a:lstStyle/>
          <a:p>
            <a:pPr algn="l"/>
            <a:r>
              <a:rPr lang="zh-CN" altLang="en-US" sz="2800" dirty="0">
                <a:solidFill>
                  <a:schemeClr val="bg1"/>
                </a:solidFill>
                <a:cs typeface="+mn-ea"/>
                <a:sym typeface="+mn-lt"/>
              </a:rPr>
              <a:t>8. Record the licence plate number, </a:t>
            </a:r>
            <a:endParaRPr lang="zh-CN" altLang="en-US" sz="2800" dirty="0">
              <a:solidFill>
                <a:schemeClr val="bg1"/>
              </a:solidFill>
              <a:cs typeface="+mn-ea"/>
              <a:sym typeface="+mn-lt"/>
            </a:endParaRPr>
          </a:p>
          <a:p>
            <a:pPr algn="l"/>
            <a:r>
              <a:rPr lang="zh-CN" altLang="en-US" sz="2800" dirty="0">
                <a:solidFill>
                  <a:schemeClr val="bg1"/>
                </a:solidFill>
                <a:cs typeface="+mn-ea"/>
                <a:sym typeface="+mn-lt"/>
              </a:rPr>
              <a:t>record the owner and licence plate number as well as </a:t>
            </a:r>
            <a:endParaRPr lang="zh-CN" altLang="en-US" sz="2800" dirty="0">
              <a:solidFill>
                <a:schemeClr val="bg1"/>
              </a:solidFill>
              <a:cs typeface="+mn-ea"/>
              <a:sym typeface="+mn-lt"/>
            </a:endParaRPr>
          </a:p>
          <a:p>
            <a:pPr algn="l"/>
            <a:r>
              <a:rPr lang="zh-CN" altLang="en-US" sz="2800" dirty="0">
                <a:solidFill>
                  <a:schemeClr val="bg1"/>
                </a:solidFill>
                <a:cs typeface="+mn-ea"/>
                <a:sym typeface="+mn-lt"/>
              </a:rPr>
              <a:t>the current time</a:t>
            </a:r>
            <a:endParaRPr lang="zh-CN" altLang="en-US" sz="2800" dirty="0">
              <a:solidFill>
                <a:schemeClr val="bg1"/>
              </a:solidFill>
              <a:cs typeface="+mn-ea"/>
              <a:sym typeface="+mn-lt"/>
            </a:endParaRPr>
          </a:p>
        </p:txBody>
      </p:sp>
      <p:pic>
        <p:nvPicPr>
          <p:cNvPr id="3" name="图片 3"/>
          <p:cNvPicPr>
            <a:picLocks noChangeAspect="1"/>
          </p:cNvPicPr>
          <p:nvPr/>
        </p:nvPicPr>
        <p:blipFill>
          <a:blip r:embed="rId2"/>
          <a:stretch>
            <a:fillRect/>
          </a:stretch>
        </p:blipFill>
        <p:spPr>
          <a:xfrm>
            <a:off x="1188085" y="2524125"/>
            <a:ext cx="10368280" cy="3063240"/>
          </a:xfrm>
          <a:prstGeom prst="rect">
            <a:avLst/>
          </a:prstGeom>
          <a:noFill/>
          <a:ln>
            <a:noFill/>
          </a:ln>
        </p:spPr>
      </p:pic>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81849"/>
        </a:solidFill>
        <a:effectLst/>
      </p:bgPr>
    </p:bg>
    <p:spTree>
      <p:nvGrpSpPr>
        <p:cNvPr id="1" name=""/>
        <p:cNvGrpSpPr/>
        <p:nvPr/>
      </p:nvGrpSpPr>
      <p:grpSpPr>
        <a:xfrm>
          <a:off x="0" y="0"/>
          <a:ext cx="0" cy="0"/>
          <a:chOff x="0" y="0"/>
          <a:chExt cx="0" cy="0"/>
        </a:xfrm>
      </p:grpSpPr>
      <p:pic>
        <p:nvPicPr>
          <p:cNvPr id="2" name="图片 1" descr="资源 37"/>
          <p:cNvPicPr>
            <a:picLocks noChangeAspect="1"/>
          </p:cNvPicPr>
          <p:nvPr/>
        </p:nvPicPr>
        <p:blipFill>
          <a:blip r:embed="rId1"/>
          <a:stretch>
            <a:fillRect/>
          </a:stretch>
        </p:blipFill>
        <p:spPr>
          <a:xfrm>
            <a:off x="-2790190" y="-2945130"/>
            <a:ext cx="6108700" cy="5765165"/>
          </a:xfrm>
          <a:prstGeom prst="rect">
            <a:avLst/>
          </a:prstGeom>
        </p:spPr>
      </p:pic>
      <p:sp>
        <p:nvSpPr>
          <p:cNvPr id="37" name="矩形 36"/>
          <p:cNvSpPr/>
          <p:nvPr/>
        </p:nvSpPr>
        <p:spPr>
          <a:xfrm>
            <a:off x="1188085" y="606425"/>
            <a:ext cx="7470140" cy="3366770"/>
          </a:xfrm>
          <a:prstGeom prst="rect">
            <a:avLst/>
          </a:prstGeom>
        </p:spPr>
        <p:txBody>
          <a:bodyPr wrap="none">
            <a:noAutofit/>
          </a:bodyPr>
          <a:lstStyle/>
          <a:p>
            <a:pPr algn="l"/>
            <a:r>
              <a:rPr lang="zh-CN" altLang="en-US" sz="2800" dirty="0">
                <a:solidFill>
                  <a:schemeClr val="bg1"/>
                </a:solidFill>
                <a:cs typeface="+mn-ea"/>
                <a:sym typeface="+mn-lt"/>
              </a:rPr>
              <a:t>9.Test</a:t>
            </a:r>
            <a:endParaRPr lang="zh-CN" altLang="en-US" sz="2800" dirty="0">
              <a:solidFill>
                <a:schemeClr val="bg1"/>
              </a:solidFill>
              <a:cs typeface="+mn-ea"/>
              <a:sym typeface="+mn-lt"/>
            </a:endParaRPr>
          </a:p>
          <a:p>
            <a:pPr algn="l"/>
            <a:r>
              <a:rPr lang="zh-CN" altLang="en-US" sz="2800" dirty="0">
                <a:solidFill>
                  <a:schemeClr val="bg1"/>
                </a:solidFill>
                <a:cs typeface="+mn-ea"/>
                <a:sym typeface="+mn-lt"/>
              </a:rPr>
              <a:t>-Owner Registration</a:t>
            </a:r>
            <a:endParaRPr lang="zh-CN" altLang="en-US" sz="2800" dirty="0">
              <a:solidFill>
                <a:schemeClr val="bg1"/>
              </a:solidFill>
              <a:cs typeface="+mn-ea"/>
              <a:sym typeface="+mn-lt"/>
            </a:endParaRPr>
          </a:p>
          <a:p>
            <a:pPr algn="l"/>
            <a:r>
              <a:rPr lang="zh-CN" altLang="en-US" sz="2800" dirty="0">
                <a:solidFill>
                  <a:schemeClr val="bg1"/>
                </a:solidFill>
                <a:cs typeface="+mn-ea"/>
                <a:sym typeface="+mn-lt"/>
              </a:rPr>
              <a:t>-Post Write name, </a:t>
            </a:r>
            <a:endParaRPr lang="zh-CN" altLang="en-US" sz="2800" dirty="0">
              <a:solidFill>
                <a:schemeClr val="bg1"/>
              </a:solidFill>
              <a:cs typeface="+mn-ea"/>
              <a:sym typeface="+mn-lt"/>
            </a:endParaRPr>
          </a:p>
          <a:p>
            <a:pPr algn="l"/>
            <a:r>
              <a:rPr lang="zh-CN" altLang="en-US" sz="2800" dirty="0">
                <a:solidFill>
                  <a:schemeClr val="bg1"/>
                </a:solidFill>
                <a:cs typeface="+mn-ea"/>
                <a:sym typeface="+mn-lt"/>
              </a:rPr>
              <a:t>email address,</a:t>
            </a:r>
            <a:endParaRPr lang="zh-CN" altLang="en-US" sz="2800" dirty="0">
              <a:solidFill>
                <a:schemeClr val="bg1"/>
              </a:solidFill>
              <a:cs typeface="+mn-ea"/>
              <a:sym typeface="+mn-lt"/>
            </a:endParaRPr>
          </a:p>
          <a:p>
            <a:pPr algn="l"/>
            <a:r>
              <a:rPr lang="zh-CN" altLang="en-US" sz="2800" dirty="0">
                <a:solidFill>
                  <a:schemeClr val="bg1"/>
                </a:solidFill>
                <a:cs typeface="+mn-ea"/>
                <a:sym typeface="+mn-lt"/>
              </a:rPr>
              <a:t>mobile phone number, </a:t>
            </a:r>
            <a:endParaRPr lang="zh-CN" altLang="en-US" sz="2800" dirty="0">
              <a:solidFill>
                <a:schemeClr val="bg1"/>
              </a:solidFill>
              <a:cs typeface="+mn-ea"/>
              <a:sym typeface="+mn-lt"/>
            </a:endParaRPr>
          </a:p>
          <a:p>
            <a:pPr algn="l"/>
            <a:r>
              <a:rPr lang="zh-CN" altLang="en-US" sz="2800" dirty="0">
                <a:solidFill>
                  <a:schemeClr val="bg1"/>
                </a:solidFill>
                <a:cs typeface="+mn-ea"/>
                <a:sym typeface="+mn-lt"/>
              </a:rPr>
              <a:t>address and password.</a:t>
            </a:r>
            <a:endParaRPr lang="zh-CN" altLang="en-US" sz="2800" dirty="0">
              <a:solidFill>
                <a:schemeClr val="bg1"/>
              </a:solidFill>
              <a:cs typeface="+mn-ea"/>
              <a:sym typeface="+mn-lt"/>
            </a:endParaRPr>
          </a:p>
        </p:txBody>
      </p:sp>
      <p:pic>
        <p:nvPicPr>
          <p:cNvPr id="1300246575" name="图片 1" descr="图形用户界面, 文本, 电子邮件&#10;&#10;描述已自动生成"/>
          <p:cNvPicPr>
            <a:picLocks noChangeAspect="1"/>
          </p:cNvPicPr>
          <p:nvPr/>
        </p:nvPicPr>
        <p:blipFill>
          <a:blip r:embed="rId2"/>
          <a:stretch>
            <a:fillRect/>
          </a:stretch>
        </p:blipFill>
        <p:spPr>
          <a:xfrm>
            <a:off x="5248910" y="606425"/>
            <a:ext cx="6209665" cy="5567045"/>
          </a:xfrm>
          <a:prstGeom prst="rect">
            <a:avLst/>
          </a:prstGeom>
        </p:spPr>
      </p:pic>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81849"/>
        </a:solidFill>
        <a:effectLst/>
      </p:bgPr>
    </p:bg>
    <p:spTree>
      <p:nvGrpSpPr>
        <p:cNvPr id="1" name=""/>
        <p:cNvGrpSpPr/>
        <p:nvPr/>
      </p:nvGrpSpPr>
      <p:grpSpPr>
        <a:xfrm>
          <a:off x="0" y="0"/>
          <a:ext cx="0" cy="0"/>
          <a:chOff x="0" y="0"/>
          <a:chExt cx="0" cy="0"/>
        </a:xfrm>
      </p:grpSpPr>
      <p:pic>
        <p:nvPicPr>
          <p:cNvPr id="2" name="图片 1" descr="资源 37"/>
          <p:cNvPicPr>
            <a:picLocks noChangeAspect="1"/>
          </p:cNvPicPr>
          <p:nvPr/>
        </p:nvPicPr>
        <p:blipFill>
          <a:blip r:embed="rId1"/>
          <a:stretch>
            <a:fillRect/>
          </a:stretch>
        </p:blipFill>
        <p:spPr>
          <a:xfrm>
            <a:off x="-2790190" y="-2945130"/>
            <a:ext cx="6108700" cy="5765165"/>
          </a:xfrm>
          <a:prstGeom prst="rect">
            <a:avLst/>
          </a:prstGeom>
        </p:spPr>
      </p:pic>
      <p:sp>
        <p:nvSpPr>
          <p:cNvPr id="37" name="矩形 36"/>
          <p:cNvSpPr/>
          <p:nvPr/>
        </p:nvSpPr>
        <p:spPr>
          <a:xfrm>
            <a:off x="1187980" y="778087"/>
            <a:ext cx="6601460" cy="953135"/>
          </a:xfrm>
          <a:prstGeom prst="rect">
            <a:avLst/>
          </a:prstGeom>
        </p:spPr>
        <p:txBody>
          <a:bodyPr wrap="none">
            <a:spAutoFit/>
          </a:bodyPr>
          <a:lstStyle/>
          <a:p>
            <a:pPr algn="l"/>
            <a:r>
              <a:rPr lang="zh-CN" altLang="en-US" sz="2800" dirty="0">
                <a:solidFill>
                  <a:schemeClr val="bg1"/>
                </a:solidFill>
                <a:cs typeface="+mn-ea"/>
                <a:sym typeface="+mn-lt"/>
              </a:rPr>
              <a:t>-Get Unregistered Licence Plate Number</a:t>
            </a:r>
            <a:endParaRPr lang="zh-CN" altLang="en-US" sz="2800" dirty="0">
              <a:solidFill>
                <a:schemeClr val="bg1"/>
              </a:solidFill>
              <a:cs typeface="+mn-ea"/>
              <a:sym typeface="+mn-lt"/>
            </a:endParaRPr>
          </a:p>
          <a:p>
            <a:pPr algn="l"/>
            <a:r>
              <a:rPr lang="zh-CN" altLang="en-US" sz="2800" dirty="0">
                <a:solidFill>
                  <a:schemeClr val="bg1"/>
                </a:solidFill>
                <a:cs typeface="+mn-ea"/>
                <a:sym typeface="+mn-lt"/>
              </a:rPr>
              <a:t>-Get request</a:t>
            </a:r>
            <a:endParaRPr lang="zh-CN" altLang="en-US" sz="2800" dirty="0">
              <a:solidFill>
                <a:schemeClr val="bg1"/>
              </a:solidFill>
              <a:cs typeface="+mn-ea"/>
              <a:sym typeface="+mn-lt"/>
            </a:endParaRPr>
          </a:p>
        </p:txBody>
      </p:sp>
      <p:pic>
        <p:nvPicPr>
          <p:cNvPr id="1776062967" name="图片 1" descr="图形用户界面, 文本&#10;&#10;描述已自动生成"/>
          <p:cNvPicPr>
            <a:picLocks noChangeAspect="1"/>
          </p:cNvPicPr>
          <p:nvPr/>
        </p:nvPicPr>
        <p:blipFill>
          <a:blip r:embed="rId2"/>
          <a:stretch>
            <a:fillRect/>
          </a:stretch>
        </p:blipFill>
        <p:spPr>
          <a:xfrm>
            <a:off x="3658235" y="1518285"/>
            <a:ext cx="5887720" cy="4874260"/>
          </a:xfrm>
          <a:prstGeom prst="rect">
            <a:avLst/>
          </a:prstGeom>
        </p:spPr>
      </p:pic>
    </p:spTree>
    <p:custDataLst>
      <p:tags r:id="rId3"/>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81849"/>
        </a:solidFill>
        <a:effectLst/>
      </p:bgPr>
    </p:bg>
    <p:spTree>
      <p:nvGrpSpPr>
        <p:cNvPr id="1" name=""/>
        <p:cNvGrpSpPr/>
        <p:nvPr/>
      </p:nvGrpSpPr>
      <p:grpSpPr>
        <a:xfrm>
          <a:off x="0" y="0"/>
          <a:ext cx="0" cy="0"/>
          <a:chOff x="0" y="0"/>
          <a:chExt cx="0" cy="0"/>
        </a:xfrm>
      </p:grpSpPr>
      <p:pic>
        <p:nvPicPr>
          <p:cNvPr id="2" name="图片 1" descr="资源 37"/>
          <p:cNvPicPr>
            <a:picLocks noChangeAspect="1"/>
          </p:cNvPicPr>
          <p:nvPr/>
        </p:nvPicPr>
        <p:blipFill>
          <a:blip r:embed="rId1"/>
          <a:stretch>
            <a:fillRect/>
          </a:stretch>
        </p:blipFill>
        <p:spPr>
          <a:xfrm>
            <a:off x="-2790190" y="-2945130"/>
            <a:ext cx="6108700" cy="5765165"/>
          </a:xfrm>
          <a:prstGeom prst="rect">
            <a:avLst/>
          </a:prstGeom>
        </p:spPr>
      </p:pic>
      <p:sp>
        <p:nvSpPr>
          <p:cNvPr id="37" name="矩形 36"/>
          <p:cNvSpPr/>
          <p:nvPr/>
        </p:nvSpPr>
        <p:spPr>
          <a:xfrm>
            <a:off x="1187980" y="560282"/>
            <a:ext cx="9243060" cy="953135"/>
          </a:xfrm>
          <a:prstGeom prst="rect">
            <a:avLst/>
          </a:prstGeom>
        </p:spPr>
        <p:txBody>
          <a:bodyPr wrap="none">
            <a:spAutoFit/>
          </a:bodyPr>
          <a:lstStyle/>
          <a:p>
            <a:pPr algn="l"/>
            <a:r>
              <a:rPr sz="2800" dirty="0">
                <a:solidFill>
                  <a:schemeClr val="bg1"/>
                </a:solidFill>
                <a:cs typeface="+mn-ea"/>
                <a:sym typeface="+mn-lt"/>
              </a:rPr>
              <a:t>-Registration of licence plate number</a:t>
            </a:r>
            <a:endParaRPr sz="2800" dirty="0">
              <a:solidFill>
                <a:schemeClr val="bg1"/>
              </a:solidFill>
              <a:cs typeface="+mn-ea"/>
              <a:sym typeface="+mn-lt"/>
            </a:endParaRPr>
          </a:p>
          <a:p>
            <a:pPr algn="l"/>
            <a:r>
              <a:rPr sz="2800" dirty="0">
                <a:solidFill>
                  <a:schemeClr val="bg1"/>
                </a:solidFill>
                <a:cs typeface="+mn-ea"/>
                <a:sym typeface="+mn-lt"/>
              </a:rPr>
              <a:t>-Post Write the licence plate number and owner of the car</a:t>
            </a:r>
            <a:endParaRPr sz="2800" dirty="0">
              <a:solidFill>
                <a:schemeClr val="bg1"/>
              </a:solidFill>
              <a:cs typeface="+mn-ea"/>
              <a:sym typeface="+mn-lt"/>
            </a:endParaRPr>
          </a:p>
        </p:txBody>
      </p:sp>
      <p:pic>
        <p:nvPicPr>
          <p:cNvPr id="291872375" name="图片 1" descr="图形用户界面, 文本, 应用程序, 电子邮件&#10;&#10;描述已自动生成"/>
          <p:cNvPicPr>
            <a:picLocks noChangeAspect="1"/>
          </p:cNvPicPr>
          <p:nvPr/>
        </p:nvPicPr>
        <p:blipFill>
          <a:blip r:embed="rId2"/>
          <a:stretch>
            <a:fillRect/>
          </a:stretch>
        </p:blipFill>
        <p:spPr>
          <a:xfrm>
            <a:off x="3707130" y="1630680"/>
            <a:ext cx="4935855" cy="5069205"/>
          </a:xfrm>
          <a:prstGeom prst="rect">
            <a:avLst/>
          </a:prstGeom>
        </p:spPr>
      </p:pic>
    </p:spTree>
    <p:custDataLst>
      <p:tags r:id="rId3"/>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81849"/>
        </a:solidFill>
        <a:effectLst/>
      </p:bgPr>
    </p:bg>
    <p:spTree>
      <p:nvGrpSpPr>
        <p:cNvPr id="1" name=""/>
        <p:cNvGrpSpPr/>
        <p:nvPr/>
      </p:nvGrpSpPr>
      <p:grpSpPr>
        <a:xfrm>
          <a:off x="0" y="0"/>
          <a:ext cx="0" cy="0"/>
          <a:chOff x="0" y="0"/>
          <a:chExt cx="0" cy="0"/>
        </a:xfrm>
      </p:grpSpPr>
      <p:pic>
        <p:nvPicPr>
          <p:cNvPr id="2" name="图片 1" descr="资源 37"/>
          <p:cNvPicPr>
            <a:picLocks noChangeAspect="1"/>
          </p:cNvPicPr>
          <p:nvPr/>
        </p:nvPicPr>
        <p:blipFill>
          <a:blip r:embed="rId1"/>
          <a:stretch>
            <a:fillRect/>
          </a:stretch>
        </p:blipFill>
        <p:spPr>
          <a:xfrm>
            <a:off x="-2790190" y="-2945130"/>
            <a:ext cx="6108700" cy="5765165"/>
          </a:xfrm>
          <a:prstGeom prst="rect">
            <a:avLst/>
          </a:prstGeom>
        </p:spPr>
      </p:pic>
      <p:sp>
        <p:nvSpPr>
          <p:cNvPr id="37" name="矩形 36"/>
          <p:cNvSpPr/>
          <p:nvPr/>
        </p:nvSpPr>
        <p:spPr>
          <a:xfrm>
            <a:off x="1187980" y="578697"/>
            <a:ext cx="9243060" cy="953135"/>
          </a:xfrm>
          <a:prstGeom prst="rect">
            <a:avLst/>
          </a:prstGeom>
        </p:spPr>
        <p:txBody>
          <a:bodyPr wrap="none">
            <a:spAutoFit/>
          </a:bodyPr>
          <a:lstStyle/>
          <a:p>
            <a:pPr algn="l"/>
            <a:r>
              <a:rPr sz="2800" dirty="0">
                <a:solidFill>
                  <a:schemeClr val="bg1"/>
                </a:solidFill>
                <a:cs typeface="+mn-ea"/>
                <a:sym typeface="+mn-lt"/>
              </a:rPr>
              <a:t>-Registration of licence plate number</a:t>
            </a:r>
            <a:endParaRPr sz="2800" dirty="0">
              <a:solidFill>
                <a:schemeClr val="bg1"/>
              </a:solidFill>
              <a:cs typeface="+mn-ea"/>
              <a:sym typeface="+mn-lt"/>
            </a:endParaRPr>
          </a:p>
          <a:p>
            <a:pPr algn="l"/>
            <a:r>
              <a:rPr sz="2800" dirty="0">
                <a:solidFill>
                  <a:schemeClr val="bg1"/>
                </a:solidFill>
                <a:cs typeface="+mn-ea"/>
                <a:sym typeface="+mn-lt"/>
              </a:rPr>
              <a:t>-Post Write the licence plate number and owner of the car</a:t>
            </a:r>
            <a:endParaRPr sz="2800" dirty="0">
              <a:solidFill>
                <a:schemeClr val="bg1"/>
              </a:solidFill>
              <a:cs typeface="+mn-ea"/>
              <a:sym typeface="+mn-lt"/>
            </a:endParaRPr>
          </a:p>
        </p:txBody>
      </p:sp>
      <p:pic>
        <p:nvPicPr>
          <p:cNvPr id="437100303" name="图片 1" descr="图形用户界面, 文本, 应用程序, 电子邮件&#10;&#10;描述已自动生成"/>
          <p:cNvPicPr>
            <a:picLocks noChangeAspect="1"/>
          </p:cNvPicPr>
          <p:nvPr/>
        </p:nvPicPr>
        <p:blipFill>
          <a:blip r:embed="rId2"/>
          <a:stretch>
            <a:fillRect/>
          </a:stretch>
        </p:blipFill>
        <p:spPr>
          <a:xfrm>
            <a:off x="1903095" y="1722120"/>
            <a:ext cx="7813675" cy="5057140"/>
          </a:xfrm>
          <a:prstGeom prst="rect">
            <a:avLst/>
          </a:prstGeom>
        </p:spPr>
      </p:pic>
    </p:spTree>
    <p:custDataLst>
      <p:tags r:id="rId3"/>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81849"/>
        </a:solidFill>
        <a:effectLst/>
      </p:bgPr>
    </p:bg>
    <p:spTree>
      <p:nvGrpSpPr>
        <p:cNvPr id="1" name=""/>
        <p:cNvGrpSpPr/>
        <p:nvPr/>
      </p:nvGrpSpPr>
      <p:grpSpPr>
        <a:xfrm>
          <a:off x="0" y="0"/>
          <a:ext cx="0" cy="0"/>
          <a:chOff x="0" y="0"/>
          <a:chExt cx="0" cy="0"/>
        </a:xfrm>
      </p:grpSpPr>
      <p:pic>
        <p:nvPicPr>
          <p:cNvPr id="2" name="图片 1" descr="资源 37"/>
          <p:cNvPicPr>
            <a:picLocks noChangeAspect="1"/>
          </p:cNvPicPr>
          <p:nvPr/>
        </p:nvPicPr>
        <p:blipFill>
          <a:blip r:embed="rId1"/>
          <a:stretch>
            <a:fillRect/>
          </a:stretch>
        </p:blipFill>
        <p:spPr>
          <a:xfrm>
            <a:off x="0" y="546100"/>
            <a:ext cx="6108700" cy="5765165"/>
          </a:xfrm>
          <a:prstGeom prst="rect">
            <a:avLst/>
          </a:prstGeom>
        </p:spPr>
      </p:pic>
      <p:cxnSp>
        <p:nvCxnSpPr>
          <p:cNvPr id="5" name="直接连接符 4"/>
          <p:cNvCxnSpPr/>
          <p:nvPr/>
        </p:nvCxnSpPr>
        <p:spPr>
          <a:xfrm>
            <a:off x="3444240" y="4295140"/>
            <a:ext cx="7240270" cy="33655"/>
          </a:xfrm>
          <a:prstGeom prst="line">
            <a:avLst/>
          </a:prstGeom>
          <a:ln w="3175">
            <a:solidFill>
              <a:schemeClr val="bg1">
                <a:alpha val="33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4350385" y="2479040"/>
            <a:ext cx="0" cy="2771775"/>
          </a:xfrm>
          <a:prstGeom prst="line">
            <a:avLst/>
          </a:prstGeom>
          <a:ln w="3175">
            <a:solidFill>
              <a:schemeClr val="bg1">
                <a:alpha val="33000"/>
              </a:schemeClr>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5126990" y="2479040"/>
            <a:ext cx="5238750" cy="1938020"/>
          </a:xfrm>
          <a:prstGeom prst="rect">
            <a:avLst/>
          </a:prstGeom>
          <a:noFill/>
        </p:spPr>
        <p:txBody>
          <a:bodyPr wrap="square" rtlCol="0" anchor="t">
            <a:spAutoFit/>
          </a:bodyPr>
          <a:lstStyle>
            <a:defPPr>
              <a:defRPr lang="zh-CN"/>
            </a:defPPr>
            <a:lvl1pPr>
              <a:defRPr sz="6000" b="1">
                <a:solidFill>
                  <a:schemeClr val="bg1"/>
                </a:solidFill>
                <a:cs typeface="+mn-ea"/>
              </a:defRPr>
            </a:lvl1pPr>
          </a:lstStyle>
          <a:p>
            <a:r>
              <a:rPr lang="zh-CN" altLang="en-US" dirty="0">
                <a:sym typeface="Calibri" panose="020F0502020204030204"/>
              </a:rPr>
              <a:t>Thanks for watching.</a:t>
            </a:r>
            <a:endParaRPr lang="zh-CN" altLang="en-US" dirty="0">
              <a:sym typeface="Calibri" panose="020F0502020204030204"/>
            </a:endParaRPr>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81849"/>
        </a:solidFill>
        <a:effectLst/>
      </p:bgPr>
    </p:bg>
    <p:spTree>
      <p:nvGrpSpPr>
        <p:cNvPr id="1" name=""/>
        <p:cNvGrpSpPr/>
        <p:nvPr/>
      </p:nvGrpSpPr>
      <p:grpSpPr>
        <a:xfrm>
          <a:off x="0" y="0"/>
          <a:ext cx="0" cy="0"/>
          <a:chOff x="0" y="0"/>
          <a:chExt cx="0" cy="0"/>
        </a:xfrm>
      </p:grpSpPr>
      <p:pic>
        <p:nvPicPr>
          <p:cNvPr id="2" name="图片 1" descr="资源 37"/>
          <p:cNvPicPr>
            <a:picLocks noChangeAspect="1"/>
          </p:cNvPicPr>
          <p:nvPr/>
        </p:nvPicPr>
        <p:blipFill>
          <a:blip r:embed="rId1"/>
          <a:stretch>
            <a:fillRect/>
          </a:stretch>
        </p:blipFill>
        <p:spPr>
          <a:xfrm>
            <a:off x="-2790190" y="-2945130"/>
            <a:ext cx="6108700" cy="5765165"/>
          </a:xfrm>
          <a:prstGeom prst="rect">
            <a:avLst/>
          </a:prstGeom>
        </p:spPr>
      </p:pic>
      <p:sp>
        <p:nvSpPr>
          <p:cNvPr id="37" name="矩形 36"/>
          <p:cNvSpPr/>
          <p:nvPr/>
        </p:nvSpPr>
        <p:spPr>
          <a:xfrm>
            <a:off x="1187980" y="778087"/>
            <a:ext cx="2395855" cy="521970"/>
          </a:xfrm>
          <a:prstGeom prst="rect">
            <a:avLst/>
          </a:prstGeom>
        </p:spPr>
        <p:txBody>
          <a:bodyPr wrap="none">
            <a:spAutoFit/>
          </a:bodyPr>
          <a:lstStyle/>
          <a:p>
            <a:pPr algn="l"/>
            <a:r>
              <a:rPr lang="zh-CN" altLang="en-US" sz="2800" b="1" dirty="0">
                <a:solidFill>
                  <a:schemeClr val="bg1"/>
                </a:solidFill>
                <a:cs typeface="+mn-ea"/>
                <a:sym typeface="+mn-lt"/>
              </a:rPr>
              <a:t>Project ideas</a:t>
            </a:r>
            <a:endParaRPr lang="zh-CN" altLang="en-US" sz="2800" b="1" dirty="0">
              <a:solidFill>
                <a:schemeClr val="bg1"/>
              </a:solidFill>
              <a:cs typeface="+mn-ea"/>
              <a:sym typeface="+mn-lt"/>
            </a:endParaRPr>
          </a:p>
        </p:txBody>
      </p:sp>
      <p:sp>
        <p:nvSpPr>
          <p:cNvPr id="12" name="椭圆 22"/>
          <p:cNvSpPr/>
          <p:nvPr>
            <p:custDataLst>
              <p:tags r:id="rId2"/>
            </p:custDataLst>
          </p:nvPr>
        </p:nvSpPr>
        <p:spPr>
          <a:xfrm>
            <a:off x="1187818" y="2653665"/>
            <a:ext cx="842577" cy="842577"/>
          </a:xfrm>
          <a:prstGeom prst="ellipse">
            <a:avLst/>
          </a:prstGeom>
          <a:solidFill>
            <a:srgbClr val="01D3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cs typeface="+mn-ea"/>
              <a:sym typeface="+mn-lt"/>
            </a:endParaRPr>
          </a:p>
        </p:txBody>
      </p:sp>
      <p:sp>
        <p:nvSpPr>
          <p:cNvPr id="23" name="文本框 11"/>
          <p:cNvSpPr txBox="1"/>
          <p:nvPr>
            <p:custDataLst>
              <p:tags r:id="rId3"/>
            </p:custDataLst>
          </p:nvPr>
        </p:nvSpPr>
        <p:spPr>
          <a:xfrm>
            <a:off x="2178685" y="2771140"/>
            <a:ext cx="8605520" cy="2528570"/>
          </a:xfrm>
          <a:prstGeom prst="rect">
            <a:avLst/>
          </a:prstGeom>
        </p:spPr>
        <p:txBody>
          <a:bodyPr vert="horz" wrap="square" lIns="91440" tIns="45720" rIns="91440" bIns="45720" rtlCol="0">
            <a:spAutoFit/>
          </a:bodyPr>
          <a:lstStyle/>
          <a:p>
            <a:pPr marR="0" defTabSz="914400" eaLnBrk="1" fontAlgn="auto" hangingPunct="1">
              <a:lnSpc>
                <a:spcPct val="120000"/>
              </a:lnSpc>
              <a:spcBef>
                <a:spcPts val="0"/>
              </a:spcBef>
              <a:spcAft>
                <a:spcPts val="0"/>
              </a:spcAft>
              <a:buClrTx/>
              <a:buSzTx/>
              <a:buFont typeface="Arial" panose="020B0604020202020204" pitchFamily="34" charset="0"/>
              <a:buNone/>
              <a:defRPr/>
            </a:pPr>
            <a:r>
              <a:rPr kumimoji="0" lang="en-US" sz="3200" b="1" kern="1200" cap="none" spc="0" normalizeH="0" baseline="0" noProof="0" dirty="0">
                <a:solidFill>
                  <a:schemeClr val="bg1"/>
                </a:solidFill>
                <a:cs typeface="+mn-ea"/>
                <a:sym typeface="+mn-lt"/>
              </a:rPr>
              <a:t>Basic event flow</a:t>
            </a:r>
            <a:r>
              <a:rPr kumimoji="0" lang="zh-CN" altLang="en-US" sz="3200" b="1" kern="1200" cap="none" spc="0" normalizeH="0" baseline="0" noProof="0" dirty="0">
                <a:solidFill>
                  <a:schemeClr val="bg1"/>
                </a:solidFill>
                <a:cs typeface="+mn-ea"/>
                <a:sym typeface="+mn-lt"/>
              </a:rPr>
              <a:t>：</a:t>
            </a:r>
            <a:endParaRPr kumimoji="0" lang="en-US" sz="3200" b="1" kern="1200" cap="none" spc="0" normalizeH="0" baseline="0" noProof="0" dirty="0">
              <a:solidFill>
                <a:schemeClr val="bg1"/>
              </a:solidFill>
              <a:cs typeface="+mn-ea"/>
              <a:sym typeface="+mn-lt"/>
            </a:endParaRPr>
          </a:p>
          <a:p>
            <a:pPr marR="0" defTabSz="914400" eaLnBrk="1" fontAlgn="auto" hangingPunct="1">
              <a:lnSpc>
                <a:spcPct val="120000"/>
              </a:lnSpc>
              <a:spcBef>
                <a:spcPts val="0"/>
              </a:spcBef>
              <a:spcAft>
                <a:spcPts val="0"/>
              </a:spcAft>
              <a:buClrTx/>
              <a:buSzTx/>
              <a:buFont typeface="Arial" panose="020B0604020202020204" pitchFamily="34" charset="0"/>
              <a:buNone/>
              <a:defRPr/>
            </a:pPr>
            <a:r>
              <a:rPr kumimoji="0" lang="en-US" sz="2000" b="1" kern="1200" cap="none" spc="0" normalizeH="0" baseline="0" noProof="0" dirty="0">
                <a:solidFill>
                  <a:schemeClr val="bg1"/>
                </a:solidFill>
                <a:cs typeface="+mn-ea"/>
                <a:sym typeface="+mn-lt"/>
              </a:rPr>
              <a:t>Transport authorities are digitising their operations. They need a system where vehicles can be registered with details such as licence plate number, owner's name and vehicle type. In addition, they want to integrate licence plate recognition to monitor vehicles entering and exiting major urban junctions.</a:t>
            </a:r>
            <a:endParaRPr kumimoji="0" lang="en-US" sz="2000" b="1" kern="1200" cap="none" spc="0" normalizeH="0" baseline="0" noProof="0" dirty="0">
              <a:solidFill>
                <a:schemeClr val="bg1"/>
              </a:solidFill>
              <a:cs typeface="+mn-ea"/>
              <a:sym typeface="+mn-lt"/>
            </a:endParaRPr>
          </a:p>
        </p:txBody>
      </p:sp>
    </p:spTree>
    <p:custDataLst>
      <p:tags r:id="rId4"/>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81849"/>
        </a:solidFill>
        <a:effectLst/>
      </p:bgPr>
    </p:bg>
    <p:spTree>
      <p:nvGrpSpPr>
        <p:cNvPr id="1" name=""/>
        <p:cNvGrpSpPr/>
        <p:nvPr/>
      </p:nvGrpSpPr>
      <p:grpSpPr>
        <a:xfrm>
          <a:off x="0" y="0"/>
          <a:ext cx="0" cy="0"/>
          <a:chOff x="0" y="0"/>
          <a:chExt cx="0" cy="0"/>
        </a:xfrm>
      </p:grpSpPr>
      <p:pic>
        <p:nvPicPr>
          <p:cNvPr id="2" name="图片 1" descr="资源 37"/>
          <p:cNvPicPr>
            <a:picLocks noChangeAspect="1"/>
          </p:cNvPicPr>
          <p:nvPr/>
        </p:nvPicPr>
        <p:blipFill>
          <a:blip r:embed="rId1"/>
          <a:stretch>
            <a:fillRect/>
          </a:stretch>
        </p:blipFill>
        <p:spPr>
          <a:xfrm>
            <a:off x="-2790190" y="-2945130"/>
            <a:ext cx="6108700" cy="5765165"/>
          </a:xfrm>
          <a:prstGeom prst="rect">
            <a:avLst/>
          </a:prstGeom>
        </p:spPr>
      </p:pic>
      <p:sp>
        <p:nvSpPr>
          <p:cNvPr id="37" name="矩形 36"/>
          <p:cNvSpPr/>
          <p:nvPr/>
        </p:nvSpPr>
        <p:spPr>
          <a:xfrm>
            <a:off x="1187980" y="778087"/>
            <a:ext cx="2395855" cy="521970"/>
          </a:xfrm>
          <a:prstGeom prst="rect">
            <a:avLst/>
          </a:prstGeom>
        </p:spPr>
        <p:txBody>
          <a:bodyPr wrap="none">
            <a:spAutoFit/>
          </a:bodyPr>
          <a:lstStyle/>
          <a:p>
            <a:pPr algn="l"/>
            <a:r>
              <a:rPr lang="zh-CN" altLang="en-US" sz="2800" b="1" dirty="0">
                <a:solidFill>
                  <a:schemeClr val="bg1"/>
                </a:solidFill>
                <a:cs typeface="+mn-ea"/>
                <a:sym typeface="+mn-lt"/>
              </a:rPr>
              <a:t>Project ideas</a:t>
            </a:r>
            <a:endParaRPr lang="zh-CN" altLang="en-US" sz="2800" b="1" dirty="0">
              <a:solidFill>
                <a:schemeClr val="bg1"/>
              </a:solidFill>
              <a:cs typeface="+mn-ea"/>
              <a:sym typeface="+mn-lt"/>
            </a:endParaRPr>
          </a:p>
        </p:txBody>
      </p:sp>
      <p:sp>
        <p:nvSpPr>
          <p:cNvPr id="12" name="椭圆 22"/>
          <p:cNvSpPr/>
          <p:nvPr>
            <p:custDataLst>
              <p:tags r:id="rId2"/>
            </p:custDataLst>
          </p:nvPr>
        </p:nvSpPr>
        <p:spPr>
          <a:xfrm>
            <a:off x="1187818" y="2195195"/>
            <a:ext cx="842577" cy="842577"/>
          </a:xfrm>
          <a:prstGeom prst="ellipse">
            <a:avLst/>
          </a:prstGeom>
          <a:solidFill>
            <a:srgbClr val="01D3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cs typeface="+mn-ea"/>
              <a:sym typeface="+mn-lt"/>
            </a:endParaRPr>
          </a:p>
        </p:txBody>
      </p:sp>
      <p:sp>
        <p:nvSpPr>
          <p:cNvPr id="23" name="文本框 11"/>
          <p:cNvSpPr txBox="1"/>
          <p:nvPr>
            <p:custDataLst>
              <p:tags r:id="rId3"/>
            </p:custDataLst>
          </p:nvPr>
        </p:nvSpPr>
        <p:spPr>
          <a:xfrm>
            <a:off x="2178685" y="2353310"/>
            <a:ext cx="8605520" cy="4375150"/>
          </a:xfrm>
          <a:prstGeom prst="rect">
            <a:avLst/>
          </a:prstGeom>
        </p:spPr>
        <p:txBody>
          <a:bodyPr vert="horz" wrap="square" lIns="91440" tIns="45720" rIns="91440" bIns="45720" rtlCol="0">
            <a:spAutoFit/>
          </a:bodyPr>
          <a:lstStyle/>
          <a:p>
            <a:pPr marR="0" defTabSz="914400" eaLnBrk="1" fontAlgn="auto" hangingPunct="1">
              <a:lnSpc>
                <a:spcPct val="120000"/>
              </a:lnSpc>
              <a:spcBef>
                <a:spcPts val="0"/>
              </a:spcBef>
              <a:spcAft>
                <a:spcPts val="0"/>
              </a:spcAft>
              <a:buClrTx/>
              <a:buSzTx/>
              <a:buFont typeface="Arial" panose="020B0604020202020204" pitchFamily="34" charset="0"/>
              <a:buNone/>
              <a:defRPr/>
            </a:pPr>
            <a:r>
              <a:rPr kumimoji="0" lang="en-US" sz="3200" b="1" kern="1200" cap="none" spc="0" normalizeH="0" baseline="0" noProof="0" dirty="0">
                <a:solidFill>
                  <a:schemeClr val="bg1"/>
                </a:solidFill>
                <a:cs typeface="+mn-ea"/>
                <a:sym typeface="+mn-lt"/>
              </a:rPr>
              <a:t>Suggested methodology</a:t>
            </a:r>
            <a:r>
              <a:rPr kumimoji="0" lang="zh-CN" altLang="en-US" sz="3200" b="1" kern="1200" cap="none" spc="0" normalizeH="0" baseline="0" noProof="0" dirty="0">
                <a:solidFill>
                  <a:schemeClr val="bg1"/>
                </a:solidFill>
                <a:cs typeface="+mn-ea"/>
                <a:sym typeface="+mn-lt"/>
              </a:rPr>
              <a:t>：</a:t>
            </a:r>
            <a:endParaRPr kumimoji="0" lang="en-US" sz="3200" b="1" kern="1200" cap="none" spc="0" normalizeH="0" baseline="0" noProof="0" dirty="0">
              <a:solidFill>
                <a:schemeClr val="bg1"/>
              </a:solidFill>
              <a:cs typeface="+mn-ea"/>
              <a:sym typeface="+mn-lt"/>
            </a:endParaRPr>
          </a:p>
          <a:p>
            <a:pPr marR="0" defTabSz="914400" eaLnBrk="1" fontAlgn="auto" hangingPunct="1">
              <a:lnSpc>
                <a:spcPct val="120000"/>
              </a:lnSpc>
              <a:spcBef>
                <a:spcPts val="0"/>
              </a:spcBef>
              <a:spcAft>
                <a:spcPts val="0"/>
              </a:spcAft>
              <a:buClrTx/>
              <a:buSzTx/>
              <a:buFont typeface="Arial" panose="020B0604020202020204" pitchFamily="34" charset="0"/>
              <a:buNone/>
              <a:defRPr/>
            </a:pPr>
            <a:r>
              <a:rPr kumimoji="0" sz="2000" b="1" kern="1200" cap="none" spc="0" normalizeH="0" baseline="0" noProof="0" dirty="0">
                <a:solidFill>
                  <a:schemeClr val="bg1"/>
                </a:solidFill>
                <a:cs typeface="+mn-ea"/>
                <a:sym typeface="+mn-lt"/>
              </a:rPr>
              <a:t>I should start by defining the use case diagrams, sequence diagrams and class diagrams for each use case. I will then use them to create the following process: </a:t>
            </a:r>
            <a:endParaRPr kumimoji="0" sz="2000" b="1" kern="1200" cap="none" spc="0" normalizeH="0" baseline="0" noProof="0" dirty="0">
              <a:solidFill>
                <a:schemeClr val="bg1"/>
              </a:solidFill>
              <a:cs typeface="+mn-ea"/>
              <a:sym typeface="+mn-lt"/>
            </a:endParaRPr>
          </a:p>
          <a:p>
            <a:pPr marR="0" defTabSz="914400" eaLnBrk="1" fontAlgn="auto" hangingPunct="1">
              <a:lnSpc>
                <a:spcPct val="120000"/>
              </a:lnSpc>
              <a:spcBef>
                <a:spcPts val="0"/>
              </a:spcBef>
              <a:spcAft>
                <a:spcPts val="0"/>
              </a:spcAft>
              <a:buClrTx/>
              <a:buSzTx/>
              <a:buFont typeface="Arial" panose="020B0604020202020204" pitchFamily="34" charset="0"/>
              <a:buNone/>
              <a:defRPr/>
            </a:pPr>
            <a:r>
              <a:rPr kumimoji="0" sz="2000" b="1" kern="1200" cap="none" spc="0" normalizeH="0" baseline="0" noProof="0" dirty="0">
                <a:solidFill>
                  <a:schemeClr val="bg1"/>
                </a:solidFill>
                <a:cs typeface="+mn-ea"/>
                <a:sym typeface="+mn-lt"/>
              </a:rPr>
              <a:t>Registering new vehicles in the system	</a:t>
            </a:r>
            <a:endParaRPr kumimoji="0" sz="2000" b="1" kern="1200" cap="none" spc="0" normalizeH="0" baseline="0" noProof="0" dirty="0">
              <a:solidFill>
                <a:schemeClr val="bg1"/>
              </a:solidFill>
              <a:cs typeface="+mn-ea"/>
              <a:sym typeface="+mn-lt"/>
            </a:endParaRPr>
          </a:p>
          <a:p>
            <a:pPr marR="0" defTabSz="914400" eaLnBrk="1" fontAlgn="auto" hangingPunct="1">
              <a:lnSpc>
                <a:spcPct val="120000"/>
              </a:lnSpc>
              <a:spcBef>
                <a:spcPts val="0"/>
              </a:spcBef>
              <a:spcAft>
                <a:spcPts val="0"/>
              </a:spcAft>
              <a:buClrTx/>
              <a:buSzTx/>
              <a:buFont typeface="Arial" panose="020B0604020202020204" pitchFamily="34" charset="0"/>
              <a:buNone/>
              <a:defRPr/>
            </a:pPr>
            <a:r>
              <a:rPr kumimoji="0" sz="2000" b="1" kern="1200" cap="none" spc="0" normalizeH="0" baseline="0" noProof="0" dirty="0">
                <a:solidFill>
                  <a:schemeClr val="bg1"/>
                </a:solidFill>
                <a:cs typeface="+mn-ea"/>
                <a:sym typeface="+mn-lt"/>
              </a:rPr>
              <a:t>Identify and record licence plates at city intersections	</a:t>
            </a:r>
            <a:endParaRPr kumimoji="0" sz="2000" b="1" kern="1200" cap="none" spc="0" normalizeH="0" baseline="0" noProof="0" dirty="0">
              <a:solidFill>
                <a:schemeClr val="bg1"/>
              </a:solidFill>
              <a:cs typeface="+mn-ea"/>
              <a:sym typeface="+mn-lt"/>
            </a:endParaRPr>
          </a:p>
          <a:p>
            <a:pPr marR="0" defTabSz="914400" eaLnBrk="1" fontAlgn="auto" hangingPunct="1">
              <a:lnSpc>
                <a:spcPct val="120000"/>
              </a:lnSpc>
              <a:spcBef>
                <a:spcPts val="0"/>
              </a:spcBef>
              <a:spcAft>
                <a:spcPts val="0"/>
              </a:spcAft>
              <a:buClrTx/>
              <a:buSzTx/>
              <a:buFont typeface="Arial" panose="020B0604020202020204" pitchFamily="34" charset="0"/>
              <a:buNone/>
              <a:defRPr/>
            </a:pPr>
            <a:r>
              <a:rPr kumimoji="0" sz="2000" b="1" kern="1200" cap="none" spc="0" normalizeH="0" baseline="0" noProof="0" dirty="0">
                <a:solidFill>
                  <a:schemeClr val="bg1"/>
                </a:solidFill>
                <a:cs typeface="+mn-ea"/>
                <a:sym typeface="+mn-lt"/>
              </a:rPr>
              <a:t>For simplicity, it is assumed that the vehicle number plates will be provided to the program through a manually populated PostgreSQL server.</a:t>
            </a:r>
            <a:endParaRPr kumimoji="0" sz="2000" b="1" kern="1200" cap="none" spc="0" normalizeH="0" baseline="0" noProof="0" dirty="0">
              <a:solidFill>
                <a:schemeClr val="bg1"/>
              </a:solidFill>
              <a:cs typeface="+mn-ea"/>
              <a:sym typeface="+mn-lt"/>
            </a:endParaRPr>
          </a:p>
          <a:p>
            <a:pPr marR="0" defTabSz="914400" eaLnBrk="1" fontAlgn="auto" hangingPunct="1">
              <a:lnSpc>
                <a:spcPct val="120000"/>
              </a:lnSpc>
              <a:spcBef>
                <a:spcPts val="0"/>
              </a:spcBef>
              <a:spcAft>
                <a:spcPts val="0"/>
              </a:spcAft>
              <a:buClrTx/>
              <a:buSzTx/>
              <a:buFont typeface="Arial" panose="020B0604020202020204" pitchFamily="34" charset="0"/>
              <a:buNone/>
              <a:defRPr/>
            </a:pPr>
            <a:r>
              <a:rPr kumimoji="0" sz="2000" b="1" kern="1200" cap="none" spc="0" normalizeH="0" baseline="0" noProof="0" dirty="0">
                <a:solidFill>
                  <a:schemeClr val="bg1"/>
                </a:solidFill>
                <a:cs typeface="+mn-ea"/>
                <a:sym typeface="+mn-lt"/>
              </a:rPr>
              <a:t>Use this resource to see various examples: Regtransfers UK</a:t>
            </a:r>
            <a:endParaRPr kumimoji="0" sz="2000" b="1" kern="1200" cap="none" spc="0" normalizeH="0" baseline="0" noProof="0" dirty="0">
              <a:solidFill>
                <a:schemeClr val="bg1"/>
              </a:solidFill>
              <a:cs typeface="+mn-ea"/>
              <a:sym typeface="+mn-lt"/>
            </a:endParaRPr>
          </a:p>
          <a:p>
            <a:pPr marR="0" defTabSz="914400" eaLnBrk="1" fontAlgn="auto" hangingPunct="1">
              <a:lnSpc>
                <a:spcPct val="120000"/>
              </a:lnSpc>
              <a:spcBef>
                <a:spcPts val="0"/>
              </a:spcBef>
              <a:spcAft>
                <a:spcPts val="0"/>
              </a:spcAft>
              <a:buClrTx/>
              <a:buSzTx/>
              <a:buFont typeface="Arial" panose="020B0604020202020204" pitchFamily="34" charset="0"/>
              <a:buNone/>
              <a:defRPr/>
            </a:pPr>
            <a:endParaRPr kumimoji="0" sz="2000" b="1" kern="1200" cap="none" spc="0" normalizeH="0" baseline="0" noProof="0" dirty="0">
              <a:solidFill>
                <a:schemeClr val="bg1"/>
              </a:solidFill>
              <a:cs typeface="+mn-ea"/>
              <a:sym typeface="+mn-lt"/>
            </a:endParaRPr>
          </a:p>
        </p:txBody>
      </p:sp>
    </p:spTree>
    <p:custDataLst>
      <p:tags r:id="rId4"/>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81849"/>
        </a:solidFill>
        <a:effectLst/>
      </p:bgPr>
    </p:bg>
    <p:spTree>
      <p:nvGrpSpPr>
        <p:cNvPr id="1" name=""/>
        <p:cNvGrpSpPr/>
        <p:nvPr/>
      </p:nvGrpSpPr>
      <p:grpSpPr>
        <a:xfrm>
          <a:off x="0" y="0"/>
          <a:ext cx="0" cy="0"/>
          <a:chOff x="0" y="0"/>
          <a:chExt cx="0" cy="0"/>
        </a:xfrm>
      </p:grpSpPr>
      <p:pic>
        <p:nvPicPr>
          <p:cNvPr id="2" name="图片 1" descr="资源 37"/>
          <p:cNvPicPr>
            <a:picLocks noChangeAspect="1"/>
          </p:cNvPicPr>
          <p:nvPr/>
        </p:nvPicPr>
        <p:blipFill>
          <a:blip r:embed="rId1"/>
          <a:stretch>
            <a:fillRect/>
          </a:stretch>
        </p:blipFill>
        <p:spPr>
          <a:xfrm>
            <a:off x="-2790190" y="-2945130"/>
            <a:ext cx="6108700" cy="5765165"/>
          </a:xfrm>
          <a:prstGeom prst="rect">
            <a:avLst/>
          </a:prstGeom>
        </p:spPr>
      </p:pic>
      <p:sp>
        <p:nvSpPr>
          <p:cNvPr id="37" name="矩形 36"/>
          <p:cNvSpPr/>
          <p:nvPr/>
        </p:nvSpPr>
        <p:spPr>
          <a:xfrm>
            <a:off x="1187980" y="447887"/>
            <a:ext cx="3858260" cy="521970"/>
          </a:xfrm>
          <a:prstGeom prst="rect">
            <a:avLst/>
          </a:prstGeom>
        </p:spPr>
        <p:txBody>
          <a:bodyPr wrap="none">
            <a:spAutoFit/>
          </a:bodyPr>
          <a:lstStyle/>
          <a:p>
            <a:pPr algn="l"/>
            <a:r>
              <a:rPr lang="en-US" altLang="zh-CN" sz="2800" b="1" dirty="0">
                <a:solidFill>
                  <a:schemeClr val="bg1"/>
                </a:solidFill>
                <a:cs typeface="+mn-ea"/>
                <a:sym typeface="+mn-lt"/>
              </a:rPr>
              <a:t>Project class diagram</a:t>
            </a:r>
            <a:endParaRPr lang="en-US" altLang="zh-CN" sz="2800" b="1" dirty="0">
              <a:solidFill>
                <a:schemeClr val="bg1"/>
              </a:solidFill>
              <a:cs typeface="+mn-ea"/>
              <a:sym typeface="+mn-lt"/>
            </a:endParaRPr>
          </a:p>
        </p:txBody>
      </p:sp>
      <p:pic>
        <p:nvPicPr>
          <p:cNvPr id="4" name="图片 3" descr="21fbff835b1bf85bed0fc02baf1ec2d"/>
          <p:cNvPicPr>
            <a:picLocks noChangeAspect="1"/>
          </p:cNvPicPr>
          <p:nvPr/>
        </p:nvPicPr>
        <p:blipFill>
          <a:blip r:embed="rId2"/>
          <a:stretch>
            <a:fillRect/>
          </a:stretch>
        </p:blipFill>
        <p:spPr>
          <a:xfrm>
            <a:off x="2479675" y="1275715"/>
            <a:ext cx="7232650" cy="5424805"/>
          </a:xfrm>
          <a:prstGeom prst="rect">
            <a:avLst/>
          </a:prstGeom>
        </p:spPr>
      </p:pic>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81849"/>
        </a:solidFill>
        <a:effectLst/>
      </p:bgPr>
    </p:bg>
    <p:spTree>
      <p:nvGrpSpPr>
        <p:cNvPr id="1" name=""/>
        <p:cNvGrpSpPr/>
        <p:nvPr/>
      </p:nvGrpSpPr>
      <p:grpSpPr>
        <a:xfrm>
          <a:off x="0" y="0"/>
          <a:ext cx="0" cy="0"/>
          <a:chOff x="0" y="0"/>
          <a:chExt cx="0" cy="0"/>
        </a:xfrm>
      </p:grpSpPr>
      <p:pic>
        <p:nvPicPr>
          <p:cNvPr id="2" name="图片 1" descr="资源 37"/>
          <p:cNvPicPr>
            <a:picLocks noChangeAspect="1"/>
          </p:cNvPicPr>
          <p:nvPr/>
        </p:nvPicPr>
        <p:blipFill>
          <a:blip r:embed="rId1"/>
          <a:stretch>
            <a:fillRect/>
          </a:stretch>
        </p:blipFill>
        <p:spPr>
          <a:xfrm>
            <a:off x="-2790190" y="-2945130"/>
            <a:ext cx="6108700" cy="5765165"/>
          </a:xfrm>
          <a:prstGeom prst="rect">
            <a:avLst/>
          </a:prstGeom>
        </p:spPr>
      </p:pic>
      <p:sp>
        <p:nvSpPr>
          <p:cNvPr id="37" name="矩形 36"/>
          <p:cNvSpPr/>
          <p:nvPr/>
        </p:nvSpPr>
        <p:spPr>
          <a:xfrm>
            <a:off x="970810" y="778087"/>
            <a:ext cx="3007360" cy="521970"/>
          </a:xfrm>
          <a:prstGeom prst="rect">
            <a:avLst/>
          </a:prstGeom>
        </p:spPr>
        <p:txBody>
          <a:bodyPr wrap="none">
            <a:spAutoFit/>
          </a:bodyPr>
          <a:lstStyle/>
          <a:p>
            <a:pPr algn="l"/>
            <a:r>
              <a:rPr lang="zh-CN" altLang="en-US" sz="2800" dirty="0">
                <a:solidFill>
                  <a:schemeClr val="bg1"/>
                </a:solidFill>
                <a:cs typeface="+mn-ea"/>
                <a:sym typeface="+mn-lt"/>
              </a:rPr>
              <a:t>Project Catalogue</a:t>
            </a:r>
            <a:endParaRPr lang="zh-CN" altLang="en-US" sz="2800" dirty="0">
              <a:solidFill>
                <a:schemeClr val="bg1"/>
              </a:solidFill>
              <a:cs typeface="+mn-ea"/>
              <a:sym typeface="+mn-lt"/>
            </a:endParaRPr>
          </a:p>
        </p:txBody>
      </p:sp>
      <p:pic>
        <p:nvPicPr>
          <p:cNvPr id="3" name="图片 2"/>
          <p:cNvPicPr>
            <a:picLocks noChangeAspect="1"/>
          </p:cNvPicPr>
          <p:nvPr/>
        </p:nvPicPr>
        <p:blipFill>
          <a:blip r:embed="rId2"/>
          <a:stretch>
            <a:fillRect/>
          </a:stretch>
        </p:blipFill>
        <p:spPr>
          <a:xfrm>
            <a:off x="4217035" y="459105"/>
            <a:ext cx="6587490" cy="6181090"/>
          </a:xfrm>
          <a:prstGeom prst="rect">
            <a:avLst/>
          </a:prstGeom>
        </p:spPr>
      </p:pic>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81849"/>
        </a:solidFill>
        <a:effectLst/>
      </p:bgPr>
    </p:bg>
    <p:spTree>
      <p:nvGrpSpPr>
        <p:cNvPr id="1" name=""/>
        <p:cNvGrpSpPr/>
        <p:nvPr/>
      </p:nvGrpSpPr>
      <p:grpSpPr>
        <a:xfrm>
          <a:off x="0" y="0"/>
          <a:ext cx="0" cy="0"/>
          <a:chOff x="0" y="0"/>
          <a:chExt cx="0" cy="0"/>
        </a:xfrm>
      </p:grpSpPr>
      <p:pic>
        <p:nvPicPr>
          <p:cNvPr id="2" name="图片 1" descr="资源 37"/>
          <p:cNvPicPr>
            <a:picLocks noChangeAspect="1"/>
          </p:cNvPicPr>
          <p:nvPr/>
        </p:nvPicPr>
        <p:blipFill>
          <a:blip r:embed="rId1"/>
          <a:stretch>
            <a:fillRect/>
          </a:stretch>
        </p:blipFill>
        <p:spPr>
          <a:xfrm>
            <a:off x="-2790190" y="-2945130"/>
            <a:ext cx="6108700" cy="5765165"/>
          </a:xfrm>
          <a:prstGeom prst="rect">
            <a:avLst/>
          </a:prstGeom>
        </p:spPr>
      </p:pic>
      <p:sp>
        <p:nvSpPr>
          <p:cNvPr id="37" name="矩形 36"/>
          <p:cNvSpPr/>
          <p:nvPr/>
        </p:nvSpPr>
        <p:spPr>
          <a:xfrm>
            <a:off x="1188085" y="535305"/>
            <a:ext cx="14767560" cy="657225"/>
          </a:xfrm>
          <a:prstGeom prst="rect">
            <a:avLst/>
          </a:prstGeom>
        </p:spPr>
        <p:txBody>
          <a:bodyPr wrap="none">
            <a:noAutofit/>
          </a:bodyPr>
          <a:lstStyle/>
          <a:p>
            <a:pPr algn="l"/>
            <a:r>
              <a:rPr lang="zh-CN" altLang="en-US" sz="2800" dirty="0">
                <a:solidFill>
                  <a:schemeClr val="bg1"/>
                </a:solidFill>
                <a:cs typeface="+mn-ea"/>
                <a:sym typeface="+mn-lt"/>
              </a:rPr>
              <a:t>1. Owner's model</a:t>
            </a:r>
            <a:endParaRPr lang="zh-CN" altLang="en-US" sz="2800" dirty="0">
              <a:solidFill>
                <a:schemeClr val="bg1"/>
              </a:solidFill>
              <a:cs typeface="+mn-ea"/>
              <a:sym typeface="+mn-lt"/>
            </a:endParaRPr>
          </a:p>
        </p:txBody>
      </p:sp>
      <p:pic>
        <p:nvPicPr>
          <p:cNvPr id="5" name="图片 5"/>
          <p:cNvPicPr>
            <a:picLocks noChangeAspect="1"/>
          </p:cNvPicPr>
          <p:nvPr/>
        </p:nvPicPr>
        <p:blipFill>
          <a:blip r:embed="rId2"/>
          <a:stretch>
            <a:fillRect/>
          </a:stretch>
        </p:blipFill>
        <p:spPr>
          <a:xfrm>
            <a:off x="1188085" y="1630680"/>
            <a:ext cx="10283190" cy="3851275"/>
          </a:xfrm>
          <a:prstGeom prst="rect">
            <a:avLst/>
          </a:prstGeom>
          <a:noFill/>
          <a:ln>
            <a:noFill/>
          </a:ln>
        </p:spPr>
      </p:pic>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81849"/>
        </a:solidFill>
        <a:effectLst/>
      </p:bgPr>
    </p:bg>
    <p:spTree>
      <p:nvGrpSpPr>
        <p:cNvPr id="1" name=""/>
        <p:cNvGrpSpPr/>
        <p:nvPr/>
      </p:nvGrpSpPr>
      <p:grpSpPr>
        <a:xfrm>
          <a:off x="0" y="0"/>
          <a:ext cx="0" cy="0"/>
          <a:chOff x="0" y="0"/>
          <a:chExt cx="0" cy="0"/>
        </a:xfrm>
      </p:grpSpPr>
      <p:pic>
        <p:nvPicPr>
          <p:cNvPr id="2" name="图片 1" descr="资源 37"/>
          <p:cNvPicPr>
            <a:picLocks noChangeAspect="1"/>
          </p:cNvPicPr>
          <p:nvPr/>
        </p:nvPicPr>
        <p:blipFill>
          <a:blip r:embed="rId1"/>
          <a:stretch>
            <a:fillRect/>
          </a:stretch>
        </p:blipFill>
        <p:spPr>
          <a:xfrm>
            <a:off x="-2790190" y="-2945130"/>
            <a:ext cx="6108700" cy="5765165"/>
          </a:xfrm>
          <a:prstGeom prst="rect">
            <a:avLst/>
          </a:prstGeom>
        </p:spPr>
      </p:pic>
      <p:sp>
        <p:nvSpPr>
          <p:cNvPr id="37" name="矩形 36"/>
          <p:cNvSpPr/>
          <p:nvPr/>
        </p:nvSpPr>
        <p:spPr>
          <a:xfrm>
            <a:off x="1188085" y="535305"/>
            <a:ext cx="14767560" cy="657225"/>
          </a:xfrm>
          <a:prstGeom prst="rect">
            <a:avLst/>
          </a:prstGeom>
        </p:spPr>
        <p:txBody>
          <a:bodyPr wrap="none">
            <a:noAutofit/>
          </a:bodyPr>
          <a:lstStyle/>
          <a:p>
            <a:pPr algn="l"/>
            <a:r>
              <a:rPr lang="zh-CN" altLang="en-US" sz="2800" dirty="0">
                <a:solidFill>
                  <a:schemeClr val="bg1"/>
                </a:solidFill>
                <a:cs typeface="+mn-ea"/>
                <a:sym typeface="+mn-lt"/>
              </a:rPr>
              <a:t>2. Licence plate number model</a:t>
            </a:r>
            <a:endParaRPr lang="zh-CN" altLang="en-US" sz="2800" dirty="0">
              <a:solidFill>
                <a:schemeClr val="bg1"/>
              </a:solidFill>
              <a:cs typeface="+mn-ea"/>
              <a:sym typeface="+mn-lt"/>
            </a:endParaRPr>
          </a:p>
        </p:txBody>
      </p:sp>
      <p:pic>
        <p:nvPicPr>
          <p:cNvPr id="6" name="图片 6"/>
          <p:cNvPicPr>
            <a:picLocks noChangeAspect="1"/>
          </p:cNvPicPr>
          <p:nvPr/>
        </p:nvPicPr>
        <p:blipFill>
          <a:blip r:embed="rId2"/>
          <a:stretch>
            <a:fillRect/>
          </a:stretch>
        </p:blipFill>
        <p:spPr>
          <a:xfrm>
            <a:off x="660400" y="2414905"/>
            <a:ext cx="10871200" cy="2535555"/>
          </a:xfrm>
          <a:prstGeom prst="rect">
            <a:avLst/>
          </a:prstGeom>
          <a:noFill/>
          <a:ln>
            <a:noFill/>
          </a:ln>
        </p:spPr>
      </p:pic>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81849"/>
        </a:solidFill>
        <a:effectLst/>
      </p:bgPr>
    </p:bg>
    <p:spTree>
      <p:nvGrpSpPr>
        <p:cNvPr id="1" name=""/>
        <p:cNvGrpSpPr/>
        <p:nvPr/>
      </p:nvGrpSpPr>
      <p:grpSpPr>
        <a:xfrm>
          <a:off x="0" y="0"/>
          <a:ext cx="0" cy="0"/>
          <a:chOff x="0" y="0"/>
          <a:chExt cx="0" cy="0"/>
        </a:xfrm>
      </p:grpSpPr>
      <p:pic>
        <p:nvPicPr>
          <p:cNvPr id="2" name="图片 1" descr="资源 37"/>
          <p:cNvPicPr>
            <a:picLocks noChangeAspect="1"/>
          </p:cNvPicPr>
          <p:nvPr/>
        </p:nvPicPr>
        <p:blipFill>
          <a:blip r:embed="rId1"/>
          <a:stretch>
            <a:fillRect/>
          </a:stretch>
        </p:blipFill>
        <p:spPr>
          <a:xfrm>
            <a:off x="-2790190" y="-2945130"/>
            <a:ext cx="6108700" cy="5765165"/>
          </a:xfrm>
          <a:prstGeom prst="rect">
            <a:avLst/>
          </a:prstGeom>
        </p:spPr>
      </p:pic>
      <p:sp>
        <p:nvSpPr>
          <p:cNvPr id="37" name="矩形 36"/>
          <p:cNvSpPr/>
          <p:nvPr/>
        </p:nvSpPr>
        <p:spPr>
          <a:xfrm>
            <a:off x="1188085" y="535305"/>
            <a:ext cx="14767560" cy="657225"/>
          </a:xfrm>
          <a:prstGeom prst="rect">
            <a:avLst/>
          </a:prstGeom>
        </p:spPr>
        <p:txBody>
          <a:bodyPr wrap="none">
            <a:noAutofit/>
          </a:bodyPr>
          <a:lstStyle/>
          <a:p>
            <a:pPr algn="l"/>
            <a:r>
              <a:rPr lang="zh-CN" altLang="en-US" sz="2800" dirty="0">
                <a:solidFill>
                  <a:schemeClr val="bg1"/>
                </a:solidFill>
                <a:cs typeface="+mn-ea"/>
                <a:sym typeface="+mn-lt"/>
              </a:rPr>
              <a:t>3. Registered licence plate number model</a:t>
            </a:r>
            <a:endParaRPr lang="zh-CN" altLang="en-US" sz="2800" dirty="0">
              <a:solidFill>
                <a:schemeClr val="bg1"/>
              </a:solidFill>
              <a:cs typeface="+mn-ea"/>
              <a:sym typeface="+mn-lt"/>
            </a:endParaRPr>
          </a:p>
        </p:txBody>
      </p:sp>
      <p:pic>
        <p:nvPicPr>
          <p:cNvPr id="7" name="图片 7"/>
          <p:cNvPicPr>
            <a:picLocks noChangeAspect="1"/>
          </p:cNvPicPr>
          <p:nvPr/>
        </p:nvPicPr>
        <p:blipFill>
          <a:blip r:embed="rId2"/>
          <a:stretch>
            <a:fillRect/>
          </a:stretch>
        </p:blipFill>
        <p:spPr>
          <a:xfrm>
            <a:off x="824230" y="2122170"/>
            <a:ext cx="10537825" cy="2613660"/>
          </a:xfrm>
          <a:prstGeom prst="rect">
            <a:avLst/>
          </a:prstGeom>
          <a:noFill/>
          <a:ln>
            <a:noFill/>
          </a:ln>
        </p:spPr>
      </p:pic>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81849"/>
        </a:solidFill>
        <a:effectLst/>
      </p:bgPr>
    </p:bg>
    <p:spTree>
      <p:nvGrpSpPr>
        <p:cNvPr id="1" name=""/>
        <p:cNvGrpSpPr/>
        <p:nvPr/>
      </p:nvGrpSpPr>
      <p:grpSpPr>
        <a:xfrm>
          <a:off x="0" y="0"/>
          <a:ext cx="0" cy="0"/>
          <a:chOff x="0" y="0"/>
          <a:chExt cx="0" cy="0"/>
        </a:xfrm>
      </p:grpSpPr>
      <p:pic>
        <p:nvPicPr>
          <p:cNvPr id="2" name="图片 1" descr="资源 37"/>
          <p:cNvPicPr>
            <a:picLocks noChangeAspect="1"/>
          </p:cNvPicPr>
          <p:nvPr/>
        </p:nvPicPr>
        <p:blipFill>
          <a:blip r:embed="rId1"/>
          <a:stretch>
            <a:fillRect/>
          </a:stretch>
        </p:blipFill>
        <p:spPr>
          <a:xfrm>
            <a:off x="-2790190" y="-2945130"/>
            <a:ext cx="6108700" cy="5765165"/>
          </a:xfrm>
          <a:prstGeom prst="rect">
            <a:avLst/>
          </a:prstGeom>
        </p:spPr>
      </p:pic>
      <p:sp>
        <p:nvSpPr>
          <p:cNvPr id="37" name="矩形 36"/>
          <p:cNvSpPr/>
          <p:nvPr/>
        </p:nvSpPr>
        <p:spPr>
          <a:xfrm>
            <a:off x="1188085" y="535305"/>
            <a:ext cx="14767560" cy="657225"/>
          </a:xfrm>
          <a:prstGeom prst="rect">
            <a:avLst/>
          </a:prstGeom>
        </p:spPr>
        <p:txBody>
          <a:bodyPr wrap="none">
            <a:noAutofit/>
          </a:bodyPr>
          <a:lstStyle/>
          <a:p>
            <a:pPr algn="l"/>
            <a:r>
              <a:rPr lang="zh-CN" altLang="en-US" sz="2800" dirty="0">
                <a:solidFill>
                  <a:schemeClr val="bg1"/>
                </a:solidFill>
                <a:cs typeface="+mn-ea"/>
                <a:sym typeface="+mn-lt"/>
              </a:rPr>
              <a:t>4. Recording licence plate number model</a:t>
            </a:r>
            <a:endParaRPr lang="zh-CN" altLang="en-US" sz="2800" dirty="0">
              <a:solidFill>
                <a:schemeClr val="bg1"/>
              </a:solidFill>
              <a:cs typeface="+mn-ea"/>
              <a:sym typeface="+mn-lt"/>
            </a:endParaRPr>
          </a:p>
        </p:txBody>
      </p:sp>
      <p:pic>
        <p:nvPicPr>
          <p:cNvPr id="8" name="图片 8"/>
          <p:cNvPicPr>
            <a:picLocks noChangeAspect="1"/>
          </p:cNvPicPr>
          <p:nvPr/>
        </p:nvPicPr>
        <p:blipFill>
          <a:blip r:embed="rId2"/>
          <a:stretch>
            <a:fillRect/>
          </a:stretch>
        </p:blipFill>
        <p:spPr>
          <a:xfrm>
            <a:off x="629920" y="2110105"/>
            <a:ext cx="10738485" cy="2637155"/>
          </a:xfrm>
          <a:prstGeom prst="rect">
            <a:avLst/>
          </a:prstGeom>
          <a:noFill/>
          <a:ln>
            <a:noFill/>
          </a:ln>
        </p:spPr>
      </p:pic>
    </p:spTree>
    <p:custDataLst>
      <p:tags r:id="rId3"/>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7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7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10.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71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12.xml><?xml version="1.0" encoding="utf-8"?>
<p:tagLst xmlns:p="http://schemas.openxmlformats.org/presentationml/2006/main">
  <p:tag name="KSO_WM_DIAGRAM_VIRTUALLY_FRAME" val="{&quot;height&quot;:1231.4,&quot;left&quot;:92.15,&quot;top&quot;:148.2,&quot;width&quot;:495.6}"/>
</p:tagLst>
</file>

<file path=ppt/tags/tag713.xml><?xml version="1.0" encoding="utf-8"?>
<p:tagLst xmlns:p="http://schemas.openxmlformats.org/presentationml/2006/main">
  <p:tag name="KSO_WM_DIAGRAM_VIRTUALLY_FRAME" val="{&quot;height&quot;:1231.4,&quot;left&quot;:92.15,&quot;top&quot;:148.2,&quot;width&quot;:495.6}"/>
</p:tagLst>
</file>

<file path=ppt/tags/tag71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15.xml><?xml version="1.0" encoding="utf-8"?>
<p:tagLst xmlns:p="http://schemas.openxmlformats.org/presentationml/2006/main">
  <p:tag name="KSO_WM_DIAGRAM_VIRTUALLY_FRAME" val="{&quot;height&quot;:1231.4,&quot;left&quot;:92.15,&quot;top&quot;:148.2,&quot;width&quot;:495.6}"/>
</p:tagLst>
</file>

<file path=ppt/tags/tag716.xml><?xml version="1.0" encoding="utf-8"?>
<p:tagLst xmlns:p="http://schemas.openxmlformats.org/presentationml/2006/main">
  <p:tag name="KSO_WM_DIAGRAM_VIRTUALLY_FRAME" val="{&quot;height&quot;:1231.4,&quot;left&quot;:92.15,&quot;top&quot;:148.2,&quot;width&quot;:495.6}"/>
</p:tagLst>
</file>

<file path=ppt/tags/tag71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1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1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2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2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2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2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2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2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2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2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2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2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3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3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3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33.xml><?xml version="1.0" encoding="utf-8"?>
<p:tagLst xmlns:p="http://schemas.openxmlformats.org/presentationml/2006/main">
  <p:tag name="COMMONDATA" val="eyJjb3VudCI6MSwiaGRpZCI6IjgwMTEzOTMxYTllMDgyYmY3MGViZDIyZjNkZWMzYTdkIiwidXNlckNvdW50IjoxfQ=="/>
  <p:tag name="KSO_WPP_MARK_KEY" val="48b01b5a-81ff-403c-98dd-951dfd958657"/>
  <p:tag name="commondata" val="eyJjb3VudCI6MS4wLCJoZGlkIjoiZDYxOTNlNGE0YTMwNTk2NjFhNmY1ODE3MDE0MzhiM2QiLCJ1c2VyQ291bnQiOjEuMH0="/>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heme/theme1.xml><?xml version="1.0" encoding="utf-8"?>
<a:theme xmlns:a="http://schemas.openxmlformats.org/drawingml/2006/main" name="第一PPT，www.1ppt.com">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MiSans"/>
        <a:cs typeface=""/>
      </a:majorFont>
      <a:minorFont>
        <a:latin typeface="Arial"/>
        <a:ea typeface="MiSan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MiSans Light"/>
        <a:ea typeface=""/>
        <a:cs typeface=""/>
        <a:font script="Jpan" typeface="ＭＳ Ｐゴシック"/>
        <a:font script="Hang" typeface="맑은 고딕"/>
        <a:font script="Hans" typeface="MiSans"/>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MiSans"/>
        <a:ea typeface=""/>
        <a:cs typeface=""/>
        <a:font script="Jpan" typeface="ＭＳ Ｐゴシック"/>
        <a:font script="Hang" typeface="맑은 고딕"/>
        <a:font script="Hans" typeface="MiSans"/>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MiSans Light"/>
        <a:ea typeface=""/>
        <a:cs typeface=""/>
        <a:font script="Jpan" typeface="ＭＳ Ｐゴシック"/>
        <a:font script="Hang" typeface="맑은 고딕"/>
        <a:font script="Hans" typeface="MiSans"/>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MiSans"/>
        <a:ea typeface=""/>
        <a:cs typeface=""/>
        <a:font script="Jpan" typeface="ＭＳ Ｐゴシック"/>
        <a:font script="Hang" typeface="맑은 고딕"/>
        <a:font script="Hans" typeface="MiSans"/>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1764</Words>
  <Application>WPS 演示</Application>
  <PresentationFormat>宽屏</PresentationFormat>
  <Paragraphs>68</Paragraphs>
  <Slides>18</Slides>
  <Notes>9</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18</vt:i4>
      </vt:variant>
    </vt:vector>
  </HeadingPairs>
  <TitlesOfParts>
    <vt:vector size="30" baseType="lpstr">
      <vt:lpstr>Arial</vt:lpstr>
      <vt:lpstr>宋体</vt:lpstr>
      <vt:lpstr>Wingdings</vt:lpstr>
      <vt:lpstr>MiSans</vt:lpstr>
      <vt:lpstr>微软雅黑</vt:lpstr>
      <vt:lpstr>Wingdings</vt:lpstr>
      <vt:lpstr>Arial Unicode MS</vt:lpstr>
      <vt:lpstr>Calibri</vt:lpstr>
      <vt:lpstr>MiSans</vt:lpstr>
      <vt:lpstr>Segoe Print</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抽象科技</dc:title>
  <dc:creator>第一PPT</dc:creator>
  <cp:keywords>www.1ppt.com</cp:keywords>
  <dc:description>www.1ppt.com</dc:description>
  <cp:lastModifiedBy>84267</cp:lastModifiedBy>
  <cp:revision>205</cp:revision>
  <dcterms:created xsi:type="dcterms:W3CDTF">2020-12-23T16:05:00Z</dcterms:created>
  <dcterms:modified xsi:type="dcterms:W3CDTF">2024-06-02T19:40:15Z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DAEED878E8284327958065DF7522812F_13</vt:lpwstr>
  </property>
  <property fmtid="{D5CDD505-2E9C-101B-9397-08002B2CF9AE}" pid="3" name="KSOProductBuildVer">
    <vt:lpwstr>2052-12.1.0.16929</vt:lpwstr>
  </property>
</Properties>
</file>