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tags/tag65.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tags/tag652.xml" ContentType="application/vnd.openxmlformats-officedocument.presentationml.tags+xml"/>
  <Override PartName="/ppt/tags/tag653.xml" ContentType="application/vnd.openxmlformats-officedocument.presentationml.tags+xml"/>
  <Override PartName="/ppt/tags/tag654.xml" ContentType="application/vnd.openxmlformats-officedocument.presentationml.tags+xml"/>
  <Override PartName="/ppt/tags/tag655.xml" ContentType="application/vnd.openxmlformats-officedocument.presentationml.tags+xml"/>
  <Override PartName="/ppt/tags/tag656.xml" ContentType="application/vnd.openxmlformats-officedocument.presentationml.tags+xml"/>
  <Override PartName="/ppt/tags/tag657.xml" ContentType="application/vnd.openxmlformats-officedocument.presentationml.tags+xml"/>
  <Override PartName="/ppt/tags/tag658.xml" ContentType="application/vnd.openxmlformats-officedocument.presentationml.tags+xml"/>
  <Override PartName="/ppt/tags/tag659.xml" ContentType="application/vnd.openxmlformats-officedocument.presentationml.tags+xml"/>
  <Override PartName="/ppt/tags/tag66.xml" ContentType="application/vnd.openxmlformats-officedocument.presentationml.tags+xml"/>
  <Override PartName="/ppt/tags/tag660.xml" ContentType="application/vnd.openxmlformats-officedocument.presentationml.tags+xml"/>
  <Override PartName="/ppt/tags/tag661.xml" ContentType="application/vnd.openxmlformats-officedocument.presentationml.tags+xml"/>
  <Override PartName="/ppt/tags/tag662.xml" ContentType="application/vnd.openxmlformats-officedocument.presentationml.tags+xml"/>
  <Override PartName="/ppt/tags/tag663.xml" ContentType="application/vnd.openxmlformats-officedocument.presentationml.tags+xml"/>
  <Override PartName="/ppt/tags/tag664.xml" ContentType="application/vnd.openxmlformats-officedocument.presentationml.tags+xml"/>
  <Override PartName="/ppt/tags/tag665.xml" ContentType="application/vnd.openxmlformats-officedocument.presentationml.tags+xml"/>
  <Override PartName="/ppt/tags/tag666.xml" ContentType="application/vnd.openxmlformats-officedocument.presentationml.tags+xml"/>
  <Override PartName="/ppt/tags/tag667.xml" ContentType="application/vnd.openxmlformats-officedocument.presentationml.tags+xml"/>
  <Override PartName="/ppt/tags/tag668.xml" ContentType="application/vnd.openxmlformats-officedocument.presentationml.tags+xml"/>
  <Override PartName="/ppt/tags/tag669.xml" ContentType="application/vnd.openxmlformats-officedocument.presentationml.tags+xml"/>
  <Override PartName="/ppt/tags/tag67.xml" ContentType="application/vnd.openxmlformats-officedocument.presentationml.tags+xml"/>
  <Override PartName="/ppt/tags/tag670.xml" ContentType="application/vnd.openxmlformats-officedocument.presentationml.tags+xml"/>
  <Override PartName="/ppt/tags/tag671.xml" ContentType="application/vnd.openxmlformats-officedocument.presentationml.tags+xml"/>
  <Override PartName="/ppt/tags/tag672.xml" ContentType="application/vnd.openxmlformats-officedocument.presentationml.tags+xml"/>
  <Override PartName="/ppt/tags/tag673.xml" ContentType="application/vnd.openxmlformats-officedocument.presentationml.tags+xml"/>
  <Override PartName="/ppt/tags/tag674.xml" ContentType="application/vnd.openxmlformats-officedocument.presentationml.tags+xml"/>
  <Override PartName="/ppt/tags/tag675.xml" ContentType="application/vnd.openxmlformats-officedocument.presentationml.tags+xml"/>
  <Override PartName="/ppt/tags/tag676.xml" ContentType="application/vnd.openxmlformats-officedocument.presentationml.tags+xml"/>
  <Override PartName="/ppt/tags/tag677.xml" ContentType="application/vnd.openxmlformats-officedocument.presentationml.tags+xml"/>
  <Override PartName="/ppt/tags/tag678.xml" ContentType="application/vnd.openxmlformats-officedocument.presentationml.tags+xml"/>
  <Override PartName="/ppt/tags/tag679.xml" ContentType="application/vnd.openxmlformats-officedocument.presentationml.tags+xml"/>
  <Override PartName="/ppt/tags/tag68.xml" ContentType="application/vnd.openxmlformats-officedocument.presentationml.tags+xml"/>
  <Override PartName="/ppt/tags/tag680.xml" ContentType="application/vnd.openxmlformats-officedocument.presentationml.tags+xml"/>
  <Override PartName="/ppt/tags/tag681.xml" ContentType="application/vnd.openxmlformats-officedocument.presentationml.tags+xml"/>
  <Override PartName="/ppt/tags/tag682.xml" ContentType="application/vnd.openxmlformats-officedocument.presentationml.tags+xml"/>
  <Override PartName="/ppt/tags/tag683.xml" ContentType="application/vnd.openxmlformats-officedocument.presentationml.tags+xml"/>
  <Override PartName="/ppt/tags/tag684.xml" ContentType="application/vnd.openxmlformats-officedocument.presentationml.tags+xml"/>
  <Override PartName="/ppt/tags/tag685.xml" ContentType="application/vnd.openxmlformats-officedocument.presentationml.tags+xml"/>
  <Override PartName="/ppt/tags/tag686.xml" ContentType="application/vnd.openxmlformats-officedocument.presentationml.tags+xml"/>
  <Override PartName="/ppt/tags/tag687.xml" ContentType="application/vnd.openxmlformats-officedocument.presentationml.tags+xml"/>
  <Override PartName="/ppt/tags/tag688.xml" ContentType="application/vnd.openxmlformats-officedocument.presentationml.tags+xml"/>
  <Override PartName="/ppt/tags/tag689.xml" ContentType="application/vnd.openxmlformats-officedocument.presentationml.tags+xml"/>
  <Override PartName="/ppt/tags/tag69.xml" ContentType="application/vnd.openxmlformats-officedocument.presentationml.tags+xml"/>
  <Override PartName="/ppt/tags/tag690.xml" ContentType="application/vnd.openxmlformats-officedocument.presentationml.tags+xml"/>
  <Override PartName="/ppt/tags/tag691.xml" ContentType="application/vnd.openxmlformats-officedocument.presentationml.tags+xml"/>
  <Override PartName="/ppt/tags/tag692.xml" ContentType="application/vnd.openxmlformats-officedocument.presentationml.tags+xml"/>
  <Override PartName="/ppt/tags/tag693.xml" ContentType="application/vnd.openxmlformats-officedocument.presentationml.tags+xml"/>
  <Override PartName="/ppt/tags/tag694.xml" ContentType="application/vnd.openxmlformats-officedocument.presentationml.tags+xml"/>
  <Override PartName="/ppt/tags/tag695.xml" ContentType="application/vnd.openxmlformats-officedocument.presentationml.tags+xml"/>
  <Override PartName="/ppt/tags/tag696.xml" ContentType="application/vnd.openxmlformats-officedocument.presentationml.tags+xml"/>
  <Override PartName="/ppt/tags/tag697.xml" ContentType="application/vnd.openxmlformats-officedocument.presentationml.tags+xml"/>
  <Override PartName="/ppt/tags/tag698.xml" ContentType="application/vnd.openxmlformats-officedocument.presentationml.tags+xml"/>
  <Override PartName="/ppt/tags/tag69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00.xml" ContentType="application/vnd.openxmlformats-officedocument.presentationml.tags+xml"/>
  <Override PartName="/ppt/tags/tag701.xml" ContentType="application/vnd.openxmlformats-officedocument.presentationml.tags+xml"/>
  <Override PartName="/ppt/tags/tag702.xml" ContentType="application/vnd.openxmlformats-officedocument.presentationml.tags+xml"/>
  <Override PartName="/ppt/tags/tag703.xml" ContentType="application/vnd.openxmlformats-officedocument.presentationml.tags+xml"/>
  <Override PartName="/ppt/tags/tag704.xml" ContentType="application/vnd.openxmlformats-officedocument.presentationml.tags+xml"/>
  <Override PartName="/ppt/tags/tag705.xml" ContentType="application/vnd.openxmlformats-officedocument.presentationml.tags+xml"/>
  <Override PartName="/ppt/tags/tag706.xml" ContentType="application/vnd.openxmlformats-officedocument.presentationml.tags+xml"/>
  <Override PartName="/ppt/tags/tag707.xml" ContentType="application/vnd.openxmlformats-officedocument.presentationml.tags+xml"/>
  <Override PartName="/ppt/tags/tag708.xml" ContentType="application/vnd.openxmlformats-officedocument.presentationml.tags+xml"/>
  <Override PartName="/ppt/tags/tag709.xml" ContentType="application/vnd.openxmlformats-officedocument.presentationml.tags+xml"/>
  <Override PartName="/ppt/tags/tag71.xml" ContentType="application/vnd.openxmlformats-officedocument.presentationml.tags+xml"/>
  <Override PartName="/ppt/tags/tag710.xml" ContentType="application/vnd.openxmlformats-officedocument.presentationml.tags+xml"/>
  <Override PartName="/ppt/tags/tag711.xml" ContentType="application/vnd.openxmlformats-officedocument.presentationml.tags+xml"/>
  <Override PartName="/ppt/tags/tag712.xml" ContentType="application/vnd.openxmlformats-officedocument.presentationml.tags+xml"/>
  <Override PartName="/ppt/tags/tag713.xml" ContentType="application/vnd.openxmlformats-officedocument.presentationml.tags+xml"/>
  <Override PartName="/ppt/tags/tag714.xml" ContentType="application/vnd.openxmlformats-officedocument.presentationml.tags+xml"/>
  <Override PartName="/ppt/tags/tag715.xml" ContentType="application/vnd.openxmlformats-officedocument.presentationml.tags+xml"/>
  <Override PartName="/ppt/tags/tag716.xml" ContentType="application/vnd.openxmlformats-officedocument.presentationml.tags+xml"/>
  <Override PartName="/ppt/tags/tag717.xml" ContentType="application/vnd.openxmlformats-officedocument.presentationml.tags+xml"/>
  <Override PartName="/ppt/tags/tag718.xml" ContentType="application/vnd.openxmlformats-officedocument.presentationml.tags+xml"/>
  <Override PartName="/ppt/tags/tag719.xml" ContentType="application/vnd.openxmlformats-officedocument.presentationml.tags+xml"/>
  <Override PartName="/ppt/tags/tag72.xml" ContentType="application/vnd.openxmlformats-officedocument.presentationml.tags+xml"/>
  <Override PartName="/ppt/tags/tag720.xml" ContentType="application/vnd.openxmlformats-officedocument.presentationml.tags+xml"/>
  <Override PartName="/ppt/tags/tag721.xml" ContentType="application/vnd.openxmlformats-officedocument.presentationml.tags+xml"/>
  <Override PartName="/ppt/tags/tag722.xml" ContentType="application/vnd.openxmlformats-officedocument.presentationml.tags+xml"/>
  <Override PartName="/ppt/tags/tag723.xml" ContentType="application/vnd.openxmlformats-officedocument.presentationml.tags+xml"/>
  <Override PartName="/ppt/tags/tag724.xml" ContentType="application/vnd.openxmlformats-officedocument.presentationml.tags+xml"/>
  <Override PartName="/ppt/tags/tag725.xml" ContentType="application/vnd.openxmlformats-officedocument.presentationml.tags+xml"/>
  <Override PartName="/ppt/tags/tag726.xml" ContentType="application/vnd.openxmlformats-officedocument.presentationml.tags+xml"/>
  <Override PartName="/ppt/tags/tag727.xml" ContentType="application/vnd.openxmlformats-officedocument.presentationml.tags+xml"/>
  <Override PartName="/ppt/tags/tag728.xml" ContentType="application/vnd.openxmlformats-officedocument.presentationml.tags+xml"/>
  <Override PartName="/ppt/tags/tag729.xml" ContentType="application/vnd.openxmlformats-officedocument.presentationml.tags+xml"/>
  <Override PartName="/ppt/tags/tag73.xml" ContentType="application/vnd.openxmlformats-officedocument.presentationml.tags+xml"/>
  <Override PartName="/ppt/tags/tag730.xml" ContentType="application/vnd.openxmlformats-officedocument.presentationml.tags+xml"/>
  <Override PartName="/ppt/tags/tag731.xml" ContentType="application/vnd.openxmlformats-officedocument.presentationml.tags+xml"/>
  <Override PartName="/ppt/tags/tag732.xml" ContentType="application/vnd.openxmlformats-officedocument.presentationml.tags+xml"/>
  <Override PartName="/ppt/tags/tag733.xml" ContentType="application/vnd.openxmlformats-officedocument.presentationml.tags+xml"/>
  <Override PartName="/ppt/tags/tag734.xml" ContentType="application/vnd.openxmlformats-officedocument.presentationml.tags+xml"/>
  <Override PartName="/ppt/tags/tag735.xml" ContentType="application/vnd.openxmlformats-officedocument.presentationml.tags+xml"/>
  <Override PartName="/ppt/tags/tag736.xml" ContentType="application/vnd.openxmlformats-officedocument.presentationml.tags+xml"/>
  <Override PartName="/ppt/tags/tag737.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741" r:id="rId3"/>
  </p:sldMasterIdLst>
  <p:notesMasterIdLst>
    <p:notesMasterId r:id="rId5"/>
  </p:notesMasterIdLst>
  <p:handoutMasterIdLst>
    <p:handoutMasterId r:id="rId27"/>
  </p:handoutMasterIdLst>
  <p:sldIdLst>
    <p:sldId id="411" r:id="rId4"/>
    <p:sldId id="417" r:id="rId6"/>
    <p:sldId id="505" r:id="rId7"/>
    <p:sldId id="464" r:id="rId8"/>
    <p:sldId id="530" r:id="rId9"/>
    <p:sldId id="534" r:id="rId10"/>
    <p:sldId id="531" r:id="rId11"/>
    <p:sldId id="532" r:id="rId12"/>
    <p:sldId id="533" r:id="rId13"/>
    <p:sldId id="535" r:id="rId14"/>
    <p:sldId id="508" r:id="rId15"/>
    <p:sldId id="509" r:id="rId16"/>
    <p:sldId id="510" r:id="rId17"/>
    <p:sldId id="511" r:id="rId18"/>
    <p:sldId id="512" r:id="rId19"/>
    <p:sldId id="521" r:id="rId20"/>
    <p:sldId id="522" r:id="rId21"/>
    <p:sldId id="538" r:id="rId22"/>
    <p:sldId id="465" r:id="rId23"/>
    <p:sldId id="536" r:id="rId24"/>
    <p:sldId id="537" r:id="rId25"/>
    <p:sldId id="438" r:id="rId26"/>
  </p:sldIdLst>
  <p:sldSz cx="12192000" cy="6858000"/>
  <p:notesSz cx="6858000" cy="9144000"/>
  <p:custDataLst>
    <p:tags r:id="rId3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99" userDrawn="1">
          <p15:clr>
            <a:srgbClr val="A4A3A4"/>
          </p15:clr>
        </p15:guide>
        <p15:guide id="2" pos="378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85C95"/>
    <a:srgbClr val="124645"/>
    <a:srgbClr val="0984EB"/>
    <a:srgbClr val="0A8CF0"/>
    <a:srgbClr val="00D537"/>
    <a:srgbClr val="02CE4C"/>
    <a:srgbClr val="002060"/>
    <a:srgbClr val="02C632"/>
    <a:srgbClr val="0C5B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p:scale>
          <a:sx n="66" d="100"/>
          <a:sy n="66" d="100"/>
        </p:scale>
        <p:origin x="2001" y="1242"/>
      </p:cViewPr>
      <p:guideLst>
        <p:guide orient="horz" pos="2099"/>
        <p:guide pos="3781"/>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1" Type="http://schemas.openxmlformats.org/officeDocument/2006/relationships/tags" Target="tags/tag737.xml"/><Relationship Id="rId30" Type="http://schemas.openxmlformats.org/officeDocument/2006/relationships/tableStyles" Target="tableStyles.xml"/><Relationship Id="rId3" Type="http://schemas.openxmlformats.org/officeDocument/2006/relationships/slideMaster" Target="slideMasters/slideMaster2.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handoutMaster" Target="handoutMasters/handoutMaster1.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MiSans" panose="00000500000000000000" charset="-122"/>
              <a:ea typeface="MiSans" panose="00000500000000000000"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MiSans" panose="00000500000000000000" charset="-122"/>
              </a:rPr>
            </a:fld>
            <a:endParaRPr lang="zh-CN" altLang="en-US">
              <a:latin typeface="MiSans" panose="00000500000000000000"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MiSans" panose="00000500000000000000" charset="-122"/>
              <a:ea typeface="MiSans" panose="00000500000000000000"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MiSans" panose="00000500000000000000" charset="-122"/>
              </a:rPr>
            </a:fld>
            <a:endParaRPr lang="zh-CN" altLang="en-US">
              <a:latin typeface="MiSans" panose="00000500000000000000"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Sans" panose="00000500000000000000" charset="-122"/>
                <a:ea typeface="MiSans" panose="00000500000000000000"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Sans" panose="00000500000000000000" charset="-122"/>
                <a:ea typeface="MiSans" panose="00000500000000000000" charset="-122"/>
              </a:defRPr>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Sans" panose="00000500000000000000" charset="-122"/>
                <a:ea typeface="MiSans" panose="00000500000000000000"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Sans" panose="00000500000000000000" charset="-122"/>
                <a:ea typeface="MiSans" panose="00000500000000000000" charset="-122"/>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iSans" panose="00000500000000000000" charset="-122"/>
        <a:ea typeface="MiSans" panose="00000500000000000000" charset="-122"/>
        <a:cs typeface="+mn-cs"/>
      </a:defRPr>
    </a:lvl1pPr>
    <a:lvl2pPr marL="457200" algn="l" defTabSz="914400" rtl="0" eaLnBrk="1" latinLnBrk="0" hangingPunct="1">
      <a:defRPr sz="1200" kern="1200">
        <a:solidFill>
          <a:schemeClr val="tx1"/>
        </a:solidFill>
        <a:latin typeface="MiSans" panose="00000500000000000000" charset="-122"/>
        <a:ea typeface="MiSans" panose="00000500000000000000" charset="-122"/>
        <a:cs typeface="+mn-cs"/>
      </a:defRPr>
    </a:lvl2pPr>
    <a:lvl3pPr marL="914400" algn="l" defTabSz="914400" rtl="0" eaLnBrk="1" latinLnBrk="0" hangingPunct="1">
      <a:defRPr sz="1200" kern="1200">
        <a:solidFill>
          <a:schemeClr val="tx1"/>
        </a:solidFill>
        <a:latin typeface="MiSans" panose="00000500000000000000" charset="-122"/>
        <a:ea typeface="MiSans" panose="00000500000000000000" charset="-122"/>
        <a:cs typeface="+mn-cs"/>
      </a:defRPr>
    </a:lvl3pPr>
    <a:lvl4pPr marL="1371600" algn="l" defTabSz="914400" rtl="0" eaLnBrk="1" latinLnBrk="0" hangingPunct="1">
      <a:defRPr sz="1200" kern="1200">
        <a:solidFill>
          <a:schemeClr val="tx1"/>
        </a:solidFill>
        <a:latin typeface="MiSans" panose="00000500000000000000" charset="-122"/>
        <a:ea typeface="MiSans" panose="00000500000000000000" charset="-122"/>
        <a:cs typeface="+mn-cs"/>
      </a:defRPr>
    </a:lvl4pPr>
    <a:lvl5pPr marL="1828800" algn="l" defTabSz="914400" rtl="0" eaLnBrk="1" latinLnBrk="0" hangingPunct="1">
      <a:defRPr sz="1200" kern="1200">
        <a:solidFill>
          <a:schemeClr val="tx1"/>
        </a:solidFill>
        <a:latin typeface="MiSans" panose="00000500000000000000" charset="-122"/>
        <a:ea typeface="MiSans" panose="00000500000000000000"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模板来自于： 第一PPT https://www.1ppt.com/</a:t>
            </a:r>
            <a:endParaRPr lang="zh-CN" altLang="en-US"/>
          </a:p>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模板来自于： 第一PPT https://www.1ppt.com/</a:t>
            </a:r>
            <a:endParaRPr lang="zh-CN" altLang="en-US"/>
          </a:p>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模板来自于： 第一PPT https://www.1ppt.com/</a:t>
            </a:r>
            <a:endParaRPr lang="zh-CN" altLang="en-US"/>
          </a:p>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模板来自于： 第一PPT https://www.1ppt.com/</a:t>
            </a:r>
            <a:endParaRPr lang="zh-CN" altLang="en-US"/>
          </a:p>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模板来自于： 第一PPT https://www.1ppt.com/</a:t>
            </a:r>
            <a:endParaRPr lang="zh-CN" altLang="en-US"/>
          </a:p>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模板来自于： 第一PPT https://www.1ppt.com/</a:t>
            </a:r>
            <a:endParaRPr lang="zh-CN" altLang="en-US"/>
          </a:p>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模板来自于： 第一PPT https://www.1ppt.com/</a:t>
            </a:r>
            <a:endParaRPr lang="zh-CN" altLang="en-US"/>
          </a:p>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模板来自于： 第一PPT https://www.1ppt.com/</a:t>
            </a:r>
            <a:endParaRPr lang="zh-CN" altLang="en-US"/>
          </a:p>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模板来自于： 第一PPT https://www.1ppt.com/</a:t>
            </a:r>
            <a:endParaRPr lang="zh-CN" altLang="en-US"/>
          </a:p>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模板来自于： 第一PPT https://www.1ppt.com/</a:t>
            </a:r>
            <a:endParaRPr lang="zh-CN" altLang="en-US"/>
          </a:p>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模板来自于： 第一PPT https://www.1ppt.com/</a:t>
            </a:r>
            <a:endParaRPr lang="zh-CN" altLang="en-US"/>
          </a:p>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模板来自于： 第一PPT https://www.1ppt.com/</a:t>
            </a:r>
            <a:endParaRPr lang="zh-CN" altLang="en-US"/>
          </a:p>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模板来自于： 第一PPT https://www.1ppt.com/</a:t>
            </a:r>
            <a:endParaRPr lang="zh-CN" altLang="en-US"/>
          </a:p>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模板来自于： 第一PPT https://www.1ppt.com/</a:t>
            </a:r>
            <a:endParaRPr lang="zh-CN" altLang="en-US"/>
          </a:p>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模板来自于： 第一PPT https://www.1ppt.com/</a:t>
            </a:r>
            <a:endParaRPr lang="zh-CN" altLang="en-US"/>
          </a:p>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模板来自于： 第一PPT https://www.1ppt.com/</a:t>
            </a:r>
            <a:endParaRPr lang="zh-CN" altLang="en-US"/>
          </a:p>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模板来自于： 第一PPT https://www.1ppt.com/</a:t>
            </a:r>
            <a:endParaRPr lang="zh-CN" altLang="en-US"/>
          </a:p>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模板来自于： 第一PPT https://www.1ppt.com/</a:t>
            </a:r>
            <a:endParaRPr lang="zh-CN" altLang="en-US"/>
          </a:p>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模板来自于： 第一PPT https://www.1ppt.com/</a:t>
            </a:r>
            <a:endParaRPr lang="zh-CN" altLang="en-US"/>
          </a:p>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模板来自于： 第一PPT https://www.1ppt.com/</a:t>
            </a:r>
            <a:endParaRPr lang="zh-CN" altLang="en-US"/>
          </a:p>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模板来自于： 第一PPT https://www.1ppt.com/</a:t>
            </a:r>
            <a:endParaRPr lang="zh-CN" altLang="en-US"/>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9" Type="http://schemas.openxmlformats.org/officeDocument/2006/relationships/tags" Target="../tags/tag69.xml"/><Relationship Id="rId8" Type="http://schemas.openxmlformats.org/officeDocument/2006/relationships/tags" Target="../tags/tag68.xml"/><Relationship Id="rId7" Type="http://schemas.openxmlformats.org/officeDocument/2006/relationships/tags" Target="../tags/tag67.xml"/><Relationship Id="rId6" Type="http://schemas.openxmlformats.org/officeDocument/2006/relationships/tags" Target="../tags/tag66.xml"/><Relationship Id="rId5" Type="http://schemas.openxmlformats.org/officeDocument/2006/relationships/tags" Target="../tags/tag65.xml"/><Relationship Id="rId4" Type="http://schemas.openxmlformats.org/officeDocument/2006/relationships/tags" Target="../tags/tag64.xml"/><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7.xml"/><Relationship Id="rId8" Type="http://schemas.openxmlformats.org/officeDocument/2006/relationships/tags" Target="../tags/tag76.xml"/><Relationship Id="rId7" Type="http://schemas.openxmlformats.org/officeDocument/2006/relationships/tags" Target="../tags/tag75.xml"/><Relationship Id="rId6" Type="http://schemas.openxmlformats.org/officeDocument/2006/relationships/tags" Target="../tags/tag74.xml"/><Relationship Id="rId5" Type="http://schemas.openxmlformats.org/officeDocument/2006/relationships/tags" Target="../tags/tag73.xml"/><Relationship Id="rId4" Type="http://schemas.openxmlformats.org/officeDocument/2006/relationships/tags" Target="../tags/tag72.xml"/><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85.xml"/><Relationship Id="rId8" Type="http://schemas.openxmlformats.org/officeDocument/2006/relationships/tags" Target="../tags/tag84.xml"/><Relationship Id="rId7" Type="http://schemas.openxmlformats.org/officeDocument/2006/relationships/tags" Target="../tags/tag83.xml"/><Relationship Id="rId6" Type="http://schemas.openxmlformats.org/officeDocument/2006/relationships/tags" Target="../tags/tag82.xml"/><Relationship Id="rId5" Type="http://schemas.openxmlformats.org/officeDocument/2006/relationships/tags" Target="../tags/tag81.xml"/><Relationship Id="rId4" Type="http://schemas.openxmlformats.org/officeDocument/2006/relationships/tags" Target="../tags/tag80.xml"/><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93.xml"/><Relationship Id="rId8" Type="http://schemas.openxmlformats.org/officeDocument/2006/relationships/tags" Target="../tags/tag92.xml"/><Relationship Id="rId7" Type="http://schemas.openxmlformats.org/officeDocument/2006/relationships/tags" Target="../tags/tag91.xml"/><Relationship Id="rId6" Type="http://schemas.openxmlformats.org/officeDocument/2006/relationships/tags" Target="../tags/tag90.xml"/><Relationship Id="rId5" Type="http://schemas.openxmlformats.org/officeDocument/2006/relationships/tags" Target="../tags/tag89.xml"/><Relationship Id="rId4" Type="http://schemas.openxmlformats.org/officeDocument/2006/relationships/tags" Target="../tags/tag88.xml"/><Relationship Id="rId3" Type="http://schemas.openxmlformats.org/officeDocument/2006/relationships/tags" Target="../tags/tag87.xml"/><Relationship Id="rId2" Type="http://schemas.openxmlformats.org/officeDocument/2006/relationships/tags" Target="../tags/tag86.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101.xml"/><Relationship Id="rId8" Type="http://schemas.openxmlformats.org/officeDocument/2006/relationships/tags" Target="../tags/tag100.xml"/><Relationship Id="rId7" Type="http://schemas.openxmlformats.org/officeDocument/2006/relationships/tags" Target="../tags/tag99.xml"/><Relationship Id="rId6" Type="http://schemas.openxmlformats.org/officeDocument/2006/relationships/tags" Target="../tags/tag98.xml"/><Relationship Id="rId5" Type="http://schemas.openxmlformats.org/officeDocument/2006/relationships/tags" Target="../tags/tag97.xml"/><Relationship Id="rId4" Type="http://schemas.openxmlformats.org/officeDocument/2006/relationships/tags" Target="../tags/tag96.xml"/><Relationship Id="rId3" Type="http://schemas.openxmlformats.org/officeDocument/2006/relationships/tags" Target="../tags/tag95.xml"/><Relationship Id="rId2" Type="http://schemas.openxmlformats.org/officeDocument/2006/relationships/tags" Target="../tags/tag94.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109.xml"/><Relationship Id="rId8" Type="http://schemas.openxmlformats.org/officeDocument/2006/relationships/tags" Target="../tags/tag108.xml"/><Relationship Id="rId7" Type="http://schemas.openxmlformats.org/officeDocument/2006/relationships/tags" Target="../tags/tag107.xml"/><Relationship Id="rId6" Type="http://schemas.openxmlformats.org/officeDocument/2006/relationships/tags" Target="../tags/tag106.xml"/><Relationship Id="rId5" Type="http://schemas.openxmlformats.org/officeDocument/2006/relationships/tags" Target="../tags/tag105.xml"/><Relationship Id="rId4" Type="http://schemas.openxmlformats.org/officeDocument/2006/relationships/tags" Target="../tags/tag104.xml"/><Relationship Id="rId3" Type="http://schemas.openxmlformats.org/officeDocument/2006/relationships/tags" Target="../tags/tag103.xml"/><Relationship Id="rId2" Type="http://schemas.openxmlformats.org/officeDocument/2006/relationships/tags" Target="../tags/tag102.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17.xml"/><Relationship Id="rId8" Type="http://schemas.openxmlformats.org/officeDocument/2006/relationships/tags" Target="../tags/tag116.xml"/><Relationship Id="rId7" Type="http://schemas.openxmlformats.org/officeDocument/2006/relationships/tags" Target="../tags/tag115.xml"/><Relationship Id="rId6" Type="http://schemas.openxmlformats.org/officeDocument/2006/relationships/tags" Target="../tags/tag114.xml"/><Relationship Id="rId5" Type="http://schemas.openxmlformats.org/officeDocument/2006/relationships/tags" Target="../tags/tag113.xml"/><Relationship Id="rId4" Type="http://schemas.openxmlformats.org/officeDocument/2006/relationships/tags" Target="../tags/tag112.xml"/><Relationship Id="rId3" Type="http://schemas.openxmlformats.org/officeDocument/2006/relationships/tags" Target="../tags/tag111.xml"/><Relationship Id="rId2" Type="http://schemas.openxmlformats.org/officeDocument/2006/relationships/tags" Target="../tags/tag110.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25.xml"/><Relationship Id="rId8" Type="http://schemas.openxmlformats.org/officeDocument/2006/relationships/tags" Target="../tags/tag124.xml"/><Relationship Id="rId7" Type="http://schemas.openxmlformats.org/officeDocument/2006/relationships/tags" Target="../tags/tag123.xml"/><Relationship Id="rId6" Type="http://schemas.openxmlformats.org/officeDocument/2006/relationships/tags" Target="../tags/tag122.xml"/><Relationship Id="rId5" Type="http://schemas.openxmlformats.org/officeDocument/2006/relationships/tags" Target="../tags/tag121.xml"/><Relationship Id="rId4" Type="http://schemas.openxmlformats.org/officeDocument/2006/relationships/tags" Target="../tags/tag120.xml"/><Relationship Id="rId3" Type="http://schemas.openxmlformats.org/officeDocument/2006/relationships/tags" Target="../tags/tag119.xml"/><Relationship Id="rId2" Type="http://schemas.openxmlformats.org/officeDocument/2006/relationships/tags" Target="../tags/tag118.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133.xml"/><Relationship Id="rId8" Type="http://schemas.openxmlformats.org/officeDocument/2006/relationships/tags" Target="../tags/tag132.xml"/><Relationship Id="rId7" Type="http://schemas.openxmlformats.org/officeDocument/2006/relationships/tags" Target="../tags/tag131.xml"/><Relationship Id="rId6" Type="http://schemas.openxmlformats.org/officeDocument/2006/relationships/tags" Target="../tags/tag130.xml"/><Relationship Id="rId5" Type="http://schemas.openxmlformats.org/officeDocument/2006/relationships/tags" Target="../tags/tag129.xml"/><Relationship Id="rId4" Type="http://schemas.openxmlformats.org/officeDocument/2006/relationships/tags" Target="../tags/tag128.xml"/><Relationship Id="rId3" Type="http://schemas.openxmlformats.org/officeDocument/2006/relationships/tags" Target="../tags/tag127.xml"/><Relationship Id="rId2" Type="http://schemas.openxmlformats.org/officeDocument/2006/relationships/tags" Target="../tags/tag126.xm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141.xml"/><Relationship Id="rId8" Type="http://schemas.openxmlformats.org/officeDocument/2006/relationships/tags" Target="../tags/tag140.xml"/><Relationship Id="rId7" Type="http://schemas.openxmlformats.org/officeDocument/2006/relationships/tags" Target="../tags/tag139.xml"/><Relationship Id="rId6" Type="http://schemas.openxmlformats.org/officeDocument/2006/relationships/tags" Target="../tags/tag138.xml"/><Relationship Id="rId5" Type="http://schemas.openxmlformats.org/officeDocument/2006/relationships/tags" Target="../tags/tag137.xml"/><Relationship Id="rId4" Type="http://schemas.openxmlformats.org/officeDocument/2006/relationships/tags" Target="../tags/tag136.xml"/><Relationship Id="rId3" Type="http://schemas.openxmlformats.org/officeDocument/2006/relationships/tags" Target="../tags/tag135.xml"/><Relationship Id="rId2" Type="http://schemas.openxmlformats.org/officeDocument/2006/relationships/tags" Target="../tags/tag134.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149.xml"/><Relationship Id="rId8" Type="http://schemas.openxmlformats.org/officeDocument/2006/relationships/tags" Target="../tags/tag148.xml"/><Relationship Id="rId7" Type="http://schemas.openxmlformats.org/officeDocument/2006/relationships/tags" Target="../tags/tag147.xml"/><Relationship Id="rId6" Type="http://schemas.openxmlformats.org/officeDocument/2006/relationships/tags" Target="../tags/tag146.xml"/><Relationship Id="rId5" Type="http://schemas.openxmlformats.org/officeDocument/2006/relationships/tags" Target="../tags/tag145.xml"/><Relationship Id="rId4" Type="http://schemas.openxmlformats.org/officeDocument/2006/relationships/tags" Target="../tags/tag144.xml"/><Relationship Id="rId3" Type="http://schemas.openxmlformats.org/officeDocument/2006/relationships/tags" Target="../tags/tag143.xml"/><Relationship Id="rId2" Type="http://schemas.openxmlformats.org/officeDocument/2006/relationships/tags" Target="../tags/tag142.xm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157.xml"/><Relationship Id="rId8" Type="http://schemas.openxmlformats.org/officeDocument/2006/relationships/tags" Target="../tags/tag156.xml"/><Relationship Id="rId7" Type="http://schemas.openxmlformats.org/officeDocument/2006/relationships/tags" Target="../tags/tag155.xml"/><Relationship Id="rId6" Type="http://schemas.openxmlformats.org/officeDocument/2006/relationships/tags" Target="../tags/tag154.xml"/><Relationship Id="rId5" Type="http://schemas.openxmlformats.org/officeDocument/2006/relationships/tags" Target="../tags/tag153.xml"/><Relationship Id="rId4" Type="http://schemas.openxmlformats.org/officeDocument/2006/relationships/tags" Target="../tags/tag152.xml"/><Relationship Id="rId3" Type="http://schemas.openxmlformats.org/officeDocument/2006/relationships/tags" Target="../tags/tag151.xml"/><Relationship Id="rId2" Type="http://schemas.openxmlformats.org/officeDocument/2006/relationships/tags" Target="../tags/tag150.xml"/><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65.xml"/><Relationship Id="rId8" Type="http://schemas.openxmlformats.org/officeDocument/2006/relationships/tags" Target="../tags/tag164.xml"/><Relationship Id="rId7" Type="http://schemas.openxmlformats.org/officeDocument/2006/relationships/tags" Target="../tags/tag163.xml"/><Relationship Id="rId6" Type="http://schemas.openxmlformats.org/officeDocument/2006/relationships/tags" Target="../tags/tag162.xml"/><Relationship Id="rId5" Type="http://schemas.openxmlformats.org/officeDocument/2006/relationships/tags" Target="../tags/tag161.xml"/><Relationship Id="rId4" Type="http://schemas.openxmlformats.org/officeDocument/2006/relationships/tags" Target="../tags/tag160.xml"/><Relationship Id="rId3" Type="http://schemas.openxmlformats.org/officeDocument/2006/relationships/tags" Target="../tags/tag159.xml"/><Relationship Id="rId2" Type="http://schemas.openxmlformats.org/officeDocument/2006/relationships/tags" Target="../tags/tag158.xml"/><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173.xml"/><Relationship Id="rId8" Type="http://schemas.openxmlformats.org/officeDocument/2006/relationships/tags" Target="../tags/tag172.xml"/><Relationship Id="rId7" Type="http://schemas.openxmlformats.org/officeDocument/2006/relationships/tags" Target="../tags/tag171.xml"/><Relationship Id="rId6" Type="http://schemas.openxmlformats.org/officeDocument/2006/relationships/tags" Target="../tags/tag170.xml"/><Relationship Id="rId5" Type="http://schemas.openxmlformats.org/officeDocument/2006/relationships/tags" Target="../tags/tag169.xml"/><Relationship Id="rId4" Type="http://schemas.openxmlformats.org/officeDocument/2006/relationships/tags" Target="../tags/tag168.xml"/><Relationship Id="rId3" Type="http://schemas.openxmlformats.org/officeDocument/2006/relationships/tags" Target="../tags/tag167.xml"/><Relationship Id="rId2" Type="http://schemas.openxmlformats.org/officeDocument/2006/relationships/tags" Target="../tags/tag166.xml"/><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181.xml"/><Relationship Id="rId8" Type="http://schemas.openxmlformats.org/officeDocument/2006/relationships/tags" Target="../tags/tag180.xml"/><Relationship Id="rId7" Type="http://schemas.openxmlformats.org/officeDocument/2006/relationships/tags" Target="../tags/tag179.xml"/><Relationship Id="rId6" Type="http://schemas.openxmlformats.org/officeDocument/2006/relationships/tags" Target="../tags/tag178.xml"/><Relationship Id="rId5" Type="http://schemas.openxmlformats.org/officeDocument/2006/relationships/tags" Target="../tags/tag177.xml"/><Relationship Id="rId4" Type="http://schemas.openxmlformats.org/officeDocument/2006/relationships/tags" Target="../tags/tag176.xml"/><Relationship Id="rId3" Type="http://schemas.openxmlformats.org/officeDocument/2006/relationships/tags" Target="../tags/tag175.xml"/><Relationship Id="rId2" Type="http://schemas.openxmlformats.org/officeDocument/2006/relationships/tags" Target="../tags/tag174.xml"/><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189.xml"/><Relationship Id="rId8" Type="http://schemas.openxmlformats.org/officeDocument/2006/relationships/tags" Target="../tags/tag188.xml"/><Relationship Id="rId7" Type="http://schemas.openxmlformats.org/officeDocument/2006/relationships/tags" Target="../tags/tag187.xml"/><Relationship Id="rId6" Type="http://schemas.openxmlformats.org/officeDocument/2006/relationships/tags" Target="../tags/tag186.xml"/><Relationship Id="rId5" Type="http://schemas.openxmlformats.org/officeDocument/2006/relationships/tags" Target="../tags/tag185.xml"/><Relationship Id="rId4" Type="http://schemas.openxmlformats.org/officeDocument/2006/relationships/tags" Target="../tags/tag184.xml"/><Relationship Id="rId3" Type="http://schemas.openxmlformats.org/officeDocument/2006/relationships/tags" Target="../tags/tag183.xml"/><Relationship Id="rId2" Type="http://schemas.openxmlformats.org/officeDocument/2006/relationships/tags" Target="../tags/tag182.xm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97.xml"/><Relationship Id="rId8" Type="http://schemas.openxmlformats.org/officeDocument/2006/relationships/tags" Target="../tags/tag196.xml"/><Relationship Id="rId7" Type="http://schemas.openxmlformats.org/officeDocument/2006/relationships/tags" Target="../tags/tag195.xml"/><Relationship Id="rId6" Type="http://schemas.openxmlformats.org/officeDocument/2006/relationships/tags" Target="../tags/tag194.xml"/><Relationship Id="rId5" Type="http://schemas.openxmlformats.org/officeDocument/2006/relationships/tags" Target="../tags/tag193.xml"/><Relationship Id="rId4" Type="http://schemas.openxmlformats.org/officeDocument/2006/relationships/tags" Target="../tags/tag192.xml"/><Relationship Id="rId3" Type="http://schemas.openxmlformats.org/officeDocument/2006/relationships/tags" Target="../tags/tag191.xml"/><Relationship Id="rId2" Type="http://schemas.openxmlformats.org/officeDocument/2006/relationships/tags" Target="../tags/tag190.xml"/><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205.xml"/><Relationship Id="rId8" Type="http://schemas.openxmlformats.org/officeDocument/2006/relationships/tags" Target="../tags/tag204.xml"/><Relationship Id="rId7" Type="http://schemas.openxmlformats.org/officeDocument/2006/relationships/tags" Target="../tags/tag203.xml"/><Relationship Id="rId6" Type="http://schemas.openxmlformats.org/officeDocument/2006/relationships/tags" Target="../tags/tag202.xml"/><Relationship Id="rId5" Type="http://schemas.openxmlformats.org/officeDocument/2006/relationships/tags" Target="../tags/tag201.xml"/><Relationship Id="rId4" Type="http://schemas.openxmlformats.org/officeDocument/2006/relationships/tags" Target="../tags/tag200.xml"/><Relationship Id="rId3" Type="http://schemas.openxmlformats.org/officeDocument/2006/relationships/tags" Target="../tags/tag199.xml"/><Relationship Id="rId2" Type="http://schemas.openxmlformats.org/officeDocument/2006/relationships/tags" Target="../tags/tag198.xml"/><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213.xml"/><Relationship Id="rId8" Type="http://schemas.openxmlformats.org/officeDocument/2006/relationships/tags" Target="../tags/tag212.xml"/><Relationship Id="rId7" Type="http://schemas.openxmlformats.org/officeDocument/2006/relationships/tags" Target="../tags/tag211.xml"/><Relationship Id="rId6" Type="http://schemas.openxmlformats.org/officeDocument/2006/relationships/tags" Target="../tags/tag210.xml"/><Relationship Id="rId5" Type="http://schemas.openxmlformats.org/officeDocument/2006/relationships/tags" Target="../tags/tag209.xml"/><Relationship Id="rId4" Type="http://schemas.openxmlformats.org/officeDocument/2006/relationships/tags" Target="../tags/tag208.xml"/><Relationship Id="rId3" Type="http://schemas.openxmlformats.org/officeDocument/2006/relationships/tags" Target="../tags/tag207.xml"/><Relationship Id="rId2" Type="http://schemas.openxmlformats.org/officeDocument/2006/relationships/tags" Target="../tags/tag206.xml"/><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221.xml"/><Relationship Id="rId8" Type="http://schemas.openxmlformats.org/officeDocument/2006/relationships/tags" Target="../tags/tag220.xml"/><Relationship Id="rId7" Type="http://schemas.openxmlformats.org/officeDocument/2006/relationships/tags" Target="../tags/tag219.xml"/><Relationship Id="rId6" Type="http://schemas.openxmlformats.org/officeDocument/2006/relationships/tags" Target="../tags/tag218.xml"/><Relationship Id="rId5" Type="http://schemas.openxmlformats.org/officeDocument/2006/relationships/tags" Target="../tags/tag217.xml"/><Relationship Id="rId4" Type="http://schemas.openxmlformats.org/officeDocument/2006/relationships/tags" Target="../tags/tag216.xml"/><Relationship Id="rId3" Type="http://schemas.openxmlformats.org/officeDocument/2006/relationships/tags" Target="../tags/tag215.xml"/><Relationship Id="rId2" Type="http://schemas.openxmlformats.org/officeDocument/2006/relationships/tags" Target="../tags/tag214.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9" Type="http://schemas.openxmlformats.org/officeDocument/2006/relationships/tags" Target="../tags/tag229.xml"/><Relationship Id="rId8" Type="http://schemas.openxmlformats.org/officeDocument/2006/relationships/tags" Target="../tags/tag228.xml"/><Relationship Id="rId7" Type="http://schemas.openxmlformats.org/officeDocument/2006/relationships/tags" Target="../tags/tag227.xml"/><Relationship Id="rId6" Type="http://schemas.openxmlformats.org/officeDocument/2006/relationships/tags" Target="../tags/tag226.xml"/><Relationship Id="rId5" Type="http://schemas.openxmlformats.org/officeDocument/2006/relationships/tags" Target="../tags/tag225.xml"/><Relationship Id="rId4" Type="http://schemas.openxmlformats.org/officeDocument/2006/relationships/tags" Target="../tags/tag224.xml"/><Relationship Id="rId3" Type="http://schemas.openxmlformats.org/officeDocument/2006/relationships/tags" Target="../tags/tag223.xml"/><Relationship Id="rId2" Type="http://schemas.openxmlformats.org/officeDocument/2006/relationships/tags" Target="../tags/tag222.xml"/><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9" Type="http://schemas.openxmlformats.org/officeDocument/2006/relationships/tags" Target="../tags/tag237.xml"/><Relationship Id="rId8" Type="http://schemas.openxmlformats.org/officeDocument/2006/relationships/tags" Target="../tags/tag236.xml"/><Relationship Id="rId7" Type="http://schemas.openxmlformats.org/officeDocument/2006/relationships/tags" Target="../tags/tag235.xml"/><Relationship Id="rId6" Type="http://schemas.openxmlformats.org/officeDocument/2006/relationships/tags" Target="../tags/tag234.xml"/><Relationship Id="rId5" Type="http://schemas.openxmlformats.org/officeDocument/2006/relationships/tags" Target="../tags/tag233.xml"/><Relationship Id="rId4" Type="http://schemas.openxmlformats.org/officeDocument/2006/relationships/tags" Target="../tags/tag232.xml"/><Relationship Id="rId3" Type="http://schemas.openxmlformats.org/officeDocument/2006/relationships/tags" Target="../tags/tag231.xml"/><Relationship Id="rId2" Type="http://schemas.openxmlformats.org/officeDocument/2006/relationships/tags" Target="../tags/tag230.xml"/><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9" Type="http://schemas.openxmlformats.org/officeDocument/2006/relationships/tags" Target="../tags/tag245.xml"/><Relationship Id="rId8" Type="http://schemas.openxmlformats.org/officeDocument/2006/relationships/tags" Target="../tags/tag244.xml"/><Relationship Id="rId7" Type="http://schemas.openxmlformats.org/officeDocument/2006/relationships/tags" Target="../tags/tag243.xml"/><Relationship Id="rId6" Type="http://schemas.openxmlformats.org/officeDocument/2006/relationships/tags" Target="../tags/tag242.xml"/><Relationship Id="rId5" Type="http://schemas.openxmlformats.org/officeDocument/2006/relationships/tags" Target="../tags/tag241.xml"/><Relationship Id="rId4" Type="http://schemas.openxmlformats.org/officeDocument/2006/relationships/tags" Target="../tags/tag240.xml"/><Relationship Id="rId3" Type="http://schemas.openxmlformats.org/officeDocument/2006/relationships/tags" Target="../tags/tag239.xml"/><Relationship Id="rId2" Type="http://schemas.openxmlformats.org/officeDocument/2006/relationships/tags" Target="../tags/tag238.xml"/><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9" Type="http://schemas.openxmlformats.org/officeDocument/2006/relationships/tags" Target="../tags/tag253.xml"/><Relationship Id="rId8" Type="http://schemas.openxmlformats.org/officeDocument/2006/relationships/tags" Target="../tags/tag252.xml"/><Relationship Id="rId7" Type="http://schemas.openxmlformats.org/officeDocument/2006/relationships/tags" Target="../tags/tag251.xml"/><Relationship Id="rId6" Type="http://schemas.openxmlformats.org/officeDocument/2006/relationships/tags" Target="../tags/tag250.xml"/><Relationship Id="rId5" Type="http://schemas.openxmlformats.org/officeDocument/2006/relationships/tags" Target="../tags/tag249.xml"/><Relationship Id="rId4" Type="http://schemas.openxmlformats.org/officeDocument/2006/relationships/tags" Target="../tags/tag248.xml"/><Relationship Id="rId3" Type="http://schemas.openxmlformats.org/officeDocument/2006/relationships/tags" Target="../tags/tag247.xml"/><Relationship Id="rId2" Type="http://schemas.openxmlformats.org/officeDocument/2006/relationships/tags" Target="../tags/tag246.xml"/><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9" Type="http://schemas.openxmlformats.org/officeDocument/2006/relationships/tags" Target="../tags/tag261.xml"/><Relationship Id="rId8" Type="http://schemas.openxmlformats.org/officeDocument/2006/relationships/tags" Target="../tags/tag260.xml"/><Relationship Id="rId7" Type="http://schemas.openxmlformats.org/officeDocument/2006/relationships/tags" Target="../tags/tag259.xml"/><Relationship Id="rId6" Type="http://schemas.openxmlformats.org/officeDocument/2006/relationships/tags" Target="../tags/tag258.xml"/><Relationship Id="rId5" Type="http://schemas.openxmlformats.org/officeDocument/2006/relationships/tags" Target="../tags/tag257.xml"/><Relationship Id="rId4" Type="http://schemas.openxmlformats.org/officeDocument/2006/relationships/tags" Target="../tags/tag256.xml"/><Relationship Id="rId3" Type="http://schemas.openxmlformats.org/officeDocument/2006/relationships/tags" Target="../tags/tag255.xml"/><Relationship Id="rId2" Type="http://schemas.openxmlformats.org/officeDocument/2006/relationships/tags" Target="../tags/tag254.xml"/><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9" Type="http://schemas.openxmlformats.org/officeDocument/2006/relationships/tags" Target="../tags/tag269.xml"/><Relationship Id="rId8" Type="http://schemas.openxmlformats.org/officeDocument/2006/relationships/tags" Target="../tags/tag268.xml"/><Relationship Id="rId7" Type="http://schemas.openxmlformats.org/officeDocument/2006/relationships/tags" Target="../tags/tag267.xml"/><Relationship Id="rId6" Type="http://schemas.openxmlformats.org/officeDocument/2006/relationships/tags" Target="../tags/tag266.xml"/><Relationship Id="rId5" Type="http://schemas.openxmlformats.org/officeDocument/2006/relationships/tags" Target="../tags/tag265.xml"/><Relationship Id="rId4" Type="http://schemas.openxmlformats.org/officeDocument/2006/relationships/tags" Target="../tags/tag264.xml"/><Relationship Id="rId3" Type="http://schemas.openxmlformats.org/officeDocument/2006/relationships/tags" Target="../tags/tag263.xml"/><Relationship Id="rId2" Type="http://schemas.openxmlformats.org/officeDocument/2006/relationships/tags" Target="../tags/tag262.xml"/><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9" Type="http://schemas.openxmlformats.org/officeDocument/2006/relationships/tags" Target="../tags/tag277.xml"/><Relationship Id="rId8" Type="http://schemas.openxmlformats.org/officeDocument/2006/relationships/tags" Target="../tags/tag276.xml"/><Relationship Id="rId7" Type="http://schemas.openxmlformats.org/officeDocument/2006/relationships/tags" Target="../tags/tag275.xml"/><Relationship Id="rId6" Type="http://schemas.openxmlformats.org/officeDocument/2006/relationships/tags" Target="../tags/tag274.xml"/><Relationship Id="rId5" Type="http://schemas.openxmlformats.org/officeDocument/2006/relationships/tags" Target="../tags/tag273.xml"/><Relationship Id="rId4" Type="http://schemas.openxmlformats.org/officeDocument/2006/relationships/tags" Target="../tags/tag272.xml"/><Relationship Id="rId3" Type="http://schemas.openxmlformats.org/officeDocument/2006/relationships/tags" Target="../tags/tag271.xml"/><Relationship Id="rId2" Type="http://schemas.openxmlformats.org/officeDocument/2006/relationships/tags" Target="../tags/tag270.xml"/><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9" Type="http://schemas.openxmlformats.org/officeDocument/2006/relationships/tags" Target="../tags/tag285.xml"/><Relationship Id="rId8" Type="http://schemas.openxmlformats.org/officeDocument/2006/relationships/tags" Target="../tags/tag284.xml"/><Relationship Id="rId7" Type="http://schemas.openxmlformats.org/officeDocument/2006/relationships/tags" Target="../tags/tag283.xml"/><Relationship Id="rId6" Type="http://schemas.openxmlformats.org/officeDocument/2006/relationships/tags" Target="../tags/tag282.xml"/><Relationship Id="rId5" Type="http://schemas.openxmlformats.org/officeDocument/2006/relationships/tags" Target="../tags/tag281.xml"/><Relationship Id="rId4" Type="http://schemas.openxmlformats.org/officeDocument/2006/relationships/tags" Target="../tags/tag280.xml"/><Relationship Id="rId3" Type="http://schemas.openxmlformats.org/officeDocument/2006/relationships/tags" Target="../tags/tag279.xml"/><Relationship Id="rId2" Type="http://schemas.openxmlformats.org/officeDocument/2006/relationships/tags" Target="../tags/tag278.xml"/><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9" Type="http://schemas.openxmlformats.org/officeDocument/2006/relationships/tags" Target="../tags/tag293.xml"/><Relationship Id="rId8" Type="http://schemas.openxmlformats.org/officeDocument/2006/relationships/tags" Target="../tags/tag292.xml"/><Relationship Id="rId7" Type="http://schemas.openxmlformats.org/officeDocument/2006/relationships/tags" Target="../tags/tag291.xml"/><Relationship Id="rId6" Type="http://schemas.openxmlformats.org/officeDocument/2006/relationships/tags" Target="../tags/tag290.xml"/><Relationship Id="rId5" Type="http://schemas.openxmlformats.org/officeDocument/2006/relationships/tags" Target="../tags/tag289.xml"/><Relationship Id="rId4" Type="http://schemas.openxmlformats.org/officeDocument/2006/relationships/tags" Target="../tags/tag288.xml"/><Relationship Id="rId3" Type="http://schemas.openxmlformats.org/officeDocument/2006/relationships/tags" Target="../tags/tag287.xml"/><Relationship Id="rId2" Type="http://schemas.openxmlformats.org/officeDocument/2006/relationships/tags" Target="../tags/tag286.xml"/><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9" Type="http://schemas.openxmlformats.org/officeDocument/2006/relationships/tags" Target="../tags/tag301.xml"/><Relationship Id="rId8" Type="http://schemas.openxmlformats.org/officeDocument/2006/relationships/tags" Target="../tags/tag300.xml"/><Relationship Id="rId7" Type="http://schemas.openxmlformats.org/officeDocument/2006/relationships/tags" Target="../tags/tag299.xml"/><Relationship Id="rId6" Type="http://schemas.openxmlformats.org/officeDocument/2006/relationships/tags" Target="../tags/tag298.xml"/><Relationship Id="rId5" Type="http://schemas.openxmlformats.org/officeDocument/2006/relationships/tags" Target="../tags/tag297.xml"/><Relationship Id="rId4" Type="http://schemas.openxmlformats.org/officeDocument/2006/relationships/tags" Target="../tags/tag296.xml"/><Relationship Id="rId3" Type="http://schemas.openxmlformats.org/officeDocument/2006/relationships/tags" Target="../tags/tag295.xml"/><Relationship Id="rId2" Type="http://schemas.openxmlformats.org/officeDocument/2006/relationships/tags" Target="../tags/tag294.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9" Type="http://schemas.openxmlformats.org/officeDocument/2006/relationships/tags" Target="../tags/tag309.xml"/><Relationship Id="rId8" Type="http://schemas.openxmlformats.org/officeDocument/2006/relationships/tags" Target="../tags/tag308.xml"/><Relationship Id="rId7" Type="http://schemas.openxmlformats.org/officeDocument/2006/relationships/tags" Target="../tags/tag307.xml"/><Relationship Id="rId6" Type="http://schemas.openxmlformats.org/officeDocument/2006/relationships/tags" Target="../tags/tag306.xml"/><Relationship Id="rId5" Type="http://schemas.openxmlformats.org/officeDocument/2006/relationships/tags" Target="../tags/tag305.xml"/><Relationship Id="rId4" Type="http://schemas.openxmlformats.org/officeDocument/2006/relationships/tags" Target="../tags/tag304.xml"/><Relationship Id="rId3" Type="http://schemas.openxmlformats.org/officeDocument/2006/relationships/tags" Target="../tags/tag303.xml"/><Relationship Id="rId2" Type="http://schemas.openxmlformats.org/officeDocument/2006/relationships/tags" Target="../tags/tag302.xml"/><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9" Type="http://schemas.openxmlformats.org/officeDocument/2006/relationships/tags" Target="../tags/tag317.xml"/><Relationship Id="rId8" Type="http://schemas.openxmlformats.org/officeDocument/2006/relationships/tags" Target="../tags/tag316.xml"/><Relationship Id="rId7" Type="http://schemas.openxmlformats.org/officeDocument/2006/relationships/tags" Target="../tags/tag315.xml"/><Relationship Id="rId6" Type="http://schemas.openxmlformats.org/officeDocument/2006/relationships/tags" Target="../tags/tag314.xml"/><Relationship Id="rId5" Type="http://schemas.openxmlformats.org/officeDocument/2006/relationships/tags" Target="../tags/tag313.xml"/><Relationship Id="rId4" Type="http://schemas.openxmlformats.org/officeDocument/2006/relationships/tags" Target="../tags/tag312.xml"/><Relationship Id="rId3" Type="http://schemas.openxmlformats.org/officeDocument/2006/relationships/tags" Target="../tags/tag311.xml"/><Relationship Id="rId2" Type="http://schemas.openxmlformats.org/officeDocument/2006/relationships/tags" Target="../tags/tag310.xml"/><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9" Type="http://schemas.openxmlformats.org/officeDocument/2006/relationships/tags" Target="../tags/tag325.xml"/><Relationship Id="rId8" Type="http://schemas.openxmlformats.org/officeDocument/2006/relationships/tags" Target="../tags/tag324.xml"/><Relationship Id="rId7" Type="http://schemas.openxmlformats.org/officeDocument/2006/relationships/tags" Target="../tags/tag323.xml"/><Relationship Id="rId6" Type="http://schemas.openxmlformats.org/officeDocument/2006/relationships/tags" Target="../tags/tag322.xml"/><Relationship Id="rId5" Type="http://schemas.openxmlformats.org/officeDocument/2006/relationships/tags" Target="../tags/tag321.xml"/><Relationship Id="rId4" Type="http://schemas.openxmlformats.org/officeDocument/2006/relationships/tags" Target="../tags/tag320.xml"/><Relationship Id="rId3" Type="http://schemas.openxmlformats.org/officeDocument/2006/relationships/tags" Target="../tags/tag319.xml"/><Relationship Id="rId2" Type="http://schemas.openxmlformats.org/officeDocument/2006/relationships/tags" Target="../tags/tag318.xml"/><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9" Type="http://schemas.openxmlformats.org/officeDocument/2006/relationships/tags" Target="../tags/tag333.xml"/><Relationship Id="rId8" Type="http://schemas.openxmlformats.org/officeDocument/2006/relationships/tags" Target="../tags/tag332.xml"/><Relationship Id="rId7" Type="http://schemas.openxmlformats.org/officeDocument/2006/relationships/tags" Target="../tags/tag331.xml"/><Relationship Id="rId6" Type="http://schemas.openxmlformats.org/officeDocument/2006/relationships/tags" Target="../tags/tag330.xml"/><Relationship Id="rId5" Type="http://schemas.openxmlformats.org/officeDocument/2006/relationships/tags" Target="../tags/tag329.xml"/><Relationship Id="rId4" Type="http://schemas.openxmlformats.org/officeDocument/2006/relationships/tags" Target="../tags/tag328.xml"/><Relationship Id="rId3" Type="http://schemas.openxmlformats.org/officeDocument/2006/relationships/tags" Target="../tags/tag327.xml"/><Relationship Id="rId2" Type="http://schemas.openxmlformats.org/officeDocument/2006/relationships/tags" Target="../tags/tag326.xml"/><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9" Type="http://schemas.openxmlformats.org/officeDocument/2006/relationships/tags" Target="../tags/tag341.xml"/><Relationship Id="rId8" Type="http://schemas.openxmlformats.org/officeDocument/2006/relationships/tags" Target="../tags/tag340.xml"/><Relationship Id="rId7" Type="http://schemas.openxmlformats.org/officeDocument/2006/relationships/tags" Target="../tags/tag339.xml"/><Relationship Id="rId6" Type="http://schemas.openxmlformats.org/officeDocument/2006/relationships/tags" Target="../tags/tag338.xml"/><Relationship Id="rId5" Type="http://schemas.openxmlformats.org/officeDocument/2006/relationships/tags" Target="../tags/tag337.xml"/><Relationship Id="rId4" Type="http://schemas.openxmlformats.org/officeDocument/2006/relationships/tags" Target="../tags/tag336.xml"/><Relationship Id="rId3" Type="http://schemas.openxmlformats.org/officeDocument/2006/relationships/tags" Target="../tags/tag335.xml"/><Relationship Id="rId2" Type="http://schemas.openxmlformats.org/officeDocument/2006/relationships/tags" Target="../tags/tag334.xml"/><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9" Type="http://schemas.openxmlformats.org/officeDocument/2006/relationships/tags" Target="../tags/tag349.xml"/><Relationship Id="rId8" Type="http://schemas.openxmlformats.org/officeDocument/2006/relationships/tags" Target="../tags/tag348.xml"/><Relationship Id="rId7" Type="http://schemas.openxmlformats.org/officeDocument/2006/relationships/tags" Target="../tags/tag347.xml"/><Relationship Id="rId6" Type="http://schemas.openxmlformats.org/officeDocument/2006/relationships/tags" Target="../tags/tag346.xml"/><Relationship Id="rId5" Type="http://schemas.openxmlformats.org/officeDocument/2006/relationships/tags" Target="../tags/tag345.xml"/><Relationship Id="rId4" Type="http://schemas.openxmlformats.org/officeDocument/2006/relationships/tags" Target="../tags/tag344.xml"/><Relationship Id="rId3" Type="http://schemas.openxmlformats.org/officeDocument/2006/relationships/tags" Target="../tags/tag343.xml"/><Relationship Id="rId2" Type="http://schemas.openxmlformats.org/officeDocument/2006/relationships/tags" Target="../tags/tag342.xml"/><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9" Type="http://schemas.openxmlformats.org/officeDocument/2006/relationships/tags" Target="../tags/tag357.xml"/><Relationship Id="rId8" Type="http://schemas.openxmlformats.org/officeDocument/2006/relationships/tags" Target="../tags/tag356.xml"/><Relationship Id="rId7" Type="http://schemas.openxmlformats.org/officeDocument/2006/relationships/tags" Target="../tags/tag355.xml"/><Relationship Id="rId6" Type="http://schemas.openxmlformats.org/officeDocument/2006/relationships/tags" Target="../tags/tag354.xml"/><Relationship Id="rId5" Type="http://schemas.openxmlformats.org/officeDocument/2006/relationships/tags" Target="../tags/tag353.xml"/><Relationship Id="rId4" Type="http://schemas.openxmlformats.org/officeDocument/2006/relationships/tags" Target="../tags/tag352.xml"/><Relationship Id="rId3" Type="http://schemas.openxmlformats.org/officeDocument/2006/relationships/tags" Target="../tags/tag351.xml"/><Relationship Id="rId2" Type="http://schemas.openxmlformats.org/officeDocument/2006/relationships/tags" Target="../tags/tag350.xml"/><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9" Type="http://schemas.openxmlformats.org/officeDocument/2006/relationships/tags" Target="../tags/tag365.xml"/><Relationship Id="rId8" Type="http://schemas.openxmlformats.org/officeDocument/2006/relationships/tags" Target="../tags/tag364.xml"/><Relationship Id="rId7" Type="http://schemas.openxmlformats.org/officeDocument/2006/relationships/tags" Target="../tags/tag363.xml"/><Relationship Id="rId6" Type="http://schemas.openxmlformats.org/officeDocument/2006/relationships/tags" Target="../tags/tag362.xml"/><Relationship Id="rId5" Type="http://schemas.openxmlformats.org/officeDocument/2006/relationships/tags" Target="../tags/tag361.xml"/><Relationship Id="rId4" Type="http://schemas.openxmlformats.org/officeDocument/2006/relationships/tags" Target="../tags/tag360.xml"/><Relationship Id="rId3" Type="http://schemas.openxmlformats.org/officeDocument/2006/relationships/tags" Target="../tags/tag359.xml"/><Relationship Id="rId2" Type="http://schemas.openxmlformats.org/officeDocument/2006/relationships/tags" Target="../tags/tag358.xml"/><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9" Type="http://schemas.openxmlformats.org/officeDocument/2006/relationships/tags" Target="../tags/tag373.xml"/><Relationship Id="rId8" Type="http://schemas.openxmlformats.org/officeDocument/2006/relationships/tags" Target="../tags/tag372.xml"/><Relationship Id="rId7" Type="http://schemas.openxmlformats.org/officeDocument/2006/relationships/tags" Target="../tags/tag371.xml"/><Relationship Id="rId6" Type="http://schemas.openxmlformats.org/officeDocument/2006/relationships/tags" Target="../tags/tag370.xml"/><Relationship Id="rId5" Type="http://schemas.openxmlformats.org/officeDocument/2006/relationships/tags" Target="../tags/tag369.xml"/><Relationship Id="rId4" Type="http://schemas.openxmlformats.org/officeDocument/2006/relationships/tags" Target="../tags/tag368.xml"/><Relationship Id="rId3" Type="http://schemas.openxmlformats.org/officeDocument/2006/relationships/tags" Target="../tags/tag367.xml"/><Relationship Id="rId2" Type="http://schemas.openxmlformats.org/officeDocument/2006/relationships/tags" Target="../tags/tag366.xml"/><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9" Type="http://schemas.openxmlformats.org/officeDocument/2006/relationships/tags" Target="../tags/tag381.xml"/><Relationship Id="rId8" Type="http://schemas.openxmlformats.org/officeDocument/2006/relationships/tags" Target="../tags/tag380.xml"/><Relationship Id="rId7" Type="http://schemas.openxmlformats.org/officeDocument/2006/relationships/tags" Target="../tags/tag379.xml"/><Relationship Id="rId6" Type="http://schemas.openxmlformats.org/officeDocument/2006/relationships/tags" Target="../tags/tag378.xml"/><Relationship Id="rId5" Type="http://schemas.openxmlformats.org/officeDocument/2006/relationships/tags" Target="../tags/tag377.xml"/><Relationship Id="rId4" Type="http://schemas.openxmlformats.org/officeDocument/2006/relationships/tags" Target="../tags/tag376.xml"/><Relationship Id="rId3" Type="http://schemas.openxmlformats.org/officeDocument/2006/relationships/tags" Target="../tags/tag375.xml"/><Relationship Id="rId2" Type="http://schemas.openxmlformats.org/officeDocument/2006/relationships/tags" Target="../tags/tag374.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9" Type="http://schemas.openxmlformats.org/officeDocument/2006/relationships/tags" Target="../tags/tag389.xml"/><Relationship Id="rId8" Type="http://schemas.openxmlformats.org/officeDocument/2006/relationships/tags" Target="../tags/tag388.xml"/><Relationship Id="rId7" Type="http://schemas.openxmlformats.org/officeDocument/2006/relationships/tags" Target="../tags/tag387.xml"/><Relationship Id="rId6" Type="http://schemas.openxmlformats.org/officeDocument/2006/relationships/tags" Target="../tags/tag386.xml"/><Relationship Id="rId5" Type="http://schemas.openxmlformats.org/officeDocument/2006/relationships/tags" Target="../tags/tag385.xml"/><Relationship Id="rId4" Type="http://schemas.openxmlformats.org/officeDocument/2006/relationships/tags" Target="../tags/tag384.xml"/><Relationship Id="rId3" Type="http://schemas.openxmlformats.org/officeDocument/2006/relationships/tags" Target="../tags/tag383.xml"/><Relationship Id="rId2" Type="http://schemas.openxmlformats.org/officeDocument/2006/relationships/tags" Target="../tags/tag382.xml"/><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9" Type="http://schemas.openxmlformats.org/officeDocument/2006/relationships/tags" Target="../tags/tag397.xml"/><Relationship Id="rId8" Type="http://schemas.openxmlformats.org/officeDocument/2006/relationships/tags" Target="../tags/tag396.xml"/><Relationship Id="rId7" Type="http://schemas.openxmlformats.org/officeDocument/2006/relationships/tags" Target="../tags/tag395.xml"/><Relationship Id="rId6" Type="http://schemas.openxmlformats.org/officeDocument/2006/relationships/tags" Target="../tags/tag394.xml"/><Relationship Id="rId5" Type="http://schemas.openxmlformats.org/officeDocument/2006/relationships/tags" Target="../tags/tag393.xml"/><Relationship Id="rId4" Type="http://schemas.openxmlformats.org/officeDocument/2006/relationships/tags" Target="../tags/tag392.xml"/><Relationship Id="rId3" Type="http://schemas.openxmlformats.org/officeDocument/2006/relationships/tags" Target="../tags/tag391.xml"/><Relationship Id="rId2" Type="http://schemas.openxmlformats.org/officeDocument/2006/relationships/tags" Target="../tags/tag390.xml"/><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9" Type="http://schemas.openxmlformats.org/officeDocument/2006/relationships/tags" Target="../tags/tag405.xml"/><Relationship Id="rId8" Type="http://schemas.openxmlformats.org/officeDocument/2006/relationships/tags" Target="../tags/tag404.xml"/><Relationship Id="rId7" Type="http://schemas.openxmlformats.org/officeDocument/2006/relationships/tags" Target="../tags/tag403.xml"/><Relationship Id="rId6" Type="http://schemas.openxmlformats.org/officeDocument/2006/relationships/tags" Target="../tags/tag402.xml"/><Relationship Id="rId5" Type="http://schemas.openxmlformats.org/officeDocument/2006/relationships/tags" Target="../tags/tag401.xml"/><Relationship Id="rId4" Type="http://schemas.openxmlformats.org/officeDocument/2006/relationships/tags" Target="../tags/tag400.xml"/><Relationship Id="rId3" Type="http://schemas.openxmlformats.org/officeDocument/2006/relationships/tags" Target="../tags/tag399.xml"/><Relationship Id="rId2" Type="http://schemas.openxmlformats.org/officeDocument/2006/relationships/tags" Target="../tags/tag398.xml"/><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9" Type="http://schemas.openxmlformats.org/officeDocument/2006/relationships/tags" Target="../tags/tag413.xml"/><Relationship Id="rId8" Type="http://schemas.openxmlformats.org/officeDocument/2006/relationships/tags" Target="../tags/tag412.xml"/><Relationship Id="rId7" Type="http://schemas.openxmlformats.org/officeDocument/2006/relationships/tags" Target="../tags/tag411.xml"/><Relationship Id="rId6" Type="http://schemas.openxmlformats.org/officeDocument/2006/relationships/tags" Target="../tags/tag410.xml"/><Relationship Id="rId5" Type="http://schemas.openxmlformats.org/officeDocument/2006/relationships/tags" Target="../tags/tag409.xml"/><Relationship Id="rId4" Type="http://schemas.openxmlformats.org/officeDocument/2006/relationships/tags" Target="../tags/tag408.xml"/><Relationship Id="rId3" Type="http://schemas.openxmlformats.org/officeDocument/2006/relationships/tags" Target="../tags/tag407.xml"/><Relationship Id="rId2" Type="http://schemas.openxmlformats.org/officeDocument/2006/relationships/tags" Target="../tags/tag406.xml"/><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9" Type="http://schemas.openxmlformats.org/officeDocument/2006/relationships/tags" Target="../tags/tag421.xml"/><Relationship Id="rId8" Type="http://schemas.openxmlformats.org/officeDocument/2006/relationships/tags" Target="../tags/tag420.xml"/><Relationship Id="rId7" Type="http://schemas.openxmlformats.org/officeDocument/2006/relationships/tags" Target="../tags/tag419.xml"/><Relationship Id="rId6" Type="http://schemas.openxmlformats.org/officeDocument/2006/relationships/tags" Target="../tags/tag418.xml"/><Relationship Id="rId5" Type="http://schemas.openxmlformats.org/officeDocument/2006/relationships/tags" Target="../tags/tag417.xml"/><Relationship Id="rId4" Type="http://schemas.openxmlformats.org/officeDocument/2006/relationships/tags" Target="../tags/tag416.xml"/><Relationship Id="rId3" Type="http://schemas.openxmlformats.org/officeDocument/2006/relationships/tags" Target="../tags/tag415.xml"/><Relationship Id="rId2" Type="http://schemas.openxmlformats.org/officeDocument/2006/relationships/tags" Target="../tags/tag414.xml"/><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9" Type="http://schemas.openxmlformats.org/officeDocument/2006/relationships/tags" Target="../tags/tag429.xml"/><Relationship Id="rId8" Type="http://schemas.openxmlformats.org/officeDocument/2006/relationships/tags" Target="../tags/tag428.xml"/><Relationship Id="rId7" Type="http://schemas.openxmlformats.org/officeDocument/2006/relationships/tags" Target="../tags/tag427.xml"/><Relationship Id="rId6" Type="http://schemas.openxmlformats.org/officeDocument/2006/relationships/tags" Target="../tags/tag426.xml"/><Relationship Id="rId5" Type="http://schemas.openxmlformats.org/officeDocument/2006/relationships/tags" Target="../tags/tag425.xml"/><Relationship Id="rId4" Type="http://schemas.openxmlformats.org/officeDocument/2006/relationships/tags" Target="../tags/tag424.xml"/><Relationship Id="rId3" Type="http://schemas.openxmlformats.org/officeDocument/2006/relationships/tags" Target="../tags/tag423.xml"/><Relationship Id="rId2" Type="http://schemas.openxmlformats.org/officeDocument/2006/relationships/tags" Target="../tags/tag422.xml"/><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9" Type="http://schemas.openxmlformats.org/officeDocument/2006/relationships/tags" Target="../tags/tag437.xml"/><Relationship Id="rId8" Type="http://schemas.openxmlformats.org/officeDocument/2006/relationships/tags" Target="../tags/tag436.xml"/><Relationship Id="rId7" Type="http://schemas.openxmlformats.org/officeDocument/2006/relationships/tags" Target="../tags/tag435.xml"/><Relationship Id="rId6" Type="http://schemas.openxmlformats.org/officeDocument/2006/relationships/tags" Target="../tags/tag434.xml"/><Relationship Id="rId5" Type="http://schemas.openxmlformats.org/officeDocument/2006/relationships/tags" Target="../tags/tag433.xml"/><Relationship Id="rId4" Type="http://schemas.openxmlformats.org/officeDocument/2006/relationships/tags" Target="../tags/tag432.xml"/><Relationship Id="rId3" Type="http://schemas.openxmlformats.org/officeDocument/2006/relationships/tags" Target="../tags/tag431.xml"/><Relationship Id="rId2" Type="http://schemas.openxmlformats.org/officeDocument/2006/relationships/tags" Target="../tags/tag430.xml"/><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9" Type="http://schemas.openxmlformats.org/officeDocument/2006/relationships/tags" Target="../tags/tag445.xml"/><Relationship Id="rId8" Type="http://schemas.openxmlformats.org/officeDocument/2006/relationships/tags" Target="../tags/tag444.xml"/><Relationship Id="rId7" Type="http://schemas.openxmlformats.org/officeDocument/2006/relationships/tags" Target="../tags/tag443.xml"/><Relationship Id="rId6" Type="http://schemas.openxmlformats.org/officeDocument/2006/relationships/tags" Target="../tags/tag442.xml"/><Relationship Id="rId5" Type="http://schemas.openxmlformats.org/officeDocument/2006/relationships/tags" Target="../tags/tag441.xml"/><Relationship Id="rId4" Type="http://schemas.openxmlformats.org/officeDocument/2006/relationships/tags" Target="../tags/tag440.xml"/><Relationship Id="rId3" Type="http://schemas.openxmlformats.org/officeDocument/2006/relationships/tags" Target="../tags/tag439.xml"/><Relationship Id="rId2" Type="http://schemas.openxmlformats.org/officeDocument/2006/relationships/tags" Target="../tags/tag438.xml"/><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9" Type="http://schemas.openxmlformats.org/officeDocument/2006/relationships/tags" Target="../tags/tag453.xml"/><Relationship Id="rId8" Type="http://schemas.openxmlformats.org/officeDocument/2006/relationships/tags" Target="../tags/tag452.xml"/><Relationship Id="rId7" Type="http://schemas.openxmlformats.org/officeDocument/2006/relationships/tags" Target="../tags/tag451.xml"/><Relationship Id="rId6" Type="http://schemas.openxmlformats.org/officeDocument/2006/relationships/tags" Target="../tags/tag450.xml"/><Relationship Id="rId5" Type="http://schemas.openxmlformats.org/officeDocument/2006/relationships/tags" Target="../tags/tag449.xml"/><Relationship Id="rId4" Type="http://schemas.openxmlformats.org/officeDocument/2006/relationships/tags" Target="../tags/tag448.xml"/><Relationship Id="rId3" Type="http://schemas.openxmlformats.org/officeDocument/2006/relationships/tags" Target="../tags/tag447.xml"/><Relationship Id="rId2" Type="http://schemas.openxmlformats.org/officeDocument/2006/relationships/tags" Target="../tags/tag446.xml"/><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9" Type="http://schemas.openxmlformats.org/officeDocument/2006/relationships/tags" Target="../tags/tag461.xml"/><Relationship Id="rId8" Type="http://schemas.openxmlformats.org/officeDocument/2006/relationships/tags" Target="../tags/tag460.xml"/><Relationship Id="rId7" Type="http://schemas.openxmlformats.org/officeDocument/2006/relationships/tags" Target="../tags/tag459.xml"/><Relationship Id="rId6" Type="http://schemas.openxmlformats.org/officeDocument/2006/relationships/tags" Target="../tags/tag458.xml"/><Relationship Id="rId5" Type="http://schemas.openxmlformats.org/officeDocument/2006/relationships/tags" Target="../tags/tag457.xml"/><Relationship Id="rId4" Type="http://schemas.openxmlformats.org/officeDocument/2006/relationships/tags" Target="../tags/tag456.xml"/><Relationship Id="rId3" Type="http://schemas.openxmlformats.org/officeDocument/2006/relationships/tags" Target="../tags/tag455.xml"/><Relationship Id="rId2" Type="http://schemas.openxmlformats.org/officeDocument/2006/relationships/tags" Target="../tags/tag454.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37.xml"/><Relationship Id="rId8" Type="http://schemas.openxmlformats.org/officeDocument/2006/relationships/tags" Target="../tags/tag36.xml"/><Relationship Id="rId7" Type="http://schemas.openxmlformats.org/officeDocument/2006/relationships/tags" Target="../tags/tag35.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9" Type="http://schemas.openxmlformats.org/officeDocument/2006/relationships/tags" Target="../tags/tag469.xml"/><Relationship Id="rId8" Type="http://schemas.openxmlformats.org/officeDocument/2006/relationships/tags" Target="../tags/tag468.xml"/><Relationship Id="rId7" Type="http://schemas.openxmlformats.org/officeDocument/2006/relationships/tags" Target="../tags/tag467.xml"/><Relationship Id="rId6" Type="http://schemas.openxmlformats.org/officeDocument/2006/relationships/tags" Target="../tags/tag466.xml"/><Relationship Id="rId5" Type="http://schemas.openxmlformats.org/officeDocument/2006/relationships/tags" Target="../tags/tag465.xml"/><Relationship Id="rId4" Type="http://schemas.openxmlformats.org/officeDocument/2006/relationships/tags" Target="../tags/tag464.xml"/><Relationship Id="rId3" Type="http://schemas.openxmlformats.org/officeDocument/2006/relationships/tags" Target="../tags/tag463.xml"/><Relationship Id="rId2" Type="http://schemas.openxmlformats.org/officeDocument/2006/relationships/tags" Target="../tags/tag462.xml"/><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9" Type="http://schemas.openxmlformats.org/officeDocument/2006/relationships/tags" Target="../tags/tag477.xml"/><Relationship Id="rId8" Type="http://schemas.openxmlformats.org/officeDocument/2006/relationships/tags" Target="../tags/tag476.xml"/><Relationship Id="rId7" Type="http://schemas.openxmlformats.org/officeDocument/2006/relationships/tags" Target="../tags/tag475.xml"/><Relationship Id="rId6" Type="http://schemas.openxmlformats.org/officeDocument/2006/relationships/tags" Target="../tags/tag474.xml"/><Relationship Id="rId5" Type="http://schemas.openxmlformats.org/officeDocument/2006/relationships/tags" Target="../tags/tag473.xml"/><Relationship Id="rId4" Type="http://schemas.openxmlformats.org/officeDocument/2006/relationships/tags" Target="../tags/tag472.xml"/><Relationship Id="rId3" Type="http://schemas.openxmlformats.org/officeDocument/2006/relationships/tags" Target="../tags/tag471.xml"/><Relationship Id="rId2" Type="http://schemas.openxmlformats.org/officeDocument/2006/relationships/tags" Target="../tags/tag470.xml"/><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9" Type="http://schemas.openxmlformats.org/officeDocument/2006/relationships/tags" Target="../tags/tag485.xml"/><Relationship Id="rId8" Type="http://schemas.openxmlformats.org/officeDocument/2006/relationships/tags" Target="../tags/tag484.xml"/><Relationship Id="rId7" Type="http://schemas.openxmlformats.org/officeDocument/2006/relationships/tags" Target="../tags/tag483.xml"/><Relationship Id="rId6" Type="http://schemas.openxmlformats.org/officeDocument/2006/relationships/tags" Target="../tags/tag482.xml"/><Relationship Id="rId5" Type="http://schemas.openxmlformats.org/officeDocument/2006/relationships/tags" Target="../tags/tag481.xml"/><Relationship Id="rId4" Type="http://schemas.openxmlformats.org/officeDocument/2006/relationships/tags" Target="../tags/tag480.xml"/><Relationship Id="rId3" Type="http://schemas.openxmlformats.org/officeDocument/2006/relationships/tags" Target="../tags/tag479.xml"/><Relationship Id="rId2" Type="http://schemas.openxmlformats.org/officeDocument/2006/relationships/tags" Target="../tags/tag478.xml"/><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9" Type="http://schemas.openxmlformats.org/officeDocument/2006/relationships/tags" Target="../tags/tag493.xml"/><Relationship Id="rId8" Type="http://schemas.openxmlformats.org/officeDocument/2006/relationships/tags" Target="../tags/tag492.xml"/><Relationship Id="rId7" Type="http://schemas.openxmlformats.org/officeDocument/2006/relationships/tags" Target="../tags/tag491.xml"/><Relationship Id="rId6" Type="http://schemas.openxmlformats.org/officeDocument/2006/relationships/tags" Target="../tags/tag490.xml"/><Relationship Id="rId5" Type="http://schemas.openxmlformats.org/officeDocument/2006/relationships/tags" Target="../tags/tag489.xml"/><Relationship Id="rId4" Type="http://schemas.openxmlformats.org/officeDocument/2006/relationships/tags" Target="../tags/tag488.xml"/><Relationship Id="rId3" Type="http://schemas.openxmlformats.org/officeDocument/2006/relationships/tags" Target="../tags/tag487.xml"/><Relationship Id="rId2" Type="http://schemas.openxmlformats.org/officeDocument/2006/relationships/tags" Target="../tags/tag486.xml"/><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9" Type="http://schemas.openxmlformats.org/officeDocument/2006/relationships/tags" Target="../tags/tag501.xml"/><Relationship Id="rId8" Type="http://schemas.openxmlformats.org/officeDocument/2006/relationships/tags" Target="../tags/tag500.xml"/><Relationship Id="rId7" Type="http://schemas.openxmlformats.org/officeDocument/2006/relationships/tags" Target="../tags/tag499.xml"/><Relationship Id="rId6" Type="http://schemas.openxmlformats.org/officeDocument/2006/relationships/tags" Target="../tags/tag498.xml"/><Relationship Id="rId5" Type="http://schemas.openxmlformats.org/officeDocument/2006/relationships/tags" Target="../tags/tag497.xml"/><Relationship Id="rId4" Type="http://schemas.openxmlformats.org/officeDocument/2006/relationships/tags" Target="../tags/tag496.xml"/><Relationship Id="rId3" Type="http://schemas.openxmlformats.org/officeDocument/2006/relationships/tags" Target="../tags/tag495.xml"/><Relationship Id="rId2" Type="http://schemas.openxmlformats.org/officeDocument/2006/relationships/tags" Target="../tags/tag494.xml"/><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9" Type="http://schemas.openxmlformats.org/officeDocument/2006/relationships/tags" Target="../tags/tag509.xml"/><Relationship Id="rId8" Type="http://schemas.openxmlformats.org/officeDocument/2006/relationships/tags" Target="../tags/tag508.xml"/><Relationship Id="rId7" Type="http://schemas.openxmlformats.org/officeDocument/2006/relationships/tags" Target="../tags/tag507.xml"/><Relationship Id="rId6" Type="http://schemas.openxmlformats.org/officeDocument/2006/relationships/tags" Target="../tags/tag506.xml"/><Relationship Id="rId5" Type="http://schemas.openxmlformats.org/officeDocument/2006/relationships/tags" Target="../tags/tag505.xml"/><Relationship Id="rId4" Type="http://schemas.openxmlformats.org/officeDocument/2006/relationships/tags" Target="../tags/tag504.xml"/><Relationship Id="rId3" Type="http://schemas.openxmlformats.org/officeDocument/2006/relationships/tags" Target="../tags/tag503.xml"/><Relationship Id="rId2" Type="http://schemas.openxmlformats.org/officeDocument/2006/relationships/tags" Target="../tags/tag502.xml"/><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9" Type="http://schemas.openxmlformats.org/officeDocument/2006/relationships/tags" Target="../tags/tag517.xml"/><Relationship Id="rId8" Type="http://schemas.openxmlformats.org/officeDocument/2006/relationships/tags" Target="../tags/tag516.xml"/><Relationship Id="rId7" Type="http://schemas.openxmlformats.org/officeDocument/2006/relationships/tags" Target="../tags/tag515.xml"/><Relationship Id="rId6" Type="http://schemas.openxmlformats.org/officeDocument/2006/relationships/tags" Target="../tags/tag514.xml"/><Relationship Id="rId5" Type="http://schemas.openxmlformats.org/officeDocument/2006/relationships/tags" Target="../tags/tag513.xml"/><Relationship Id="rId4" Type="http://schemas.openxmlformats.org/officeDocument/2006/relationships/tags" Target="../tags/tag512.xml"/><Relationship Id="rId3" Type="http://schemas.openxmlformats.org/officeDocument/2006/relationships/tags" Target="../tags/tag511.xml"/><Relationship Id="rId2" Type="http://schemas.openxmlformats.org/officeDocument/2006/relationships/tags" Target="../tags/tag510.xml"/><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9" Type="http://schemas.openxmlformats.org/officeDocument/2006/relationships/tags" Target="../tags/tag525.xml"/><Relationship Id="rId8" Type="http://schemas.openxmlformats.org/officeDocument/2006/relationships/tags" Target="../tags/tag524.xml"/><Relationship Id="rId7" Type="http://schemas.openxmlformats.org/officeDocument/2006/relationships/tags" Target="../tags/tag523.xml"/><Relationship Id="rId6" Type="http://schemas.openxmlformats.org/officeDocument/2006/relationships/tags" Target="../tags/tag522.xml"/><Relationship Id="rId5" Type="http://schemas.openxmlformats.org/officeDocument/2006/relationships/tags" Target="../tags/tag521.xml"/><Relationship Id="rId4" Type="http://schemas.openxmlformats.org/officeDocument/2006/relationships/tags" Target="../tags/tag520.xml"/><Relationship Id="rId3" Type="http://schemas.openxmlformats.org/officeDocument/2006/relationships/tags" Target="../tags/tag519.xml"/><Relationship Id="rId2" Type="http://schemas.openxmlformats.org/officeDocument/2006/relationships/tags" Target="../tags/tag518.xml"/><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9" Type="http://schemas.openxmlformats.org/officeDocument/2006/relationships/tags" Target="../tags/tag533.xml"/><Relationship Id="rId8" Type="http://schemas.openxmlformats.org/officeDocument/2006/relationships/tags" Target="../tags/tag532.xml"/><Relationship Id="rId7" Type="http://schemas.openxmlformats.org/officeDocument/2006/relationships/tags" Target="../tags/tag531.xml"/><Relationship Id="rId6" Type="http://schemas.openxmlformats.org/officeDocument/2006/relationships/tags" Target="../tags/tag530.xml"/><Relationship Id="rId5" Type="http://schemas.openxmlformats.org/officeDocument/2006/relationships/tags" Target="../tags/tag529.xml"/><Relationship Id="rId4" Type="http://schemas.openxmlformats.org/officeDocument/2006/relationships/tags" Target="../tags/tag528.xml"/><Relationship Id="rId3" Type="http://schemas.openxmlformats.org/officeDocument/2006/relationships/tags" Target="../tags/tag527.xml"/><Relationship Id="rId2" Type="http://schemas.openxmlformats.org/officeDocument/2006/relationships/tags" Target="../tags/tag526.xml"/><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9" Type="http://schemas.openxmlformats.org/officeDocument/2006/relationships/tags" Target="../tags/tag541.xml"/><Relationship Id="rId8" Type="http://schemas.openxmlformats.org/officeDocument/2006/relationships/tags" Target="../tags/tag540.xml"/><Relationship Id="rId7" Type="http://schemas.openxmlformats.org/officeDocument/2006/relationships/tags" Target="../tags/tag539.xml"/><Relationship Id="rId6" Type="http://schemas.openxmlformats.org/officeDocument/2006/relationships/tags" Target="../tags/tag538.xml"/><Relationship Id="rId5" Type="http://schemas.openxmlformats.org/officeDocument/2006/relationships/tags" Target="../tags/tag537.xml"/><Relationship Id="rId4" Type="http://schemas.openxmlformats.org/officeDocument/2006/relationships/tags" Target="../tags/tag536.xml"/><Relationship Id="rId3" Type="http://schemas.openxmlformats.org/officeDocument/2006/relationships/tags" Target="../tags/tag535.xml"/><Relationship Id="rId2" Type="http://schemas.openxmlformats.org/officeDocument/2006/relationships/tags" Target="../tags/tag534.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9" Type="http://schemas.openxmlformats.org/officeDocument/2006/relationships/tags" Target="../tags/tag45.xml"/><Relationship Id="rId8" Type="http://schemas.openxmlformats.org/officeDocument/2006/relationships/tags" Target="../tags/tag44.xml"/><Relationship Id="rId7" Type="http://schemas.openxmlformats.org/officeDocument/2006/relationships/tags" Target="../tags/tag43.xml"/><Relationship Id="rId6" Type="http://schemas.openxmlformats.org/officeDocument/2006/relationships/tags" Target="../tags/tag42.xml"/><Relationship Id="rId5" Type="http://schemas.openxmlformats.org/officeDocument/2006/relationships/tags" Target="../tags/tag41.xml"/><Relationship Id="rId4" Type="http://schemas.openxmlformats.org/officeDocument/2006/relationships/tags" Target="../tags/tag40.xml"/><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9" Type="http://schemas.openxmlformats.org/officeDocument/2006/relationships/tags" Target="../tags/tag549.xml"/><Relationship Id="rId8" Type="http://schemas.openxmlformats.org/officeDocument/2006/relationships/tags" Target="../tags/tag548.xml"/><Relationship Id="rId7" Type="http://schemas.openxmlformats.org/officeDocument/2006/relationships/tags" Target="../tags/tag547.xml"/><Relationship Id="rId6" Type="http://schemas.openxmlformats.org/officeDocument/2006/relationships/tags" Target="../tags/tag546.xml"/><Relationship Id="rId5" Type="http://schemas.openxmlformats.org/officeDocument/2006/relationships/tags" Target="../tags/tag545.xml"/><Relationship Id="rId4" Type="http://schemas.openxmlformats.org/officeDocument/2006/relationships/tags" Target="../tags/tag544.xml"/><Relationship Id="rId3" Type="http://schemas.openxmlformats.org/officeDocument/2006/relationships/tags" Target="../tags/tag543.xml"/><Relationship Id="rId2" Type="http://schemas.openxmlformats.org/officeDocument/2006/relationships/tags" Target="../tags/tag542.xml"/><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9" Type="http://schemas.openxmlformats.org/officeDocument/2006/relationships/tags" Target="../tags/tag557.xml"/><Relationship Id="rId8" Type="http://schemas.openxmlformats.org/officeDocument/2006/relationships/tags" Target="../tags/tag556.xml"/><Relationship Id="rId7" Type="http://schemas.openxmlformats.org/officeDocument/2006/relationships/tags" Target="../tags/tag555.xml"/><Relationship Id="rId6" Type="http://schemas.openxmlformats.org/officeDocument/2006/relationships/tags" Target="../tags/tag554.xml"/><Relationship Id="rId5" Type="http://schemas.openxmlformats.org/officeDocument/2006/relationships/tags" Target="../tags/tag553.xml"/><Relationship Id="rId4" Type="http://schemas.openxmlformats.org/officeDocument/2006/relationships/tags" Target="../tags/tag552.xml"/><Relationship Id="rId3" Type="http://schemas.openxmlformats.org/officeDocument/2006/relationships/tags" Target="../tags/tag551.xml"/><Relationship Id="rId2" Type="http://schemas.openxmlformats.org/officeDocument/2006/relationships/tags" Target="../tags/tag550.xml"/><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9" Type="http://schemas.openxmlformats.org/officeDocument/2006/relationships/tags" Target="../tags/tag565.xml"/><Relationship Id="rId8" Type="http://schemas.openxmlformats.org/officeDocument/2006/relationships/tags" Target="../tags/tag564.xml"/><Relationship Id="rId7" Type="http://schemas.openxmlformats.org/officeDocument/2006/relationships/tags" Target="../tags/tag563.xml"/><Relationship Id="rId6" Type="http://schemas.openxmlformats.org/officeDocument/2006/relationships/tags" Target="../tags/tag562.xml"/><Relationship Id="rId5" Type="http://schemas.openxmlformats.org/officeDocument/2006/relationships/tags" Target="../tags/tag561.xml"/><Relationship Id="rId4" Type="http://schemas.openxmlformats.org/officeDocument/2006/relationships/tags" Target="../tags/tag560.xml"/><Relationship Id="rId3" Type="http://schemas.openxmlformats.org/officeDocument/2006/relationships/tags" Target="../tags/tag559.xml"/><Relationship Id="rId2" Type="http://schemas.openxmlformats.org/officeDocument/2006/relationships/tags" Target="../tags/tag558.xml"/><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9" Type="http://schemas.openxmlformats.org/officeDocument/2006/relationships/tags" Target="../tags/tag573.xml"/><Relationship Id="rId8" Type="http://schemas.openxmlformats.org/officeDocument/2006/relationships/tags" Target="../tags/tag572.xml"/><Relationship Id="rId7" Type="http://schemas.openxmlformats.org/officeDocument/2006/relationships/tags" Target="../tags/tag571.xml"/><Relationship Id="rId6" Type="http://schemas.openxmlformats.org/officeDocument/2006/relationships/tags" Target="../tags/tag570.xml"/><Relationship Id="rId5" Type="http://schemas.openxmlformats.org/officeDocument/2006/relationships/tags" Target="../tags/tag569.xml"/><Relationship Id="rId4" Type="http://schemas.openxmlformats.org/officeDocument/2006/relationships/tags" Target="../tags/tag568.xml"/><Relationship Id="rId3" Type="http://schemas.openxmlformats.org/officeDocument/2006/relationships/tags" Target="../tags/tag567.xml"/><Relationship Id="rId2" Type="http://schemas.openxmlformats.org/officeDocument/2006/relationships/tags" Target="../tags/tag566.xml"/><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9" Type="http://schemas.openxmlformats.org/officeDocument/2006/relationships/tags" Target="../tags/tag581.xml"/><Relationship Id="rId8" Type="http://schemas.openxmlformats.org/officeDocument/2006/relationships/tags" Target="../tags/tag580.xml"/><Relationship Id="rId7" Type="http://schemas.openxmlformats.org/officeDocument/2006/relationships/tags" Target="../tags/tag579.xml"/><Relationship Id="rId6" Type="http://schemas.openxmlformats.org/officeDocument/2006/relationships/tags" Target="../tags/tag578.xml"/><Relationship Id="rId5" Type="http://schemas.openxmlformats.org/officeDocument/2006/relationships/tags" Target="../tags/tag577.xml"/><Relationship Id="rId4" Type="http://schemas.openxmlformats.org/officeDocument/2006/relationships/tags" Target="../tags/tag576.xml"/><Relationship Id="rId3" Type="http://schemas.openxmlformats.org/officeDocument/2006/relationships/tags" Target="../tags/tag575.xml"/><Relationship Id="rId2" Type="http://schemas.openxmlformats.org/officeDocument/2006/relationships/tags" Target="../tags/tag574.xml"/><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9" Type="http://schemas.openxmlformats.org/officeDocument/2006/relationships/tags" Target="../tags/tag589.xml"/><Relationship Id="rId8" Type="http://schemas.openxmlformats.org/officeDocument/2006/relationships/tags" Target="../tags/tag588.xml"/><Relationship Id="rId7" Type="http://schemas.openxmlformats.org/officeDocument/2006/relationships/tags" Target="../tags/tag587.xml"/><Relationship Id="rId6" Type="http://schemas.openxmlformats.org/officeDocument/2006/relationships/tags" Target="../tags/tag586.xml"/><Relationship Id="rId5" Type="http://schemas.openxmlformats.org/officeDocument/2006/relationships/tags" Target="../tags/tag585.xml"/><Relationship Id="rId4" Type="http://schemas.openxmlformats.org/officeDocument/2006/relationships/tags" Target="../tags/tag584.xml"/><Relationship Id="rId3" Type="http://schemas.openxmlformats.org/officeDocument/2006/relationships/tags" Target="../tags/tag583.xml"/><Relationship Id="rId2" Type="http://schemas.openxmlformats.org/officeDocument/2006/relationships/tags" Target="../tags/tag582.xml"/><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9" Type="http://schemas.openxmlformats.org/officeDocument/2006/relationships/tags" Target="../tags/tag597.xml"/><Relationship Id="rId8" Type="http://schemas.openxmlformats.org/officeDocument/2006/relationships/tags" Target="../tags/tag596.xml"/><Relationship Id="rId7" Type="http://schemas.openxmlformats.org/officeDocument/2006/relationships/tags" Target="../tags/tag595.xml"/><Relationship Id="rId6" Type="http://schemas.openxmlformats.org/officeDocument/2006/relationships/tags" Target="../tags/tag594.xml"/><Relationship Id="rId5" Type="http://schemas.openxmlformats.org/officeDocument/2006/relationships/tags" Target="../tags/tag593.xml"/><Relationship Id="rId4" Type="http://schemas.openxmlformats.org/officeDocument/2006/relationships/tags" Target="../tags/tag592.xml"/><Relationship Id="rId3" Type="http://schemas.openxmlformats.org/officeDocument/2006/relationships/tags" Target="../tags/tag591.xml"/><Relationship Id="rId2" Type="http://schemas.openxmlformats.org/officeDocument/2006/relationships/tags" Target="../tags/tag590.xml"/><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9" Type="http://schemas.openxmlformats.org/officeDocument/2006/relationships/tags" Target="../tags/tag605.xml"/><Relationship Id="rId8" Type="http://schemas.openxmlformats.org/officeDocument/2006/relationships/tags" Target="../tags/tag604.xml"/><Relationship Id="rId7" Type="http://schemas.openxmlformats.org/officeDocument/2006/relationships/tags" Target="../tags/tag603.xml"/><Relationship Id="rId6" Type="http://schemas.openxmlformats.org/officeDocument/2006/relationships/tags" Target="../tags/tag602.xml"/><Relationship Id="rId5" Type="http://schemas.openxmlformats.org/officeDocument/2006/relationships/tags" Target="../tags/tag601.xml"/><Relationship Id="rId4" Type="http://schemas.openxmlformats.org/officeDocument/2006/relationships/tags" Target="../tags/tag600.xml"/><Relationship Id="rId3" Type="http://schemas.openxmlformats.org/officeDocument/2006/relationships/tags" Target="../tags/tag599.xml"/><Relationship Id="rId2" Type="http://schemas.openxmlformats.org/officeDocument/2006/relationships/tags" Target="../tags/tag598.xml"/><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9" Type="http://schemas.openxmlformats.org/officeDocument/2006/relationships/tags" Target="../tags/tag613.xml"/><Relationship Id="rId8" Type="http://schemas.openxmlformats.org/officeDocument/2006/relationships/tags" Target="../tags/tag612.xml"/><Relationship Id="rId7" Type="http://schemas.openxmlformats.org/officeDocument/2006/relationships/tags" Target="../tags/tag611.xml"/><Relationship Id="rId6" Type="http://schemas.openxmlformats.org/officeDocument/2006/relationships/tags" Target="../tags/tag610.xml"/><Relationship Id="rId5" Type="http://schemas.openxmlformats.org/officeDocument/2006/relationships/tags" Target="../tags/tag609.xml"/><Relationship Id="rId4" Type="http://schemas.openxmlformats.org/officeDocument/2006/relationships/tags" Target="../tags/tag608.xml"/><Relationship Id="rId3" Type="http://schemas.openxmlformats.org/officeDocument/2006/relationships/tags" Target="../tags/tag607.xml"/><Relationship Id="rId2" Type="http://schemas.openxmlformats.org/officeDocument/2006/relationships/tags" Target="../tags/tag606.xml"/><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9" Type="http://schemas.openxmlformats.org/officeDocument/2006/relationships/tags" Target="../tags/tag621.xml"/><Relationship Id="rId8" Type="http://schemas.openxmlformats.org/officeDocument/2006/relationships/tags" Target="../tags/tag620.xml"/><Relationship Id="rId7" Type="http://schemas.openxmlformats.org/officeDocument/2006/relationships/tags" Target="../tags/tag619.xml"/><Relationship Id="rId6" Type="http://schemas.openxmlformats.org/officeDocument/2006/relationships/tags" Target="../tags/tag618.xml"/><Relationship Id="rId5" Type="http://schemas.openxmlformats.org/officeDocument/2006/relationships/tags" Target="../tags/tag617.xml"/><Relationship Id="rId4" Type="http://schemas.openxmlformats.org/officeDocument/2006/relationships/tags" Target="../tags/tag616.xml"/><Relationship Id="rId3" Type="http://schemas.openxmlformats.org/officeDocument/2006/relationships/tags" Target="../tags/tag615.xml"/><Relationship Id="rId2" Type="http://schemas.openxmlformats.org/officeDocument/2006/relationships/tags" Target="../tags/tag61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9" Type="http://schemas.openxmlformats.org/officeDocument/2006/relationships/tags" Target="../tags/tag53.xml"/><Relationship Id="rId8" Type="http://schemas.openxmlformats.org/officeDocument/2006/relationships/tags" Target="../tags/tag52.xml"/><Relationship Id="rId7" Type="http://schemas.openxmlformats.org/officeDocument/2006/relationships/tags" Target="../tags/tag51.xml"/><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9" Type="http://schemas.openxmlformats.org/officeDocument/2006/relationships/tags" Target="../tags/tag629.xml"/><Relationship Id="rId8" Type="http://schemas.openxmlformats.org/officeDocument/2006/relationships/tags" Target="../tags/tag628.xml"/><Relationship Id="rId7" Type="http://schemas.openxmlformats.org/officeDocument/2006/relationships/tags" Target="../tags/tag627.xml"/><Relationship Id="rId6" Type="http://schemas.openxmlformats.org/officeDocument/2006/relationships/tags" Target="../tags/tag626.xml"/><Relationship Id="rId5" Type="http://schemas.openxmlformats.org/officeDocument/2006/relationships/tags" Target="../tags/tag625.xml"/><Relationship Id="rId4" Type="http://schemas.openxmlformats.org/officeDocument/2006/relationships/tags" Target="../tags/tag624.xml"/><Relationship Id="rId3" Type="http://schemas.openxmlformats.org/officeDocument/2006/relationships/tags" Target="../tags/tag623.xml"/><Relationship Id="rId2" Type="http://schemas.openxmlformats.org/officeDocument/2006/relationships/tags" Target="../tags/tag622.xml"/><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9" Type="http://schemas.openxmlformats.org/officeDocument/2006/relationships/tags" Target="../tags/tag637.xml"/><Relationship Id="rId8" Type="http://schemas.openxmlformats.org/officeDocument/2006/relationships/tags" Target="../tags/tag636.xml"/><Relationship Id="rId7" Type="http://schemas.openxmlformats.org/officeDocument/2006/relationships/tags" Target="../tags/tag635.xml"/><Relationship Id="rId6" Type="http://schemas.openxmlformats.org/officeDocument/2006/relationships/tags" Target="../tags/tag634.xml"/><Relationship Id="rId5" Type="http://schemas.openxmlformats.org/officeDocument/2006/relationships/tags" Target="../tags/tag633.xml"/><Relationship Id="rId4" Type="http://schemas.openxmlformats.org/officeDocument/2006/relationships/tags" Target="../tags/tag632.xml"/><Relationship Id="rId3" Type="http://schemas.openxmlformats.org/officeDocument/2006/relationships/tags" Target="../tags/tag631.xml"/><Relationship Id="rId2" Type="http://schemas.openxmlformats.org/officeDocument/2006/relationships/tags" Target="../tags/tag630.xml"/><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9" Type="http://schemas.openxmlformats.org/officeDocument/2006/relationships/tags" Target="../tags/tag645.xml"/><Relationship Id="rId8" Type="http://schemas.openxmlformats.org/officeDocument/2006/relationships/tags" Target="../tags/tag644.xml"/><Relationship Id="rId7" Type="http://schemas.openxmlformats.org/officeDocument/2006/relationships/tags" Target="../tags/tag643.xml"/><Relationship Id="rId6" Type="http://schemas.openxmlformats.org/officeDocument/2006/relationships/tags" Target="../tags/tag642.xml"/><Relationship Id="rId5" Type="http://schemas.openxmlformats.org/officeDocument/2006/relationships/tags" Target="../tags/tag641.xml"/><Relationship Id="rId4" Type="http://schemas.openxmlformats.org/officeDocument/2006/relationships/tags" Target="../tags/tag640.xml"/><Relationship Id="rId3" Type="http://schemas.openxmlformats.org/officeDocument/2006/relationships/tags" Target="../tags/tag639.xml"/><Relationship Id="rId2" Type="http://schemas.openxmlformats.org/officeDocument/2006/relationships/tags" Target="../tags/tag638.xml"/><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9" Type="http://schemas.openxmlformats.org/officeDocument/2006/relationships/tags" Target="../tags/tag653.xml"/><Relationship Id="rId8" Type="http://schemas.openxmlformats.org/officeDocument/2006/relationships/tags" Target="../tags/tag652.xml"/><Relationship Id="rId7" Type="http://schemas.openxmlformats.org/officeDocument/2006/relationships/tags" Target="../tags/tag651.xml"/><Relationship Id="rId6" Type="http://schemas.openxmlformats.org/officeDocument/2006/relationships/tags" Target="../tags/tag650.xml"/><Relationship Id="rId5" Type="http://schemas.openxmlformats.org/officeDocument/2006/relationships/tags" Target="../tags/tag649.xml"/><Relationship Id="rId4" Type="http://schemas.openxmlformats.org/officeDocument/2006/relationships/tags" Target="../tags/tag648.xml"/><Relationship Id="rId3" Type="http://schemas.openxmlformats.org/officeDocument/2006/relationships/tags" Target="../tags/tag647.xml"/><Relationship Id="rId2" Type="http://schemas.openxmlformats.org/officeDocument/2006/relationships/tags" Target="../tags/tag646.xml"/><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9" Type="http://schemas.openxmlformats.org/officeDocument/2006/relationships/tags" Target="../tags/tag661.xml"/><Relationship Id="rId8" Type="http://schemas.openxmlformats.org/officeDocument/2006/relationships/tags" Target="../tags/tag660.xml"/><Relationship Id="rId7" Type="http://schemas.openxmlformats.org/officeDocument/2006/relationships/tags" Target="../tags/tag659.xml"/><Relationship Id="rId6" Type="http://schemas.openxmlformats.org/officeDocument/2006/relationships/tags" Target="../tags/tag658.xml"/><Relationship Id="rId5" Type="http://schemas.openxmlformats.org/officeDocument/2006/relationships/tags" Target="../tags/tag657.xml"/><Relationship Id="rId4" Type="http://schemas.openxmlformats.org/officeDocument/2006/relationships/tags" Target="../tags/tag656.xml"/><Relationship Id="rId3" Type="http://schemas.openxmlformats.org/officeDocument/2006/relationships/tags" Target="../tags/tag655.xml"/><Relationship Id="rId2" Type="http://schemas.openxmlformats.org/officeDocument/2006/relationships/tags" Target="../tags/tag654.xml"/><Relationship Id="rId10"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9" Type="http://schemas.openxmlformats.org/officeDocument/2006/relationships/tags" Target="../tags/tag669.xml"/><Relationship Id="rId8" Type="http://schemas.openxmlformats.org/officeDocument/2006/relationships/tags" Target="../tags/tag668.xml"/><Relationship Id="rId7" Type="http://schemas.openxmlformats.org/officeDocument/2006/relationships/tags" Target="../tags/tag667.xml"/><Relationship Id="rId6" Type="http://schemas.openxmlformats.org/officeDocument/2006/relationships/tags" Target="../tags/tag666.xml"/><Relationship Id="rId5" Type="http://schemas.openxmlformats.org/officeDocument/2006/relationships/tags" Target="../tags/tag665.xml"/><Relationship Id="rId4" Type="http://schemas.openxmlformats.org/officeDocument/2006/relationships/tags" Target="../tags/tag664.xml"/><Relationship Id="rId3" Type="http://schemas.openxmlformats.org/officeDocument/2006/relationships/tags" Target="../tags/tag663.xml"/><Relationship Id="rId2" Type="http://schemas.openxmlformats.org/officeDocument/2006/relationships/tags" Target="../tags/tag662.xml"/><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9" Type="http://schemas.openxmlformats.org/officeDocument/2006/relationships/tags" Target="../tags/tag677.xml"/><Relationship Id="rId8" Type="http://schemas.openxmlformats.org/officeDocument/2006/relationships/tags" Target="../tags/tag676.xml"/><Relationship Id="rId7" Type="http://schemas.openxmlformats.org/officeDocument/2006/relationships/tags" Target="../tags/tag675.xml"/><Relationship Id="rId6" Type="http://schemas.openxmlformats.org/officeDocument/2006/relationships/tags" Target="../tags/tag674.xml"/><Relationship Id="rId5" Type="http://schemas.openxmlformats.org/officeDocument/2006/relationships/tags" Target="../tags/tag673.xml"/><Relationship Id="rId4" Type="http://schemas.openxmlformats.org/officeDocument/2006/relationships/tags" Target="../tags/tag672.xml"/><Relationship Id="rId3" Type="http://schemas.openxmlformats.org/officeDocument/2006/relationships/tags" Target="../tags/tag671.xml"/><Relationship Id="rId2" Type="http://schemas.openxmlformats.org/officeDocument/2006/relationships/tags" Target="../tags/tag670.xml"/><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5" Type="http://schemas.openxmlformats.org/officeDocument/2006/relationships/tags" Target="../tags/tag681.xml"/><Relationship Id="rId4" Type="http://schemas.openxmlformats.org/officeDocument/2006/relationships/tags" Target="../tags/tag680.xml"/><Relationship Id="rId3" Type="http://schemas.openxmlformats.org/officeDocument/2006/relationships/tags" Target="../tags/tag679.xml"/><Relationship Id="rId2" Type="http://schemas.openxmlformats.org/officeDocument/2006/relationships/tags" Target="../tags/tag678.xml"/><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4" Type="http://schemas.openxmlformats.org/officeDocument/2006/relationships/tags" Target="../tags/tag684.xml"/><Relationship Id="rId3" Type="http://schemas.openxmlformats.org/officeDocument/2006/relationships/tags" Target="../tags/tag683.xml"/><Relationship Id="rId2" Type="http://schemas.openxmlformats.org/officeDocument/2006/relationships/tags" Target="../tags/tag682.xml"/><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7" Type="http://schemas.openxmlformats.org/officeDocument/2006/relationships/tags" Target="../tags/tag690.xml"/><Relationship Id="rId6" Type="http://schemas.openxmlformats.org/officeDocument/2006/relationships/tags" Target="../tags/tag689.xml"/><Relationship Id="rId5" Type="http://schemas.openxmlformats.org/officeDocument/2006/relationships/tags" Target="../tags/tag688.xml"/><Relationship Id="rId4" Type="http://schemas.openxmlformats.org/officeDocument/2006/relationships/tags" Target="../tags/tag687.xml"/><Relationship Id="rId3" Type="http://schemas.openxmlformats.org/officeDocument/2006/relationships/tags" Target="../tags/tag686.xml"/><Relationship Id="rId2" Type="http://schemas.openxmlformats.org/officeDocument/2006/relationships/tags" Target="../tags/tag685.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9" Type="http://schemas.openxmlformats.org/officeDocument/2006/relationships/tags" Target="../tags/tag61.xml"/><Relationship Id="rId8" Type="http://schemas.openxmlformats.org/officeDocument/2006/relationships/tags" Target="../tags/tag60.xml"/><Relationship Id="rId7" Type="http://schemas.openxmlformats.org/officeDocument/2006/relationships/tags" Target="../tags/tag59.xml"/><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6" Type="http://schemas.openxmlformats.org/officeDocument/2006/relationships/tags" Target="../tags/tag695.xml"/><Relationship Id="rId5" Type="http://schemas.openxmlformats.org/officeDocument/2006/relationships/tags" Target="../tags/tag694.xml"/><Relationship Id="rId4" Type="http://schemas.openxmlformats.org/officeDocument/2006/relationships/tags" Target="../tags/tag693.xml"/><Relationship Id="rId3" Type="http://schemas.openxmlformats.org/officeDocument/2006/relationships/tags" Target="../tags/tag692.xml"/><Relationship Id="rId2" Type="http://schemas.openxmlformats.org/officeDocument/2006/relationships/tags" Target="../tags/tag691.xml"/><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5" Type="http://schemas.openxmlformats.org/officeDocument/2006/relationships/tags" Target="../tags/tag699.xml"/><Relationship Id="rId4" Type="http://schemas.openxmlformats.org/officeDocument/2006/relationships/tags" Target="../tags/tag698.xml"/><Relationship Id="rId3" Type="http://schemas.openxmlformats.org/officeDocument/2006/relationships/tags" Target="../tags/tag697.xml"/><Relationship Id="rId2" Type="http://schemas.openxmlformats.org/officeDocument/2006/relationships/tags" Target="../tags/tag696.xml"/><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6" Type="http://schemas.openxmlformats.org/officeDocument/2006/relationships/tags" Target="../tags/tag704.xml"/><Relationship Id="rId5" Type="http://schemas.openxmlformats.org/officeDocument/2006/relationships/tags" Target="../tags/tag703.xml"/><Relationship Id="rId4" Type="http://schemas.openxmlformats.org/officeDocument/2006/relationships/tags" Target="../tags/tag702.xml"/><Relationship Id="rId3" Type="http://schemas.openxmlformats.org/officeDocument/2006/relationships/tags" Target="../tags/tag701.xml"/><Relationship Id="rId2" Type="http://schemas.openxmlformats.org/officeDocument/2006/relationships/tags" Target="../tags/tag700.xml"/><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hf sldNum="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5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6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7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8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9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10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11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12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13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14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defRPr kumimoji="0" lang="zh-CN" altLang="en-US" sz="18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vl6pPr marL="2286000" indent="0">
              <a:buNone/>
              <a:defRPr/>
            </a:lvl6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15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16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17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18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19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20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21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22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23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24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uFillTx/>
                <a:latin typeface="MiSans" panose="00000500000000000000" charset="-122"/>
                <a:ea typeface="MiSans" panose="00000500000000000000" charset="-122"/>
                <a:cs typeface="+mn-cs"/>
                <a:sym typeface="+mn-ea"/>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25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26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27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28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29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30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31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32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33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34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defRPr sz="1600" u="none" strike="noStrike" kern="1200" cap="none" spc="150" normalizeH="0" baseline="0">
                <a:latin typeface="MiSans" panose="00000500000000000000" charset="-122"/>
                <a:ea typeface="MiSans" panose="00000500000000000000" charset="-122"/>
              </a:defRPr>
            </a:lvl1pPr>
            <a:lvl2pPr marL="685800" indent="-228600" defTabSz="914400" eaLnBrk="1" fontAlgn="auto" latinLnBrk="0" hangingPunct="1">
              <a:lnSpc>
                <a:spcPct val="120000"/>
              </a:lnSpc>
              <a:tabLst>
                <a:tab pos="1609725" algn="l"/>
                <a:tab pos="1609725" algn="l"/>
                <a:tab pos="1609725" algn="l"/>
                <a:tab pos="1609725" algn="l"/>
              </a:tabLst>
              <a:defRPr sz="1600" u="none" strike="noStrike" kern="1200" cap="none" spc="150" normalizeH="0" baseline="0">
                <a:latin typeface="MiSans" panose="00000500000000000000" charset="-122"/>
                <a:ea typeface="MiSans" panose="00000500000000000000" charset="-122"/>
              </a:defRPr>
            </a:lvl2pPr>
            <a:lvl3pPr marL="1143000" indent="-228600" eaLnBrk="1" fontAlgn="auto" latinLnBrk="0" hangingPunct="1">
              <a:lnSpc>
                <a:spcPct val="120000"/>
              </a:lnSpc>
              <a:defRPr sz="1600" u="none" strike="noStrike" kern="1200" cap="none" spc="150" normalizeH="0" baseline="0">
                <a:latin typeface="MiSans" panose="00000500000000000000" charset="-122"/>
                <a:ea typeface="MiSans" panose="00000500000000000000" charset="-122"/>
              </a:defRPr>
            </a:lvl3pPr>
            <a:lvl4pPr marL="1600200" indent="-228600" eaLnBrk="1" fontAlgn="auto" latinLnBrk="0" hangingPunct="1">
              <a:lnSpc>
                <a:spcPct val="120000"/>
              </a:lnSpc>
              <a:defRPr sz="1400" u="none" strike="noStrike" kern="1200" cap="none" spc="150" normalizeH="0" baseline="0">
                <a:latin typeface="MiSans" panose="00000500000000000000" charset="-122"/>
                <a:ea typeface="MiSans" panose="00000500000000000000" charset="-122"/>
              </a:defRPr>
            </a:lvl4pPr>
            <a:lvl5pPr eaLnBrk="1" fontAlgn="auto" latinLnBrk="0" hangingPunct="1">
              <a:lnSpc>
                <a:spcPct val="120000"/>
              </a:lnSpc>
              <a:defRPr sz="1400" u="none" strike="noStrike" kern="1200" cap="none" spc="150" normalizeH="0">
                <a:latin typeface="MiSans" panose="00000500000000000000"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35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36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37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38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39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40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41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42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43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44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45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46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47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48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49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50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51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52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type="twoTxTwoObj" preserve="1">
  <p:cSld name="53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type="twoTxTwoObj" preserve="1">
  <p:cSld name="54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55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56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57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58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59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60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type="twoTxTwoObj" preserve="1">
  <p:cSld name="61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type="twoTxTwoObj" preserve="1">
  <p:cSld name="62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type="twoTxTwoObj" preserve="1">
  <p:cSld name="63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type="twoTxTwoObj" preserve="1">
  <p:cSld name="64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2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70.xml><?xml version="1.0" encoding="utf-8"?>
<p:sldLayout xmlns:a="http://schemas.openxmlformats.org/drawingml/2006/main" xmlns:r="http://schemas.openxmlformats.org/officeDocument/2006/relationships" xmlns:p="http://schemas.openxmlformats.org/presentationml/2006/main" type="twoTxTwoObj" preserve="1">
  <p:cSld name="65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66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67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type="twoTxTwoObj" preserve="1">
  <p:cSld name="68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type="twoTxTwoObj" preserve="1">
  <p:cSld name="69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70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type="twoTxTwoObj" preserve="1">
  <p:cSld name="71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72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type="twoTxTwoObj" preserve="1">
  <p:cSld name="73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79.xml><?xml version="1.0" encoding="utf-8"?>
<p:sldLayout xmlns:a="http://schemas.openxmlformats.org/drawingml/2006/main" xmlns:r="http://schemas.openxmlformats.org/officeDocument/2006/relationships" xmlns:p="http://schemas.openxmlformats.org/presentationml/2006/main" type="twoTxTwoObj" preserve="1">
  <p:cSld name="74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3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80.xml><?xml version="1.0" encoding="utf-8"?>
<p:sldLayout xmlns:a="http://schemas.openxmlformats.org/drawingml/2006/main" xmlns:r="http://schemas.openxmlformats.org/officeDocument/2006/relationships" xmlns:p="http://schemas.openxmlformats.org/presentationml/2006/main" type="twoTxTwoObj" preserve="1">
  <p:cSld name="75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81.xml><?xml version="1.0" encoding="utf-8"?>
<p:sldLayout xmlns:a="http://schemas.openxmlformats.org/drawingml/2006/main" xmlns:r="http://schemas.openxmlformats.org/officeDocument/2006/relationships" xmlns:p="http://schemas.openxmlformats.org/presentationml/2006/main" type="twoTxTwoObj" preserve="1">
  <p:cSld name="76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77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83.xml><?xml version="1.0" encoding="utf-8"?>
<p:sldLayout xmlns:a="http://schemas.openxmlformats.org/drawingml/2006/main" xmlns:r="http://schemas.openxmlformats.org/officeDocument/2006/relationships" xmlns:p="http://schemas.openxmlformats.org/presentationml/2006/main" type="twoTxTwoObj" preserve="1">
  <p:cSld name="78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84.xml><?xml version="1.0" encoding="utf-8"?>
<p:sldLayout xmlns:a="http://schemas.openxmlformats.org/drawingml/2006/main" xmlns:r="http://schemas.openxmlformats.org/officeDocument/2006/relationships" xmlns:p="http://schemas.openxmlformats.org/presentationml/2006/main" type="twoTxTwoObj" preserve="1">
  <p:cSld name="79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
        <p:nvSpPr>
          <p:cNvPr id="10" name="TextBox 9"/>
          <p:cNvSpPr txBox="1"/>
          <p:nvPr userDrawn="1"/>
        </p:nvSpPr>
        <p:spPr>
          <a:xfrm>
            <a:off x="453650" y="0"/>
            <a:ext cx="54006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10"/>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hlinkClick r:id="rId10"/>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10"/>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endParaRPr lang="en-US" altLang="zh-CN" sz="100" dirty="0">
              <a:solidFill>
                <a:schemeClr val="tx1">
                  <a:alpha val="0"/>
                </a:schemeClr>
              </a:solidFill>
              <a:latin typeface="微软雅黑" panose="020B0503020204020204" pitchFamily="34" charset="-122"/>
              <a:ea typeface="微软雅黑" panose="020B0503020204020204" pitchFamily="34" charset="-122"/>
            </a:endParaRPr>
          </a:p>
        </p:txBody>
      </p:sp>
    </p:spTree>
  </p:cSld>
  <p:clrMapOvr>
    <a:masterClrMapping/>
  </p:clrMapOvr>
  <p:hf sldNum="0" ftr="0" dt="0"/>
</p:sldLayout>
</file>

<file path=ppt/slideLayouts/slideLayout85.xml><?xml version="1.0" encoding="utf-8"?>
<p:sldLayout xmlns:a="http://schemas.openxmlformats.org/drawingml/2006/main" xmlns:r="http://schemas.openxmlformats.org/officeDocument/2006/relationships" xmlns:p="http://schemas.openxmlformats.org/presentationml/2006/main" type="twoTxTwoObj" preserve="1">
  <p:cSld name="80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86.xml><?xml version="1.0" encoding="utf-8"?>
<p:sldLayout xmlns:a="http://schemas.openxmlformats.org/drawingml/2006/main" xmlns:r="http://schemas.openxmlformats.org/officeDocument/2006/relationships" xmlns:p="http://schemas.openxmlformats.org/presentationml/2006/main" type="twoTxTwoObj" preserve="1">
  <p:cSld name="81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8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88.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FFFFFF"/>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rgbClr val="FFFFFF"/>
        </a:solidFill>
        <a:effectLst/>
      </p:bgPr>
    </p:bg>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457200" indent="0" defTabSz="914400" eaLnBrk="1" fontAlgn="auto" latinLnBrk="0" hangingPunct="1">
              <a:buFont typeface="Arial" panose="020B0604020202020204" pitchFamily="34" charset="0"/>
              <a:buNone/>
              <a:tabLst>
                <a:tab pos="1609725" algn="l"/>
                <a:tab pos="1609725" algn="l"/>
                <a:tab pos="1609725" algn="l"/>
                <a:tab pos="1609725" algn="l"/>
              </a:tabLst>
              <a:defRPr u="none" strike="noStrike" kern="1200" cap="none" spc="150" normalizeH="0">
                <a:uFillTx/>
                <a:latin typeface="Arial" panose="020B0604020202020204" pitchFamily="34" charset="0"/>
                <a:ea typeface="MiSans" panose="00000500000000000000" charset="-122"/>
              </a:defRPr>
            </a:lvl2pPr>
            <a:lvl3pPr eaLnBrk="1" fontAlgn="auto" latinLnBrk="0" hangingPunct="1">
              <a:buFont typeface="Arial" panose="020B0604020202020204" pitchFamily="34" charset="0"/>
              <a:buChar char="●"/>
              <a:defRPr u="none" strike="noStrike" kern="1200" cap="none" spc="150" normalizeH="0">
                <a:uFillTx/>
                <a:latin typeface="Arial" panose="020B0604020202020204" pitchFamily="34" charset="0"/>
                <a:ea typeface="MiSans" panose="00000500000000000000" charset="-122"/>
              </a:defRPr>
            </a:lvl3pPr>
            <a:lvl4pPr eaLnBrk="1" fontAlgn="auto" latinLnBrk="0" hangingPunct="1">
              <a:defRPr u="none" strike="noStrike" kern="1200" cap="none" spc="150" normalizeH="0">
                <a:uFillTx/>
                <a:latin typeface="Arial" panose="020B0604020202020204" pitchFamily="34" charset="0"/>
                <a:ea typeface="MiSans" panose="00000500000000000000" charset="-122"/>
              </a:defRPr>
            </a:lvl4pPr>
            <a:lvl5pPr eaLnBrk="1" fontAlgn="auto" latinLnBrk="0" hangingPunct="1">
              <a:defRPr u="none" strike="noStrike" kern="1200" cap="none" spc="150" normalizeH="0">
                <a:uFillTx/>
                <a:latin typeface="Arial" panose="020B0604020202020204" pitchFamily="34" charset="0"/>
                <a:ea typeface="MiSans" panose="00000500000000000000"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hf sldNum="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4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MiSans" panose="00000500000000000000" charset="-122"/>
                <a:ea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MiSans" panose="00000500000000000000" charset="-122"/>
                <a:ea typeface="MiSans" panose="000005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MiSans" panose="00000500000000000000" charset="-122"/>
                <a:ea typeface="MiSans" panose="000005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MiSans" panose="00000500000000000000" charset="-122"/>
                <a:ea typeface="MiSans" panose="000005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9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rgbClr val="FFFFFF"/>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uFillTx/>
                <a:latin typeface="MiSans" panose="00000500000000000000" charset="-122"/>
                <a:ea typeface="MiSans" panose="00000500000000000000"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defRPr u="none" strike="noStrike" kern="1200" cap="none" spc="150" normalizeH="0" baseline="0">
                <a:uFillTx/>
              </a:defRPr>
            </a:lvl1pPr>
            <a:lvl2pPr marL="685800" indent="-228600" defTabSz="914400" eaLnBrk="1" fontAlgn="auto" latinLnBrk="0" hangingPunct="1">
              <a:lnSpc>
                <a:spcPct val="120000"/>
              </a:lnSpc>
              <a:spcAft>
                <a:spcPts val="600"/>
              </a:spcAft>
              <a:tabLst>
                <a:tab pos="1609725" algn="l"/>
                <a:tab pos="1609725" algn="l"/>
                <a:tab pos="1609725" algn="l"/>
                <a:tab pos="1609725" algn="l"/>
              </a:tabLst>
              <a:defRPr u="none" strike="noStrike" kern="1200" cap="none" spc="150" normalizeH="0" baseline="0">
                <a:uFillTx/>
              </a:defRPr>
            </a:lvl2pPr>
            <a:lvl3pPr marL="1143000" indent="-228600" eaLnBrk="1" fontAlgn="auto" latinLnBrk="0" hangingPunct="1">
              <a:lnSpc>
                <a:spcPct val="120000"/>
              </a:lnSpc>
              <a:spcAft>
                <a:spcPts val="600"/>
              </a:spcAft>
              <a:defRPr u="none" strike="noStrike" kern="1200" cap="none" spc="150" normalizeH="0" baseline="0">
                <a:uFillTx/>
              </a:defRPr>
            </a:lvl3pPr>
            <a:lvl4pPr marL="1600200" indent="-228600" eaLnBrk="1" fontAlgn="auto" latinLnBrk="0" hangingPunct="1">
              <a:lnSpc>
                <a:spcPct val="120000"/>
              </a:lnSpc>
              <a:spcAft>
                <a:spcPts val="300"/>
              </a:spcAft>
              <a:defRPr u="none" strike="noStrike" kern="1200" cap="none" spc="150" normalizeH="0" baseline="0">
                <a:uFillTx/>
              </a:defRPr>
            </a:lvl4pPr>
            <a:lvl5pPr marL="2057400" indent="-228600" eaLnBrk="1" fontAlgn="auto" latinLnBrk="0" hangingPunct="1">
              <a:lnSpc>
                <a:spcPct val="120000"/>
              </a:lnSpc>
              <a:spcAft>
                <a:spcPts val="300"/>
              </a:spcAft>
              <a:defRPr u="none" strike="noStrike" kern="1200" cap="none" spc="150" normalizeH="0" baseline="0">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hf sldNum="0" ftr="0" dt="0"/>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内容">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defRPr u="none" strike="noStrike" kern="1200" cap="none" spc="150" normalizeH="0" baseline="0">
                <a:uFillTx/>
              </a:defRPr>
            </a:lvl1pPr>
            <a:lvl2pPr marL="685800" indent="-228600" defTabSz="914400" eaLnBrk="1" fontAlgn="auto" latinLnBrk="0" hangingPunct="1">
              <a:lnSpc>
                <a:spcPct val="120000"/>
              </a:lnSpc>
              <a:tabLst>
                <a:tab pos="1609725" algn="l"/>
                <a:tab pos="1609725" algn="l"/>
                <a:tab pos="1609725" algn="l"/>
                <a:tab pos="1609725" algn="l"/>
              </a:tabLst>
              <a:defRPr u="none" strike="noStrike" kern="1200" cap="none" spc="150" normalizeH="0" baseline="0">
                <a:uFillTx/>
              </a:defRPr>
            </a:lvl2pPr>
            <a:lvl3pPr marL="1143000" indent="-228600" eaLnBrk="1" fontAlgn="auto" latinLnBrk="0" hangingPunct="1">
              <a:lnSpc>
                <a:spcPct val="120000"/>
              </a:lnSpc>
              <a:defRPr u="none" strike="noStrike" kern="1200" cap="none" spc="150" normalizeH="0" baseline="0">
                <a:uFillTx/>
              </a:defRPr>
            </a:lvl3pPr>
            <a:lvl4pPr marL="1600200" indent="-228600" eaLnBrk="1" fontAlgn="auto" latinLnBrk="0" hangingPunct="1">
              <a:lnSpc>
                <a:spcPct val="120000"/>
              </a:lnSpc>
              <a:defRPr u="none" strike="noStrike" kern="1200" cap="none" spc="150" normalizeH="0" baseline="0">
                <a:uFillTx/>
              </a:defRPr>
            </a:lvl4pPr>
            <a:lvl5pPr marL="2057400" indent="-228600" eaLnBrk="1" fontAlgn="auto" latinLnBrk="0" hangingPunct="1">
              <a:lnSpc>
                <a:spcPct val="120000"/>
              </a:lnSpc>
              <a:defRPr u="none" strike="noStrike" kern="1200" cap="none" spc="150" normalizeH="0" baseline="0">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sldNum="0" ftr="0" dt="0"/>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effectLst/>
                <a:uFillTx/>
                <a:latin typeface="MiSans" panose="00000500000000000000" charset="-122"/>
                <a:ea typeface="MiSans" panose="00000500000000000000" charset="-122"/>
                <a:cs typeface="+mj-cs"/>
                <a:sym typeface="+mn-ea"/>
              </a:defRPr>
            </a:lvl1pPr>
          </a:lstStyle>
          <a:p>
            <a:pPr lvl="0"/>
            <a:r>
              <a:rPr dirty="0">
                <a:sym typeface="+mn-ea"/>
              </a:rPr>
              <a:t>单击此处编辑标题</a:t>
            </a:r>
            <a:endParaRPr dirty="0">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lvl1pPr>
          </a:lstStyle>
          <a:p>
            <a:pPr lvl="0"/>
            <a:r>
              <a:rPr lang="zh-CN" altLang="en-US" dirty="0"/>
              <a:t>单击此处编辑母版文本样式</a:t>
            </a:r>
            <a:endParaRPr lang="zh-CN" altLang="en-US" dirty="0"/>
          </a:p>
        </p:txBody>
      </p:sp>
    </p:spTree>
  </p:cSld>
  <p:clrMapOvr>
    <a:masterClrMapping/>
  </p:clrMapOvr>
  <p:hf sldNum="0" ftr="0" dt="0"/>
</p:sldLayout>
</file>

<file path=ppt/slideLayouts/slideLayout9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98" Type="http://schemas.openxmlformats.org/officeDocument/2006/relationships/theme" Target="../theme/theme1.xml"/><Relationship Id="rId97" Type="http://schemas.openxmlformats.org/officeDocument/2006/relationships/tags" Target="../tags/tag709.xml"/><Relationship Id="rId96" Type="http://schemas.openxmlformats.org/officeDocument/2006/relationships/tags" Target="../tags/tag708.xml"/><Relationship Id="rId95" Type="http://schemas.openxmlformats.org/officeDocument/2006/relationships/tags" Target="../tags/tag707.xml"/><Relationship Id="rId94" Type="http://schemas.openxmlformats.org/officeDocument/2006/relationships/tags" Target="../tags/tag706.xml"/><Relationship Id="rId93" Type="http://schemas.openxmlformats.org/officeDocument/2006/relationships/tags" Target="../tags/tag705.xml"/><Relationship Id="rId92" Type="http://schemas.openxmlformats.org/officeDocument/2006/relationships/slideLayout" Target="../slideLayouts/slideLayout92.xml"/><Relationship Id="rId91" Type="http://schemas.openxmlformats.org/officeDocument/2006/relationships/slideLayout" Target="../slideLayouts/slideLayout91.xml"/><Relationship Id="rId90" Type="http://schemas.openxmlformats.org/officeDocument/2006/relationships/slideLayout" Target="../slideLayouts/slideLayout90.xml"/><Relationship Id="rId9" Type="http://schemas.openxmlformats.org/officeDocument/2006/relationships/slideLayout" Target="../slideLayouts/slideLayout9.xml"/><Relationship Id="rId89" Type="http://schemas.openxmlformats.org/officeDocument/2006/relationships/slideLayout" Target="../slideLayouts/slideLayout89.xml"/><Relationship Id="rId88" Type="http://schemas.openxmlformats.org/officeDocument/2006/relationships/slideLayout" Target="../slideLayouts/slideLayout88.xml"/><Relationship Id="rId87" Type="http://schemas.openxmlformats.org/officeDocument/2006/relationships/slideLayout" Target="../slideLayouts/slideLayout87.xml"/><Relationship Id="rId86" Type="http://schemas.openxmlformats.org/officeDocument/2006/relationships/slideLayout" Target="../slideLayouts/slideLayout86.xml"/><Relationship Id="rId85" Type="http://schemas.openxmlformats.org/officeDocument/2006/relationships/slideLayout" Target="../slideLayouts/slideLayout85.xml"/><Relationship Id="rId84" Type="http://schemas.openxmlformats.org/officeDocument/2006/relationships/slideLayout" Target="../slideLayouts/slideLayout84.xml"/><Relationship Id="rId83" Type="http://schemas.openxmlformats.org/officeDocument/2006/relationships/slideLayout" Target="../slideLayouts/slideLayout83.xml"/><Relationship Id="rId82" Type="http://schemas.openxmlformats.org/officeDocument/2006/relationships/slideLayout" Target="../slideLayouts/slideLayout82.xml"/><Relationship Id="rId81" Type="http://schemas.openxmlformats.org/officeDocument/2006/relationships/slideLayout" Target="../slideLayouts/slideLayout81.xml"/><Relationship Id="rId80" Type="http://schemas.openxmlformats.org/officeDocument/2006/relationships/slideLayout" Target="../slideLayouts/slideLayout80.xml"/><Relationship Id="rId8" Type="http://schemas.openxmlformats.org/officeDocument/2006/relationships/slideLayout" Target="../slideLayouts/slideLayout8.xml"/><Relationship Id="rId79" Type="http://schemas.openxmlformats.org/officeDocument/2006/relationships/slideLayout" Target="../slideLayouts/slideLayout79.xml"/><Relationship Id="rId78" Type="http://schemas.openxmlformats.org/officeDocument/2006/relationships/slideLayout" Target="../slideLayouts/slideLayout78.xml"/><Relationship Id="rId77" Type="http://schemas.openxmlformats.org/officeDocument/2006/relationships/slideLayout" Target="../slideLayouts/slideLayout77.xml"/><Relationship Id="rId76" Type="http://schemas.openxmlformats.org/officeDocument/2006/relationships/slideLayout" Target="../slideLayouts/slideLayout76.xml"/><Relationship Id="rId75" Type="http://schemas.openxmlformats.org/officeDocument/2006/relationships/slideLayout" Target="../slideLayouts/slideLayout75.xml"/><Relationship Id="rId74" Type="http://schemas.openxmlformats.org/officeDocument/2006/relationships/slideLayout" Target="../slideLayouts/slideLayout74.xml"/><Relationship Id="rId73" Type="http://schemas.openxmlformats.org/officeDocument/2006/relationships/slideLayout" Target="../slideLayouts/slideLayout73.xml"/><Relationship Id="rId72" Type="http://schemas.openxmlformats.org/officeDocument/2006/relationships/slideLayout" Target="../slideLayouts/slideLayout72.xml"/><Relationship Id="rId71" Type="http://schemas.openxmlformats.org/officeDocument/2006/relationships/slideLayout" Target="../slideLayouts/slideLayout71.xml"/><Relationship Id="rId70" Type="http://schemas.openxmlformats.org/officeDocument/2006/relationships/slideLayout" Target="../slideLayouts/slideLayout70.xml"/><Relationship Id="rId7" Type="http://schemas.openxmlformats.org/officeDocument/2006/relationships/slideLayout" Target="../slideLayouts/slideLayout7.xml"/><Relationship Id="rId69" Type="http://schemas.openxmlformats.org/officeDocument/2006/relationships/slideLayout" Target="../slideLayouts/slideLayout69.xml"/><Relationship Id="rId68" Type="http://schemas.openxmlformats.org/officeDocument/2006/relationships/slideLayout" Target="../slideLayouts/slideLayout68.xml"/><Relationship Id="rId67" Type="http://schemas.openxmlformats.org/officeDocument/2006/relationships/slideLayout" Target="../slideLayouts/slideLayout67.xml"/><Relationship Id="rId66" Type="http://schemas.openxmlformats.org/officeDocument/2006/relationships/slideLayout" Target="../slideLayouts/slideLayout66.xml"/><Relationship Id="rId65" Type="http://schemas.openxmlformats.org/officeDocument/2006/relationships/slideLayout" Target="../slideLayouts/slideLayout65.xml"/><Relationship Id="rId64" Type="http://schemas.openxmlformats.org/officeDocument/2006/relationships/slideLayout" Target="../slideLayouts/slideLayout64.xml"/><Relationship Id="rId63" Type="http://schemas.openxmlformats.org/officeDocument/2006/relationships/slideLayout" Target="../slideLayouts/slideLayout63.xml"/><Relationship Id="rId62" Type="http://schemas.openxmlformats.org/officeDocument/2006/relationships/slideLayout" Target="../slideLayouts/slideLayout62.xml"/><Relationship Id="rId61" Type="http://schemas.openxmlformats.org/officeDocument/2006/relationships/slideLayout" Target="../slideLayouts/slideLayout61.xml"/><Relationship Id="rId60" Type="http://schemas.openxmlformats.org/officeDocument/2006/relationships/slideLayout" Target="../slideLayouts/slideLayout60.xml"/><Relationship Id="rId6" Type="http://schemas.openxmlformats.org/officeDocument/2006/relationships/slideLayout" Target="../slideLayouts/slideLayout6.xml"/><Relationship Id="rId59" Type="http://schemas.openxmlformats.org/officeDocument/2006/relationships/slideLayout" Target="../slideLayouts/slideLayout59.xml"/><Relationship Id="rId58" Type="http://schemas.openxmlformats.org/officeDocument/2006/relationships/slideLayout" Target="../slideLayouts/slideLayout58.xml"/><Relationship Id="rId57" Type="http://schemas.openxmlformats.org/officeDocument/2006/relationships/slideLayout" Target="../slideLayouts/slideLayout57.xml"/><Relationship Id="rId56" Type="http://schemas.openxmlformats.org/officeDocument/2006/relationships/slideLayout" Target="../slideLayouts/slideLayout56.xml"/><Relationship Id="rId55" Type="http://schemas.openxmlformats.org/officeDocument/2006/relationships/slideLayout" Target="../slideLayouts/slideLayout55.xml"/><Relationship Id="rId54" Type="http://schemas.openxmlformats.org/officeDocument/2006/relationships/slideLayout" Target="../slideLayouts/slideLayout54.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 Type="http://schemas.openxmlformats.org/officeDocument/2006/relationships/slideLayout" Target="../slideLayouts/slideLayout5.xml"/><Relationship Id="rId49" Type="http://schemas.openxmlformats.org/officeDocument/2006/relationships/slideLayout" Target="../slideLayouts/slideLayout4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95.xml"/><Relationship Id="rId2" Type="http://schemas.openxmlformats.org/officeDocument/2006/relationships/slideLayout" Target="../slideLayouts/slideLayout94.xml"/><Relationship Id="rId1" Type="http://schemas.openxmlformats.org/officeDocument/2006/relationships/slideLayout" Target="../slideLayouts/slideLayout9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93"/>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94"/>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95"/>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MiSans" panose="00000500000000000000" charset="-122"/>
                <a:ea typeface="MiSans" panose="00000500000000000000" charset="-122"/>
              </a:defRPr>
            </a:lvl1p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3"/>
            <p:custDataLst>
              <p:tags r:id="rId96"/>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MiSans" panose="00000500000000000000" charset="-122"/>
                <a:ea typeface="MiSans" panose="00000500000000000000" charset="-122"/>
              </a:defRPr>
            </a:lvl1pPr>
          </a:lstStyle>
          <a:p>
            <a:endParaRPr lang="zh-CN" altLang="en-US" dirty="0"/>
          </a:p>
        </p:txBody>
      </p:sp>
      <p:sp>
        <p:nvSpPr>
          <p:cNvPr id="6" name="灯片编号占位符 5"/>
          <p:cNvSpPr>
            <a:spLocks noGrp="1"/>
          </p:cNvSpPr>
          <p:nvPr>
            <p:ph type="sldNum" sz="quarter" idx="4"/>
            <p:custDataLst>
              <p:tags r:id="rId97"/>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MiSans" panose="00000500000000000000" charset="-122"/>
                <a:ea typeface="MiSans" panose="00000500000000000000" charset="-122"/>
              </a:defRPr>
            </a:lvl1pPr>
          </a:lstStyle>
          <a:p>
            <a:fld id="{49AE70B2-8BF9-45C0-BB95-33D1B9D3A854}"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 id="2147483716" r:id="rId68"/>
    <p:sldLayoutId id="2147483717" r:id="rId69"/>
    <p:sldLayoutId id="2147483718" r:id="rId70"/>
    <p:sldLayoutId id="2147483719" r:id="rId71"/>
    <p:sldLayoutId id="2147483720" r:id="rId72"/>
    <p:sldLayoutId id="2147483721" r:id="rId73"/>
    <p:sldLayoutId id="2147483722" r:id="rId74"/>
    <p:sldLayoutId id="2147483723" r:id="rId75"/>
    <p:sldLayoutId id="2147483724" r:id="rId76"/>
    <p:sldLayoutId id="2147483725" r:id="rId77"/>
    <p:sldLayoutId id="2147483726" r:id="rId78"/>
    <p:sldLayoutId id="2147483727" r:id="rId79"/>
    <p:sldLayoutId id="2147483728" r:id="rId80"/>
    <p:sldLayoutId id="2147483729" r:id="rId81"/>
    <p:sldLayoutId id="2147483730" r:id="rId82"/>
    <p:sldLayoutId id="2147483731" r:id="rId83"/>
    <p:sldLayoutId id="2147483732" r:id="rId84"/>
    <p:sldLayoutId id="2147483733" r:id="rId85"/>
    <p:sldLayoutId id="2147483734" r:id="rId86"/>
    <p:sldLayoutId id="2147483735" r:id="rId87"/>
    <p:sldLayoutId id="2147483736" r:id="rId88"/>
    <p:sldLayoutId id="2147483737" r:id="rId89"/>
    <p:sldLayoutId id="2147483738" r:id="rId90"/>
    <p:sldLayoutId id="2147483739" r:id="rId91"/>
    <p:sldLayoutId id="2147483740" r:id="rId92"/>
  </p:sldLayoutIdLst>
  <p:hf sldNum="0" ftr="0" dt="0"/>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iSans" panose="00000500000000000000" charset="-122"/>
          <a:ea typeface="MiSans" panose="00000500000000000000"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iSans" panose="00000500000000000000" charset="-122"/>
          <a:ea typeface="MiSans" panose="00000500000000000000" charset="-122"/>
          <a:cs typeface="+mn-cs"/>
        </a:defRPr>
      </a:lvl1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711.xml"/><Relationship Id="rId2" Type="http://schemas.openxmlformats.org/officeDocument/2006/relationships/tags" Target="../tags/tag710.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xml"/><Relationship Id="rId3" Type="http://schemas.openxmlformats.org/officeDocument/2006/relationships/tags" Target="../tags/tag724.xml"/><Relationship Id="rId2" Type="http://schemas.openxmlformats.org/officeDocument/2006/relationships/image" Target="../media/image8.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1.xml"/><Relationship Id="rId3" Type="http://schemas.openxmlformats.org/officeDocument/2006/relationships/tags" Target="../tags/tag725.xml"/><Relationship Id="rId2" Type="http://schemas.openxmlformats.org/officeDocument/2006/relationships/image" Target="../media/image9.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xml"/><Relationship Id="rId3" Type="http://schemas.openxmlformats.org/officeDocument/2006/relationships/tags" Target="../tags/tag726.xml"/><Relationship Id="rId2" Type="http://schemas.openxmlformats.org/officeDocument/2006/relationships/image" Target="../media/image10.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1.xml"/><Relationship Id="rId3" Type="http://schemas.openxmlformats.org/officeDocument/2006/relationships/tags" Target="../tags/tag727.xml"/><Relationship Id="rId2" Type="http://schemas.openxmlformats.org/officeDocument/2006/relationships/image" Target="../media/image11.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1.xml"/><Relationship Id="rId3" Type="http://schemas.openxmlformats.org/officeDocument/2006/relationships/tags" Target="../tags/tag728.xml"/><Relationship Id="rId2" Type="http://schemas.openxmlformats.org/officeDocument/2006/relationships/image" Target="../media/image12.pn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1.xml"/><Relationship Id="rId3" Type="http://schemas.openxmlformats.org/officeDocument/2006/relationships/tags" Target="../tags/tag729.xml"/><Relationship Id="rId2" Type="http://schemas.openxmlformats.org/officeDocument/2006/relationships/image" Target="../media/image13.pn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xml"/><Relationship Id="rId2" Type="http://schemas.openxmlformats.org/officeDocument/2006/relationships/tags" Target="../tags/tag730.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1.xml"/><Relationship Id="rId3" Type="http://schemas.openxmlformats.org/officeDocument/2006/relationships/tags" Target="../tags/tag731.xml"/><Relationship Id="rId2" Type="http://schemas.openxmlformats.org/officeDocument/2006/relationships/image" Target="../media/image14.pn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1.xml"/><Relationship Id="rId3" Type="http://schemas.openxmlformats.org/officeDocument/2006/relationships/tags" Target="../tags/tag732.xml"/><Relationship Id="rId2" Type="http://schemas.openxmlformats.org/officeDocument/2006/relationships/image" Target="../media/image15.png"/><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1.xml"/><Relationship Id="rId3" Type="http://schemas.openxmlformats.org/officeDocument/2006/relationships/tags" Target="../tags/tag733.xml"/><Relationship Id="rId2" Type="http://schemas.openxmlformats.org/officeDocument/2006/relationships/image" Target="../media/image16.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1.xml"/><Relationship Id="rId4" Type="http://schemas.openxmlformats.org/officeDocument/2006/relationships/tags" Target="../tags/tag714.xml"/><Relationship Id="rId3" Type="http://schemas.openxmlformats.org/officeDocument/2006/relationships/tags" Target="../tags/tag713.xml"/><Relationship Id="rId2" Type="http://schemas.openxmlformats.org/officeDocument/2006/relationships/tags" Target="../tags/tag71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1.xml"/><Relationship Id="rId3" Type="http://schemas.openxmlformats.org/officeDocument/2006/relationships/tags" Target="../tags/tag734.xml"/><Relationship Id="rId2" Type="http://schemas.openxmlformats.org/officeDocument/2006/relationships/image" Target="../media/image17.png"/><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1.xml"/><Relationship Id="rId2" Type="http://schemas.openxmlformats.org/officeDocument/2006/relationships/tags" Target="../tags/tag735.xml"/><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36.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1.xml"/><Relationship Id="rId4" Type="http://schemas.openxmlformats.org/officeDocument/2006/relationships/tags" Target="../tags/tag717.xml"/><Relationship Id="rId3" Type="http://schemas.openxmlformats.org/officeDocument/2006/relationships/tags" Target="../tags/tag716.xml"/><Relationship Id="rId2" Type="http://schemas.openxmlformats.org/officeDocument/2006/relationships/tags" Target="../tags/tag715.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xml"/><Relationship Id="rId3" Type="http://schemas.openxmlformats.org/officeDocument/2006/relationships/tags" Target="../tags/tag718.xml"/><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xml"/><Relationship Id="rId3" Type="http://schemas.openxmlformats.org/officeDocument/2006/relationships/tags" Target="../tags/tag719.xml"/><Relationship Id="rId2" Type="http://schemas.openxmlformats.org/officeDocument/2006/relationships/image" Target="../media/image3.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xml"/><Relationship Id="rId3" Type="http://schemas.openxmlformats.org/officeDocument/2006/relationships/tags" Target="../tags/tag720.xml"/><Relationship Id="rId2" Type="http://schemas.openxmlformats.org/officeDocument/2006/relationships/image" Target="../media/image4.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xml"/><Relationship Id="rId3" Type="http://schemas.openxmlformats.org/officeDocument/2006/relationships/tags" Target="../tags/tag721.xml"/><Relationship Id="rId2" Type="http://schemas.openxmlformats.org/officeDocument/2006/relationships/image" Target="../media/image5.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xml"/><Relationship Id="rId3" Type="http://schemas.openxmlformats.org/officeDocument/2006/relationships/tags" Target="../tags/tag722.xml"/><Relationship Id="rId2" Type="http://schemas.openxmlformats.org/officeDocument/2006/relationships/image" Target="../media/image6.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xml"/><Relationship Id="rId3" Type="http://schemas.openxmlformats.org/officeDocument/2006/relationships/tags" Target="../tags/tag723.xml"/><Relationship Id="rId2" Type="http://schemas.openxmlformats.org/officeDocument/2006/relationships/image" Target="../media/image7.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81849"/>
        </a:solidFill>
        <a:effectLst/>
      </p:bgPr>
    </p:bg>
    <p:spTree>
      <p:nvGrpSpPr>
        <p:cNvPr id="1" name=""/>
        <p:cNvGrpSpPr/>
        <p:nvPr/>
      </p:nvGrpSpPr>
      <p:grpSpPr>
        <a:xfrm>
          <a:off x="0" y="0"/>
          <a:ext cx="0" cy="0"/>
          <a:chOff x="0" y="0"/>
          <a:chExt cx="0" cy="0"/>
        </a:xfrm>
      </p:grpSpPr>
      <p:pic>
        <p:nvPicPr>
          <p:cNvPr id="2" name="图片 1" descr="资源 37"/>
          <p:cNvPicPr>
            <a:picLocks noChangeAspect="1"/>
          </p:cNvPicPr>
          <p:nvPr/>
        </p:nvPicPr>
        <p:blipFill>
          <a:blip r:embed="rId1"/>
          <a:stretch>
            <a:fillRect/>
          </a:stretch>
        </p:blipFill>
        <p:spPr>
          <a:xfrm>
            <a:off x="4958080" y="356235"/>
            <a:ext cx="6108700" cy="5765165"/>
          </a:xfrm>
          <a:prstGeom prst="rect">
            <a:avLst/>
          </a:prstGeom>
        </p:spPr>
      </p:pic>
      <p:sp>
        <p:nvSpPr>
          <p:cNvPr id="3" name="文本框 2"/>
          <p:cNvSpPr txBox="1"/>
          <p:nvPr/>
        </p:nvSpPr>
        <p:spPr>
          <a:xfrm>
            <a:off x="1493520" y="1658620"/>
            <a:ext cx="9317355" cy="1014730"/>
          </a:xfrm>
          <a:prstGeom prst="rect">
            <a:avLst/>
          </a:prstGeom>
          <a:noFill/>
        </p:spPr>
        <p:txBody>
          <a:bodyPr wrap="square" rtlCol="0" anchor="t">
            <a:spAutoFit/>
          </a:bodyPr>
          <a:lstStyle/>
          <a:p>
            <a:pPr algn="l"/>
            <a:r>
              <a:rPr lang="en-US" sz="6000" b="1" dirty="0">
                <a:solidFill>
                  <a:schemeClr val="bg1"/>
                </a:solidFill>
                <a:cs typeface="+mn-ea"/>
                <a:sym typeface="+mn-lt"/>
              </a:rPr>
              <a:t>Programing Clinic</a:t>
            </a:r>
            <a:endParaRPr lang="en-US" sz="6000" b="1" dirty="0">
              <a:solidFill>
                <a:schemeClr val="bg1"/>
              </a:solidFill>
              <a:cs typeface="+mn-ea"/>
              <a:sym typeface="+mn-lt"/>
            </a:endParaRPr>
          </a:p>
        </p:txBody>
      </p:sp>
      <p:sp>
        <p:nvSpPr>
          <p:cNvPr id="60" name="文本框 59"/>
          <p:cNvSpPr txBox="1"/>
          <p:nvPr/>
        </p:nvSpPr>
        <p:spPr>
          <a:xfrm>
            <a:off x="1493520" y="2544445"/>
            <a:ext cx="9027160" cy="829945"/>
          </a:xfrm>
          <a:prstGeom prst="rect">
            <a:avLst/>
          </a:prstGeom>
          <a:noFill/>
        </p:spPr>
        <p:txBody>
          <a:bodyPr wrap="square" rtlCol="0">
            <a:spAutoFit/>
          </a:bodyPr>
          <a:lstStyle/>
          <a:p>
            <a:pPr algn="l"/>
            <a:r>
              <a:rPr lang="en-US" altLang="zh-CN" sz="4800" dirty="0">
                <a:solidFill>
                  <a:schemeClr val="bg1"/>
                </a:solidFill>
                <a:cs typeface="+mn-ea"/>
                <a:sym typeface="+mn-lt"/>
              </a:rPr>
              <a:t>Vehicle management </a:t>
            </a:r>
            <a:endParaRPr lang="en-US" altLang="zh-CN" sz="4800" dirty="0">
              <a:solidFill>
                <a:schemeClr val="bg1"/>
              </a:solidFill>
              <a:cs typeface="+mn-ea"/>
              <a:sym typeface="+mn-lt"/>
            </a:endParaRPr>
          </a:p>
        </p:txBody>
      </p:sp>
      <p:sp>
        <p:nvSpPr>
          <p:cNvPr id="61" name="文本框 60"/>
          <p:cNvSpPr txBox="1"/>
          <p:nvPr/>
        </p:nvSpPr>
        <p:spPr>
          <a:xfrm>
            <a:off x="1550670" y="3537585"/>
            <a:ext cx="7321550" cy="398780"/>
          </a:xfrm>
          <a:prstGeom prst="rect">
            <a:avLst/>
          </a:prstGeom>
          <a:noFill/>
        </p:spPr>
        <p:txBody>
          <a:bodyPr wrap="square" rtlCol="0">
            <a:spAutoFit/>
          </a:bodyPr>
          <a:lstStyle/>
          <a:p>
            <a:pPr algn="l"/>
            <a:r>
              <a:rPr lang="zh-CN" altLang="en-US" sz="2000" dirty="0">
                <a:solidFill>
                  <a:schemeClr val="bg1"/>
                </a:solidFill>
                <a:cs typeface="+mn-ea"/>
                <a:sym typeface="+mn-lt"/>
              </a:rPr>
              <a:t> </a:t>
            </a:r>
            <a:r>
              <a:rPr lang="zh-CN" altLang="en-US" sz="1200" dirty="0">
                <a:solidFill>
                  <a:schemeClr val="bg1"/>
                </a:solidFill>
                <a:cs typeface="+mn-ea"/>
                <a:sym typeface="+mn-lt"/>
              </a:rPr>
              <a:t> </a:t>
            </a:r>
            <a:endParaRPr lang="zh-CN" altLang="en-US" sz="1200" dirty="0">
              <a:solidFill>
                <a:schemeClr val="bg1"/>
              </a:solidFill>
              <a:cs typeface="+mn-ea"/>
              <a:sym typeface="+mn-lt"/>
            </a:endParaRPr>
          </a:p>
        </p:txBody>
      </p:sp>
      <p:sp>
        <p:nvSpPr>
          <p:cNvPr id="7" name="副标题 2"/>
          <p:cNvSpPr>
            <a:spLocks noGrp="1"/>
          </p:cNvSpPr>
          <p:nvPr>
            <p:custDataLst>
              <p:tags r:id="rId2"/>
            </p:custDataLst>
          </p:nvPr>
        </p:nvSpPr>
        <p:spPr>
          <a:xfrm>
            <a:off x="1503045" y="4483100"/>
            <a:ext cx="8767445" cy="1100455"/>
          </a:xfrm>
          <a:prstGeom prst="rect">
            <a:avLst/>
          </a:prstGeom>
        </p:spPr>
        <p:txBody>
          <a:bodyPr vert="horz" lIns="90000" tIns="46800" rIns="90000" bIns="46800" rtlCol="0"/>
          <a:lstStyle>
            <a:lvl1pPr marL="0" indent="0" algn="ctr" defTabSz="914400" rtl="0" eaLnBrk="1" fontAlgn="auto" latinLnBrk="0" hangingPunct="1">
              <a:lnSpc>
                <a:spcPct val="110000"/>
              </a:lnSpc>
              <a:spcBef>
                <a:spcPts val="0"/>
              </a:spcBef>
              <a:spcAft>
                <a:spcPts val="1000"/>
              </a:spcAft>
              <a:buFont typeface="Arial" panose="020B0604020202020204" pitchFamily="34" charset="0"/>
              <a:buNone/>
              <a:defRPr sz="2400" u="none" strike="noStrike" kern="1200" cap="none" spc="200" normalizeH="0" baseline="0">
                <a:solidFill>
                  <a:schemeClr val="tx1">
                    <a:lumMod val="65000"/>
                    <a:lumOff val="35000"/>
                  </a:schemeClr>
                </a:solidFill>
                <a:uFillTx/>
                <a:latin typeface="Arial" panose="020B0604020202020204" pitchFamily="34" charset="0"/>
                <a:ea typeface="MiSans" panose="00000500000000000000" charset="-122"/>
                <a:cs typeface="+mn-cs"/>
              </a:defRPr>
            </a:lvl1pPr>
            <a:lvl2pPr marL="457200" indent="0" algn="ctr" defTabSz="914400" rtl="0" eaLnBrk="1" fontAlgn="auto" latinLnBrk="0" hangingPunct="1">
              <a:lnSpc>
                <a:spcPct val="120000"/>
              </a:lnSpc>
              <a:spcBef>
                <a:spcPts val="0"/>
              </a:spcBef>
              <a:spcAft>
                <a:spcPts val="600"/>
              </a:spcAft>
              <a:buFont typeface="Arial" panose="020B0604020202020204" pitchFamily="34" charset="0"/>
              <a:buNone/>
              <a:tabLst>
                <a:tab pos="1609725" algn="l"/>
                <a:tab pos="1609725" algn="l"/>
                <a:tab pos="1609725" algn="l"/>
                <a:tab pos="1609725" algn="l"/>
              </a:tabLst>
              <a:defRPr sz="2000" u="none" strike="noStrike" kern="1200" cap="none" spc="150" normalizeH="0" baseline="0">
                <a:solidFill>
                  <a:schemeClr val="tx1">
                    <a:lumMod val="65000"/>
                    <a:lumOff val="35000"/>
                  </a:schemeClr>
                </a:solidFill>
                <a:uFillTx/>
                <a:latin typeface="Arial" panose="020B0604020202020204" pitchFamily="34" charset="0"/>
                <a:ea typeface="MiSans" panose="00000500000000000000" charset="-122"/>
                <a:cs typeface="+mn-cs"/>
              </a:defRPr>
            </a:lvl2pPr>
            <a:lvl3pPr marL="914400" indent="0" algn="ctr" defTabSz="914400" rtl="0" eaLnBrk="1" fontAlgn="auto" latinLnBrk="0" hangingPunct="1">
              <a:lnSpc>
                <a:spcPct val="120000"/>
              </a:lnSpc>
              <a:spcBef>
                <a:spcPts val="0"/>
              </a:spcBef>
              <a:spcAft>
                <a:spcPts val="600"/>
              </a:spcAft>
              <a:buFont typeface="Arial" panose="020B0604020202020204" pitchFamily="34" charset="0"/>
              <a:buNone/>
              <a:defRPr sz="1800" u="none" strike="noStrike" kern="1200" cap="none" spc="150" normalizeH="0" baseline="0">
                <a:solidFill>
                  <a:schemeClr val="tx1">
                    <a:lumMod val="65000"/>
                    <a:lumOff val="35000"/>
                  </a:schemeClr>
                </a:solidFill>
                <a:uFillTx/>
                <a:latin typeface="Arial" panose="020B0604020202020204" pitchFamily="34" charset="0"/>
                <a:ea typeface="MiSans" panose="00000500000000000000" charset="-122"/>
                <a:cs typeface="+mn-cs"/>
              </a:defRPr>
            </a:lvl3pPr>
            <a:lvl4pPr marL="1371600" indent="0" algn="ctr" defTabSz="914400" rtl="0" eaLnBrk="1" fontAlgn="auto" latinLnBrk="0" hangingPunct="1">
              <a:lnSpc>
                <a:spcPct val="120000"/>
              </a:lnSpc>
              <a:spcBef>
                <a:spcPts val="0"/>
              </a:spcBef>
              <a:spcAft>
                <a:spcPts val="300"/>
              </a:spcAft>
              <a:buFont typeface="Wingdings" panose="05000000000000000000" charset="0"/>
              <a:buNone/>
              <a:defRPr sz="1600" u="none" strike="noStrike" kern="1200" cap="none" spc="150" normalizeH="0" baseline="0">
                <a:solidFill>
                  <a:schemeClr val="tx1">
                    <a:lumMod val="65000"/>
                    <a:lumOff val="35000"/>
                  </a:schemeClr>
                </a:solidFill>
                <a:uFillTx/>
                <a:latin typeface="Arial" panose="020B0604020202020204" pitchFamily="34" charset="0"/>
                <a:ea typeface="MiSans" panose="00000500000000000000" charset="-122"/>
                <a:cs typeface="+mn-cs"/>
              </a:defRPr>
            </a:lvl4pPr>
            <a:lvl5pPr marL="1828800" indent="0" algn="ctr" defTabSz="914400" rtl="0" eaLnBrk="1" fontAlgn="auto" latinLnBrk="0" hangingPunct="1">
              <a:lnSpc>
                <a:spcPct val="120000"/>
              </a:lnSpc>
              <a:spcBef>
                <a:spcPts val="0"/>
              </a:spcBef>
              <a:spcAft>
                <a:spcPts val="300"/>
              </a:spcAft>
              <a:buFont typeface="Arial" panose="020B0604020202020204" pitchFamily="34" charset="0"/>
              <a:buNone/>
              <a:defRPr sz="1600" u="none" strike="noStrike" kern="1200" cap="none" spc="150" normalizeH="0" baseline="0">
                <a:solidFill>
                  <a:schemeClr val="tx1">
                    <a:lumMod val="65000"/>
                    <a:lumOff val="35000"/>
                  </a:schemeClr>
                </a:solidFill>
                <a:uFillTx/>
                <a:latin typeface="Arial" panose="020B0604020202020204" pitchFamily="34" charset="0"/>
                <a:ea typeface="MiSans" panose="00000500000000000000"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1800" dirty="0">
                <a:solidFill>
                  <a:schemeClr val="bg1"/>
                </a:solidFill>
                <a:latin typeface="+mn-lt"/>
                <a:ea typeface="+mn-ea"/>
                <a:cs typeface="+mn-ea"/>
                <a:sym typeface="+mn-lt"/>
              </a:rPr>
              <a:t>reporting person：</a:t>
            </a:r>
            <a:r>
              <a:rPr lang="en-US" sz="1800" dirty="0">
                <a:solidFill>
                  <a:schemeClr val="bg1"/>
                </a:solidFill>
                <a:latin typeface="+mn-lt"/>
                <a:ea typeface="+mn-ea"/>
                <a:cs typeface="+mn-ea"/>
                <a:sym typeface="+mn-lt"/>
              </a:rPr>
              <a:t>Duan Youzhen</a:t>
            </a:r>
            <a:r>
              <a:rPr lang="en-US" altLang="zh-CN" sz="1800" dirty="0">
                <a:solidFill>
                  <a:schemeClr val="bg1"/>
                </a:solidFill>
                <a:latin typeface="+mn-lt"/>
                <a:ea typeface="+mn-ea"/>
                <a:cs typeface="+mn-ea"/>
                <a:sym typeface="+mn-lt"/>
              </a:rPr>
              <a:t>  </a:t>
            </a:r>
            <a:endParaRPr lang="en-US" altLang="zh-CN" sz="1800" dirty="0">
              <a:solidFill>
                <a:schemeClr val="bg1"/>
              </a:solidFill>
              <a:latin typeface="+mn-lt"/>
              <a:ea typeface="+mn-ea"/>
              <a:cs typeface="+mn-ea"/>
              <a:sym typeface="+mn-lt"/>
            </a:endParaRPr>
          </a:p>
          <a:p>
            <a:pPr algn="l"/>
            <a:r>
              <a:rPr lang="zh-CN" altLang="en-US" sz="1800" dirty="0">
                <a:solidFill>
                  <a:schemeClr val="bg1"/>
                </a:solidFill>
                <a:latin typeface="+mn-lt"/>
                <a:ea typeface="+mn-ea"/>
                <a:cs typeface="+mn-ea"/>
                <a:sym typeface="+mn-lt"/>
              </a:rPr>
              <a:t>reporting </a:t>
            </a:r>
            <a:r>
              <a:rPr lang="en-US" altLang="zh-CN" sz="1800" dirty="0">
                <a:solidFill>
                  <a:schemeClr val="bg1"/>
                </a:solidFill>
                <a:latin typeface="+mn-lt"/>
                <a:ea typeface="+mn-ea"/>
                <a:cs typeface="+mn-ea"/>
                <a:sym typeface="+mn-lt"/>
              </a:rPr>
              <a:t>time</a:t>
            </a:r>
            <a:r>
              <a:rPr lang="zh-CN" altLang="en-US" sz="1800" dirty="0">
                <a:solidFill>
                  <a:schemeClr val="bg1"/>
                </a:solidFill>
                <a:latin typeface="+mn-lt"/>
                <a:ea typeface="+mn-ea"/>
                <a:cs typeface="+mn-ea"/>
                <a:sym typeface="+mn-lt"/>
              </a:rPr>
              <a:t>：</a:t>
            </a:r>
            <a:r>
              <a:rPr lang="en-US" sz="1800" dirty="0">
                <a:solidFill>
                  <a:schemeClr val="bg1"/>
                </a:solidFill>
                <a:latin typeface="+mn-lt"/>
                <a:ea typeface="+mn-ea"/>
                <a:cs typeface="+mn-ea"/>
                <a:sym typeface="+mn-lt"/>
              </a:rPr>
              <a:t>09.06.2024</a:t>
            </a:r>
            <a:endParaRPr lang="zh-CN" altLang="en-US" sz="1800" dirty="0">
              <a:solidFill>
                <a:schemeClr val="bg1"/>
              </a:solidFill>
              <a:latin typeface="+mn-lt"/>
              <a:ea typeface="+mn-ea"/>
              <a:cs typeface="+mn-ea"/>
              <a:sym typeface="+mn-lt"/>
            </a:endParaRPr>
          </a:p>
          <a:p>
            <a:pPr algn="l"/>
            <a:endParaRPr lang="zh-CN" altLang="en-US" sz="1800" dirty="0">
              <a:solidFill>
                <a:schemeClr val="bg1"/>
              </a:solidFill>
              <a:latin typeface="+mn-lt"/>
              <a:ea typeface="+mn-ea"/>
              <a:cs typeface="+mn-ea"/>
              <a:sym typeface="+mn-lt"/>
            </a:endParaRPr>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81849"/>
        </a:solidFill>
        <a:effectLst/>
      </p:bgPr>
    </p:bg>
    <p:spTree>
      <p:nvGrpSpPr>
        <p:cNvPr id="1" name=""/>
        <p:cNvGrpSpPr/>
        <p:nvPr/>
      </p:nvGrpSpPr>
      <p:grpSpPr>
        <a:xfrm>
          <a:off x="0" y="0"/>
          <a:ext cx="0" cy="0"/>
          <a:chOff x="0" y="0"/>
          <a:chExt cx="0" cy="0"/>
        </a:xfrm>
      </p:grpSpPr>
      <p:pic>
        <p:nvPicPr>
          <p:cNvPr id="2" name="图片 1" descr="资源 37"/>
          <p:cNvPicPr>
            <a:picLocks noChangeAspect="1"/>
          </p:cNvPicPr>
          <p:nvPr/>
        </p:nvPicPr>
        <p:blipFill>
          <a:blip r:embed="rId1"/>
          <a:stretch>
            <a:fillRect/>
          </a:stretch>
        </p:blipFill>
        <p:spPr>
          <a:xfrm>
            <a:off x="-2790190" y="-2945130"/>
            <a:ext cx="6108700" cy="5765165"/>
          </a:xfrm>
          <a:prstGeom prst="rect">
            <a:avLst/>
          </a:prstGeom>
        </p:spPr>
      </p:pic>
      <p:sp>
        <p:nvSpPr>
          <p:cNvPr id="37" name="矩形 36"/>
          <p:cNvSpPr/>
          <p:nvPr/>
        </p:nvSpPr>
        <p:spPr>
          <a:xfrm>
            <a:off x="1188085" y="535305"/>
            <a:ext cx="14767560" cy="657225"/>
          </a:xfrm>
          <a:prstGeom prst="rect">
            <a:avLst/>
          </a:prstGeom>
        </p:spPr>
        <p:txBody>
          <a:bodyPr wrap="none">
            <a:noAutofit/>
          </a:bodyPr>
          <a:lstStyle/>
          <a:p>
            <a:pPr algn="l"/>
            <a:r>
              <a:rPr lang="en-US" sz="2800" dirty="0">
                <a:solidFill>
                  <a:schemeClr val="bg1"/>
                </a:solidFill>
                <a:cs typeface="+mn-ea"/>
                <a:sym typeface="+mn-lt"/>
              </a:rPr>
              <a:t>U</a:t>
            </a:r>
            <a:r>
              <a:rPr sz="2800" dirty="0">
                <a:solidFill>
                  <a:schemeClr val="bg1"/>
                </a:solidFill>
                <a:cs typeface="+mn-ea"/>
                <a:sym typeface="+mn-lt"/>
              </a:rPr>
              <a:t>se case diagram</a:t>
            </a:r>
            <a:r>
              <a:rPr lang="en-US" sz="2800" dirty="0">
                <a:solidFill>
                  <a:schemeClr val="bg1"/>
                </a:solidFill>
                <a:cs typeface="+mn-ea"/>
                <a:sym typeface="+mn-lt"/>
              </a:rPr>
              <a:t>-2</a:t>
            </a:r>
            <a:endParaRPr lang="en-US" sz="2800" dirty="0">
              <a:solidFill>
                <a:schemeClr val="bg1"/>
              </a:solidFill>
              <a:cs typeface="+mn-ea"/>
              <a:sym typeface="+mn-lt"/>
            </a:endParaRPr>
          </a:p>
        </p:txBody>
      </p:sp>
      <p:pic>
        <p:nvPicPr>
          <p:cNvPr id="3" name="图片 2" descr="用例图1"/>
          <p:cNvPicPr>
            <a:picLocks noChangeAspect="1"/>
          </p:cNvPicPr>
          <p:nvPr/>
        </p:nvPicPr>
        <p:blipFill>
          <a:blip r:embed="rId2"/>
          <a:stretch>
            <a:fillRect/>
          </a:stretch>
        </p:blipFill>
        <p:spPr>
          <a:xfrm>
            <a:off x="2492375" y="1192530"/>
            <a:ext cx="6339205" cy="5390515"/>
          </a:xfrm>
          <a:prstGeom prst="rect">
            <a:avLst/>
          </a:prstGeom>
        </p:spPr>
      </p:pic>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81849"/>
        </a:solidFill>
        <a:effectLst/>
      </p:bgPr>
    </p:bg>
    <p:spTree>
      <p:nvGrpSpPr>
        <p:cNvPr id="1" name=""/>
        <p:cNvGrpSpPr/>
        <p:nvPr/>
      </p:nvGrpSpPr>
      <p:grpSpPr>
        <a:xfrm>
          <a:off x="0" y="0"/>
          <a:ext cx="0" cy="0"/>
          <a:chOff x="0" y="0"/>
          <a:chExt cx="0" cy="0"/>
        </a:xfrm>
      </p:grpSpPr>
      <p:pic>
        <p:nvPicPr>
          <p:cNvPr id="2" name="图片 1" descr="资源 37"/>
          <p:cNvPicPr>
            <a:picLocks noChangeAspect="1"/>
          </p:cNvPicPr>
          <p:nvPr/>
        </p:nvPicPr>
        <p:blipFill>
          <a:blip r:embed="rId1"/>
          <a:stretch>
            <a:fillRect/>
          </a:stretch>
        </p:blipFill>
        <p:spPr>
          <a:xfrm>
            <a:off x="-2790190" y="-2945130"/>
            <a:ext cx="6108700" cy="5765165"/>
          </a:xfrm>
          <a:prstGeom prst="rect">
            <a:avLst/>
          </a:prstGeom>
        </p:spPr>
      </p:pic>
      <p:sp>
        <p:nvSpPr>
          <p:cNvPr id="37" name="矩形 36"/>
          <p:cNvSpPr/>
          <p:nvPr/>
        </p:nvSpPr>
        <p:spPr>
          <a:xfrm>
            <a:off x="1188085" y="535305"/>
            <a:ext cx="14767560" cy="1180465"/>
          </a:xfrm>
          <a:prstGeom prst="rect">
            <a:avLst/>
          </a:prstGeom>
        </p:spPr>
        <p:txBody>
          <a:bodyPr wrap="none">
            <a:noAutofit/>
          </a:bodyPr>
          <a:lstStyle/>
          <a:p>
            <a:pPr algn="l"/>
            <a:r>
              <a:rPr lang="en-US" altLang="zh-CN" sz="2800" dirty="0">
                <a:solidFill>
                  <a:schemeClr val="bg1"/>
                </a:solidFill>
                <a:cs typeface="+mn-ea"/>
                <a:sym typeface="+mn-lt"/>
              </a:rPr>
              <a:t>1</a:t>
            </a:r>
            <a:r>
              <a:rPr lang="zh-CN" altLang="en-US" sz="2800" dirty="0">
                <a:solidFill>
                  <a:schemeClr val="bg1"/>
                </a:solidFill>
                <a:cs typeface="+mn-ea"/>
                <a:sym typeface="+mn-lt"/>
              </a:rPr>
              <a:t>. Modify the model of registered licence plate number</a:t>
            </a:r>
            <a:endParaRPr lang="zh-CN" altLang="en-US" sz="2800" dirty="0">
              <a:solidFill>
                <a:schemeClr val="bg1"/>
              </a:solidFill>
              <a:cs typeface="+mn-ea"/>
              <a:sym typeface="+mn-lt"/>
            </a:endParaRPr>
          </a:p>
          <a:p>
            <a:pPr algn="l"/>
            <a:r>
              <a:rPr lang="zh-CN" altLang="en-US" sz="2800" dirty="0">
                <a:solidFill>
                  <a:schemeClr val="bg1"/>
                </a:solidFill>
                <a:cs typeface="+mn-ea"/>
                <a:sym typeface="+mn-lt"/>
              </a:rPr>
              <a:t>Add area_id class</a:t>
            </a:r>
            <a:endParaRPr lang="zh-CN" altLang="en-US" sz="2800" dirty="0">
              <a:solidFill>
                <a:schemeClr val="bg1"/>
              </a:solidFill>
              <a:cs typeface="+mn-ea"/>
              <a:sym typeface="+mn-lt"/>
            </a:endParaRPr>
          </a:p>
        </p:txBody>
      </p:sp>
      <p:pic>
        <p:nvPicPr>
          <p:cNvPr id="3" name="图片 2"/>
          <p:cNvPicPr>
            <a:picLocks noChangeAspect="1"/>
          </p:cNvPicPr>
          <p:nvPr/>
        </p:nvPicPr>
        <p:blipFill>
          <a:blip r:embed="rId2"/>
          <a:stretch>
            <a:fillRect/>
          </a:stretch>
        </p:blipFill>
        <p:spPr>
          <a:xfrm>
            <a:off x="693420" y="2639060"/>
            <a:ext cx="10805160" cy="2134870"/>
          </a:xfrm>
          <a:prstGeom prst="rect">
            <a:avLst/>
          </a:prstGeom>
          <a:noFill/>
          <a:ln>
            <a:noFill/>
          </a:ln>
        </p:spPr>
      </p:pic>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81849"/>
        </a:solidFill>
        <a:effectLst/>
      </p:bgPr>
    </p:bg>
    <p:spTree>
      <p:nvGrpSpPr>
        <p:cNvPr id="1" name=""/>
        <p:cNvGrpSpPr/>
        <p:nvPr/>
      </p:nvGrpSpPr>
      <p:grpSpPr>
        <a:xfrm>
          <a:off x="0" y="0"/>
          <a:ext cx="0" cy="0"/>
          <a:chOff x="0" y="0"/>
          <a:chExt cx="0" cy="0"/>
        </a:xfrm>
      </p:grpSpPr>
      <p:pic>
        <p:nvPicPr>
          <p:cNvPr id="2" name="图片 1" descr="资源 37"/>
          <p:cNvPicPr>
            <a:picLocks noChangeAspect="1"/>
          </p:cNvPicPr>
          <p:nvPr/>
        </p:nvPicPr>
        <p:blipFill>
          <a:blip r:embed="rId1"/>
          <a:stretch>
            <a:fillRect/>
          </a:stretch>
        </p:blipFill>
        <p:spPr>
          <a:xfrm>
            <a:off x="-2790190" y="-2945130"/>
            <a:ext cx="6108700" cy="5765165"/>
          </a:xfrm>
          <a:prstGeom prst="rect">
            <a:avLst/>
          </a:prstGeom>
        </p:spPr>
      </p:pic>
      <p:sp>
        <p:nvSpPr>
          <p:cNvPr id="37" name="矩形 36"/>
          <p:cNvSpPr/>
          <p:nvPr/>
        </p:nvSpPr>
        <p:spPr>
          <a:xfrm>
            <a:off x="1188085" y="535305"/>
            <a:ext cx="14767560" cy="657225"/>
          </a:xfrm>
          <a:prstGeom prst="rect">
            <a:avLst/>
          </a:prstGeom>
        </p:spPr>
        <p:txBody>
          <a:bodyPr wrap="none">
            <a:noAutofit/>
          </a:bodyPr>
          <a:lstStyle/>
          <a:p>
            <a:pPr algn="l"/>
            <a:r>
              <a:rPr lang="en-US" altLang="zh-CN" sz="2800" dirty="0">
                <a:solidFill>
                  <a:schemeClr val="bg1"/>
                </a:solidFill>
                <a:cs typeface="+mn-ea"/>
                <a:sym typeface="+mn-lt"/>
              </a:rPr>
              <a:t>2</a:t>
            </a:r>
            <a:r>
              <a:rPr lang="zh-CN" altLang="en-US" sz="2800" dirty="0">
                <a:solidFill>
                  <a:schemeClr val="bg1"/>
                </a:solidFill>
                <a:cs typeface="+mn-ea"/>
                <a:sym typeface="+mn-lt"/>
              </a:rPr>
              <a:t>.</a:t>
            </a:r>
            <a:r>
              <a:rPr lang="zh-CN" altLang="en-US" sz="2800" dirty="0">
                <a:solidFill>
                  <a:schemeClr val="bg1"/>
                </a:solidFill>
                <a:cs typeface="+mn-ea"/>
                <a:sym typeface="+mn-lt"/>
              </a:rPr>
              <a:t>New regional models</a:t>
            </a:r>
            <a:endParaRPr lang="zh-CN" altLang="en-US" sz="2800" dirty="0">
              <a:solidFill>
                <a:schemeClr val="bg1"/>
              </a:solidFill>
              <a:cs typeface="+mn-ea"/>
              <a:sym typeface="+mn-lt"/>
            </a:endParaRPr>
          </a:p>
        </p:txBody>
      </p:sp>
      <p:pic>
        <p:nvPicPr>
          <p:cNvPr id="3" name="图片 3"/>
          <p:cNvPicPr>
            <a:picLocks noChangeAspect="1"/>
          </p:cNvPicPr>
          <p:nvPr/>
        </p:nvPicPr>
        <p:blipFill>
          <a:blip r:embed="rId2"/>
          <a:stretch>
            <a:fillRect/>
          </a:stretch>
        </p:blipFill>
        <p:spPr>
          <a:xfrm>
            <a:off x="878205" y="2413635"/>
            <a:ext cx="10435590" cy="2031365"/>
          </a:xfrm>
          <a:prstGeom prst="rect">
            <a:avLst/>
          </a:prstGeom>
          <a:noFill/>
          <a:ln>
            <a:noFill/>
          </a:ln>
        </p:spPr>
      </p:pic>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81849"/>
        </a:solidFill>
        <a:effectLst/>
      </p:bgPr>
    </p:bg>
    <p:spTree>
      <p:nvGrpSpPr>
        <p:cNvPr id="1" name=""/>
        <p:cNvGrpSpPr/>
        <p:nvPr/>
      </p:nvGrpSpPr>
      <p:grpSpPr>
        <a:xfrm>
          <a:off x="0" y="0"/>
          <a:ext cx="0" cy="0"/>
          <a:chOff x="0" y="0"/>
          <a:chExt cx="0" cy="0"/>
        </a:xfrm>
      </p:grpSpPr>
      <p:pic>
        <p:nvPicPr>
          <p:cNvPr id="2" name="图片 1" descr="资源 37"/>
          <p:cNvPicPr>
            <a:picLocks noChangeAspect="1"/>
          </p:cNvPicPr>
          <p:nvPr/>
        </p:nvPicPr>
        <p:blipFill>
          <a:blip r:embed="rId1"/>
          <a:stretch>
            <a:fillRect/>
          </a:stretch>
        </p:blipFill>
        <p:spPr>
          <a:xfrm>
            <a:off x="-2790190" y="-2945130"/>
            <a:ext cx="6108700" cy="5765165"/>
          </a:xfrm>
          <a:prstGeom prst="rect">
            <a:avLst/>
          </a:prstGeom>
        </p:spPr>
      </p:pic>
      <p:sp>
        <p:nvSpPr>
          <p:cNvPr id="37" name="矩形 36"/>
          <p:cNvSpPr/>
          <p:nvPr/>
        </p:nvSpPr>
        <p:spPr>
          <a:xfrm>
            <a:off x="1188085" y="535305"/>
            <a:ext cx="14767560" cy="1418590"/>
          </a:xfrm>
          <a:prstGeom prst="rect">
            <a:avLst/>
          </a:prstGeom>
        </p:spPr>
        <p:txBody>
          <a:bodyPr wrap="none">
            <a:noAutofit/>
          </a:bodyPr>
          <a:lstStyle/>
          <a:p>
            <a:pPr algn="l"/>
            <a:r>
              <a:rPr lang="en-US" altLang="zh-CN" sz="2800" dirty="0">
                <a:solidFill>
                  <a:schemeClr val="bg1"/>
                </a:solidFill>
                <a:cs typeface="+mn-ea"/>
                <a:sym typeface="+mn-lt"/>
              </a:rPr>
              <a:t>3</a:t>
            </a:r>
            <a:r>
              <a:rPr lang="zh-CN" altLang="en-US" sz="2800" dirty="0">
                <a:solidFill>
                  <a:schemeClr val="bg1"/>
                </a:solidFill>
                <a:cs typeface="+mn-ea"/>
                <a:sym typeface="+mn-lt"/>
              </a:rPr>
              <a:t>. Add </a:t>
            </a:r>
            <a:r>
              <a:rPr lang="en-US" altLang="zh-CN" sz="2800" dirty="0">
                <a:solidFill>
                  <a:schemeClr val="bg1"/>
                </a:solidFill>
                <a:cs typeface="+mn-ea"/>
                <a:sym typeface="+mn-lt"/>
              </a:rPr>
              <a:t>o</a:t>
            </a:r>
            <a:r>
              <a:rPr lang="zh-CN" altLang="en-US" sz="2800" dirty="0">
                <a:solidFill>
                  <a:schemeClr val="bg1"/>
                </a:solidFill>
                <a:cs typeface="+mn-ea"/>
                <a:sym typeface="+mn-lt"/>
              </a:rPr>
              <a:t>wner</a:t>
            </a:r>
            <a:r>
              <a:rPr lang="en-US" altLang="zh-CN" sz="2800" dirty="0">
                <a:solidFill>
                  <a:schemeClr val="bg1"/>
                </a:solidFill>
                <a:cs typeface="+mn-ea"/>
                <a:sym typeface="+mn-lt"/>
              </a:rPr>
              <a:t> class</a:t>
            </a:r>
            <a:endParaRPr lang="en-US" altLang="zh-CN" sz="2800" dirty="0">
              <a:solidFill>
                <a:schemeClr val="bg1"/>
              </a:solidFill>
              <a:cs typeface="+mn-ea"/>
              <a:sym typeface="+mn-lt"/>
            </a:endParaRPr>
          </a:p>
        </p:txBody>
      </p:sp>
      <p:pic>
        <p:nvPicPr>
          <p:cNvPr id="4" name="图片 4"/>
          <p:cNvPicPr>
            <a:picLocks noChangeAspect="1"/>
          </p:cNvPicPr>
          <p:nvPr/>
        </p:nvPicPr>
        <p:blipFill>
          <a:blip r:embed="rId2"/>
          <a:stretch>
            <a:fillRect/>
          </a:stretch>
        </p:blipFill>
        <p:spPr>
          <a:xfrm>
            <a:off x="779780" y="1953895"/>
            <a:ext cx="8992235" cy="3486150"/>
          </a:xfrm>
          <a:prstGeom prst="rect">
            <a:avLst/>
          </a:prstGeom>
          <a:noFill/>
          <a:ln>
            <a:noFill/>
          </a:ln>
        </p:spPr>
      </p:pic>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81849"/>
        </a:solidFill>
        <a:effectLst/>
      </p:bgPr>
    </p:bg>
    <p:spTree>
      <p:nvGrpSpPr>
        <p:cNvPr id="1" name=""/>
        <p:cNvGrpSpPr/>
        <p:nvPr/>
      </p:nvGrpSpPr>
      <p:grpSpPr>
        <a:xfrm>
          <a:off x="0" y="0"/>
          <a:ext cx="0" cy="0"/>
          <a:chOff x="0" y="0"/>
          <a:chExt cx="0" cy="0"/>
        </a:xfrm>
      </p:grpSpPr>
      <p:pic>
        <p:nvPicPr>
          <p:cNvPr id="2" name="图片 1" descr="资源 37"/>
          <p:cNvPicPr>
            <a:picLocks noChangeAspect="1"/>
          </p:cNvPicPr>
          <p:nvPr/>
        </p:nvPicPr>
        <p:blipFill>
          <a:blip r:embed="rId1"/>
          <a:stretch>
            <a:fillRect/>
          </a:stretch>
        </p:blipFill>
        <p:spPr>
          <a:xfrm>
            <a:off x="-2790190" y="-2945130"/>
            <a:ext cx="6108700" cy="5765165"/>
          </a:xfrm>
          <a:prstGeom prst="rect">
            <a:avLst/>
          </a:prstGeom>
        </p:spPr>
      </p:pic>
      <p:sp>
        <p:nvSpPr>
          <p:cNvPr id="37" name="矩形 36"/>
          <p:cNvSpPr/>
          <p:nvPr/>
        </p:nvSpPr>
        <p:spPr>
          <a:xfrm>
            <a:off x="1188085" y="535305"/>
            <a:ext cx="14767560" cy="1435100"/>
          </a:xfrm>
          <a:prstGeom prst="rect">
            <a:avLst/>
          </a:prstGeom>
        </p:spPr>
        <p:txBody>
          <a:bodyPr wrap="none">
            <a:noAutofit/>
          </a:bodyPr>
          <a:lstStyle/>
          <a:p>
            <a:pPr algn="l"/>
            <a:r>
              <a:rPr lang="en-US" altLang="zh-CN" sz="2800" dirty="0">
                <a:solidFill>
                  <a:schemeClr val="bg1"/>
                </a:solidFill>
                <a:cs typeface="+mn-ea"/>
                <a:sym typeface="+mn-lt"/>
              </a:rPr>
              <a:t>4</a:t>
            </a:r>
            <a:r>
              <a:rPr lang="zh-CN" altLang="en-US" sz="2800" dirty="0">
                <a:solidFill>
                  <a:schemeClr val="bg1"/>
                </a:solidFill>
                <a:cs typeface="+mn-ea"/>
                <a:sym typeface="+mn-lt"/>
              </a:rPr>
              <a:t>. Registering a car registration number, entering </a:t>
            </a:r>
            <a:endParaRPr lang="zh-CN" altLang="en-US" sz="2800" dirty="0">
              <a:solidFill>
                <a:schemeClr val="bg1"/>
              </a:solidFill>
              <a:cs typeface="+mn-ea"/>
              <a:sym typeface="+mn-lt"/>
            </a:endParaRPr>
          </a:p>
          <a:p>
            <a:pPr algn="l"/>
            <a:r>
              <a:rPr lang="zh-CN" altLang="en-US" sz="2800" dirty="0">
                <a:solidFill>
                  <a:schemeClr val="bg1"/>
                </a:solidFill>
                <a:cs typeface="+mn-ea"/>
                <a:sym typeface="+mn-lt"/>
              </a:rPr>
              <a:t>the owner's number and selecting a car registration number</a:t>
            </a:r>
            <a:endParaRPr lang="zh-CN" altLang="en-US" sz="2800" dirty="0">
              <a:solidFill>
                <a:schemeClr val="bg1"/>
              </a:solidFill>
              <a:cs typeface="+mn-ea"/>
              <a:sym typeface="+mn-lt"/>
            </a:endParaRPr>
          </a:p>
        </p:txBody>
      </p:sp>
      <p:pic>
        <p:nvPicPr>
          <p:cNvPr id="5" name="图片 5"/>
          <p:cNvPicPr>
            <a:picLocks noChangeAspect="1"/>
          </p:cNvPicPr>
          <p:nvPr/>
        </p:nvPicPr>
        <p:blipFill>
          <a:blip r:embed="rId2"/>
          <a:stretch>
            <a:fillRect/>
          </a:stretch>
        </p:blipFill>
        <p:spPr>
          <a:xfrm>
            <a:off x="1011555" y="1749425"/>
            <a:ext cx="10169525" cy="4582795"/>
          </a:xfrm>
          <a:prstGeom prst="rect">
            <a:avLst/>
          </a:prstGeom>
          <a:noFill/>
          <a:ln>
            <a:noFill/>
          </a:ln>
        </p:spPr>
      </p:pic>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81849"/>
        </a:solidFill>
        <a:effectLst/>
      </p:bgPr>
    </p:bg>
    <p:spTree>
      <p:nvGrpSpPr>
        <p:cNvPr id="1" name=""/>
        <p:cNvGrpSpPr/>
        <p:nvPr/>
      </p:nvGrpSpPr>
      <p:grpSpPr>
        <a:xfrm>
          <a:off x="0" y="0"/>
          <a:ext cx="0" cy="0"/>
          <a:chOff x="0" y="0"/>
          <a:chExt cx="0" cy="0"/>
        </a:xfrm>
      </p:grpSpPr>
      <p:pic>
        <p:nvPicPr>
          <p:cNvPr id="2" name="图片 1" descr="资源 37"/>
          <p:cNvPicPr>
            <a:picLocks noChangeAspect="1"/>
          </p:cNvPicPr>
          <p:nvPr/>
        </p:nvPicPr>
        <p:blipFill>
          <a:blip r:embed="rId1"/>
          <a:stretch>
            <a:fillRect/>
          </a:stretch>
        </p:blipFill>
        <p:spPr>
          <a:xfrm>
            <a:off x="-2790190" y="-2945130"/>
            <a:ext cx="6108700" cy="5765165"/>
          </a:xfrm>
          <a:prstGeom prst="rect">
            <a:avLst/>
          </a:prstGeom>
        </p:spPr>
      </p:pic>
      <p:sp>
        <p:nvSpPr>
          <p:cNvPr id="37" name="矩形 36"/>
          <p:cNvSpPr/>
          <p:nvPr/>
        </p:nvSpPr>
        <p:spPr>
          <a:xfrm>
            <a:off x="1061085" y="535305"/>
            <a:ext cx="14767560" cy="1456055"/>
          </a:xfrm>
          <a:prstGeom prst="rect">
            <a:avLst/>
          </a:prstGeom>
        </p:spPr>
        <p:txBody>
          <a:bodyPr wrap="none">
            <a:noAutofit/>
          </a:bodyPr>
          <a:lstStyle/>
          <a:p>
            <a:pPr algn="l"/>
            <a:r>
              <a:rPr lang="en-US" sz="2800" dirty="0">
                <a:solidFill>
                  <a:schemeClr val="bg1"/>
                </a:solidFill>
                <a:cs typeface="+mn-ea"/>
                <a:sym typeface="+mn-lt"/>
              </a:rPr>
              <a:t>5</a:t>
            </a:r>
            <a:r>
              <a:rPr lang="zh-CN" altLang="en-US" sz="2800" dirty="0">
                <a:solidFill>
                  <a:schemeClr val="bg1"/>
                </a:solidFill>
                <a:cs typeface="+mn-ea"/>
                <a:sym typeface="+mn-lt"/>
              </a:rPr>
              <a:t>. Record the licence plate number, record the owner </a:t>
            </a:r>
            <a:endParaRPr lang="zh-CN" altLang="en-US" sz="2800" dirty="0">
              <a:solidFill>
                <a:schemeClr val="bg1"/>
              </a:solidFill>
              <a:cs typeface="+mn-ea"/>
              <a:sym typeface="+mn-lt"/>
            </a:endParaRPr>
          </a:p>
          <a:p>
            <a:pPr algn="l"/>
            <a:r>
              <a:rPr lang="zh-CN" altLang="en-US" sz="2800" dirty="0">
                <a:solidFill>
                  <a:schemeClr val="bg1"/>
                </a:solidFill>
                <a:cs typeface="+mn-ea"/>
                <a:sym typeface="+mn-lt"/>
              </a:rPr>
              <a:t>and licence plate number and the current time</a:t>
            </a:r>
            <a:endParaRPr lang="zh-CN" altLang="en-US" sz="2800" dirty="0">
              <a:solidFill>
                <a:schemeClr val="bg1"/>
              </a:solidFill>
              <a:cs typeface="+mn-ea"/>
              <a:sym typeface="+mn-lt"/>
            </a:endParaRPr>
          </a:p>
        </p:txBody>
      </p:sp>
      <p:pic>
        <p:nvPicPr>
          <p:cNvPr id="6" name="图片 6"/>
          <p:cNvPicPr>
            <a:picLocks noChangeAspect="1"/>
          </p:cNvPicPr>
          <p:nvPr/>
        </p:nvPicPr>
        <p:blipFill>
          <a:blip r:embed="rId2"/>
          <a:stretch>
            <a:fillRect/>
          </a:stretch>
        </p:blipFill>
        <p:spPr>
          <a:xfrm>
            <a:off x="1071880" y="1527175"/>
            <a:ext cx="10048875" cy="4954905"/>
          </a:xfrm>
          <a:prstGeom prst="rect">
            <a:avLst/>
          </a:prstGeom>
          <a:noFill/>
          <a:ln>
            <a:noFill/>
          </a:ln>
        </p:spPr>
      </p:pic>
    </p:spTree>
    <p:custDataLst>
      <p:tags r:id="rId3"/>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81849"/>
        </a:solidFill>
        <a:effectLst/>
      </p:bgPr>
    </p:bg>
    <p:spTree>
      <p:nvGrpSpPr>
        <p:cNvPr id="1" name=""/>
        <p:cNvGrpSpPr/>
        <p:nvPr/>
      </p:nvGrpSpPr>
      <p:grpSpPr>
        <a:xfrm>
          <a:off x="0" y="0"/>
          <a:ext cx="0" cy="0"/>
          <a:chOff x="0" y="0"/>
          <a:chExt cx="0" cy="0"/>
        </a:xfrm>
      </p:grpSpPr>
      <p:pic>
        <p:nvPicPr>
          <p:cNvPr id="2" name="图片 1" descr="资源 37"/>
          <p:cNvPicPr>
            <a:picLocks noChangeAspect="1"/>
          </p:cNvPicPr>
          <p:nvPr/>
        </p:nvPicPr>
        <p:blipFill>
          <a:blip r:embed="rId1"/>
          <a:stretch>
            <a:fillRect/>
          </a:stretch>
        </p:blipFill>
        <p:spPr>
          <a:xfrm>
            <a:off x="-2790190" y="-2945130"/>
            <a:ext cx="6108700" cy="5765165"/>
          </a:xfrm>
          <a:prstGeom prst="rect">
            <a:avLst/>
          </a:prstGeom>
        </p:spPr>
      </p:pic>
      <p:sp>
        <p:nvSpPr>
          <p:cNvPr id="37" name="矩形 36"/>
          <p:cNvSpPr/>
          <p:nvPr/>
        </p:nvSpPr>
        <p:spPr>
          <a:xfrm>
            <a:off x="822960" y="2700655"/>
            <a:ext cx="14767560" cy="1456055"/>
          </a:xfrm>
          <a:prstGeom prst="rect">
            <a:avLst/>
          </a:prstGeom>
        </p:spPr>
        <p:txBody>
          <a:bodyPr wrap="none">
            <a:noAutofit/>
          </a:bodyPr>
          <a:lstStyle/>
          <a:p>
            <a:pPr algn="l"/>
            <a:r>
              <a:rPr lang="en-US" altLang="zh-CN" sz="2800" dirty="0">
                <a:solidFill>
                  <a:schemeClr val="bg1"/>
                </a:solidFill>
                <a:cs typeface="+mn-ea"/>
                <a:sym typeface="+mn-lt"/>
              </a:rPr>
              <a:t>6</a:t>
            </a:r>
            <a:r>
              <a:rPr lang="zh-CN" altLang="en-US" sz="2800" dirty="0">
                <a:solidFill>
                  <a:schemeClr val="bg1"/>
                </a:solidFill>
                <a:cs typeface="+mn-ea"/>
                <a:sym typeface="+mn-lt"/>
              </a:rPr>
              <a:t>.  Count the number of times vehicles appear in each region </a:t>
            </a:r>
            <a:endParaRPr lang="zh-CN" altLang="en-US" sz="2800" dirty="0">
              <a:solidFill>
                <a:schemeClr val="bg1"/>
              </a:solidFill>
              <a:cs typeface="+mn-ea"/>
              <a:sym typeface="+mn-lt"/>
            </a:endParaRPr>
          </a:p>
          <a:p>
            <a:pPr algn="l"/>
            <a:r>
              <a:rPr lang="zh-CN" altLang="en-US" sz="2800" dirty="0">
                <a:solidFill>
                  <a:schemeClr val="bg1"/>
                </a:solidFill>
                <a:cs typeface="+mn-ea"/>
                <a:sym typeface="+mn-lt"/>
              </a:rPr>
              <a:t>in the RECORD table, visualise it, and use the ARIMA model to </a:t>
            </a:r>
            <a:endParaRPr lang="zh-CN" altLang="en-US" sz="2800" dirty="0">
              <a:solidFill>
                <a:schemeClr val="bg1"/>
              </a:solidFill>
              <a:cs typeface="+mn-ea"/>
              <a:sym typeface="+mn-lt"/>
            </a:endParaRPr>
          </a:p>
          <a:p>
            <a:pPr algn="l"/>
            <a:r>
              <a:rPr lang="zh-CN" altLang="en-US" sz="2800" dirty="0">
                <a:solidFill>
                  <a:schemeClr val="bg1"/>
                </a:solidFill>
                <a:cs typeface="+mn-ea"/>
                <a:sym typeface="+mn-lt"/>
              </a:rPr>
              <a:t>predict it, set the traffic flow per region not to be greater than 200, </a:t>
            </a:r>
            <a:endParaRPr lang="zh-CN" altLang="en-US" sz="2800" dirty="0">
              <a:solidFill>
                <a:schemeClr val="bg1"/>
              </a:solidFill>
              <a:cs typeface="+mn-ea"/>
              <a:sym typeface="+mn-lt"/>
            </a:endParaRPr>
          </a:p>
          <a:p>
            <a:pPr algn="l"/>
            <a:r>
              <a:rPr lang="zh-CN" altLang="en-US" sz="2800" dirty="0">
                <a:solidFill>
                  <a:schemeClr val="bg1"/>
                </a:solidFill>
                <a:cs typeface="+mn-ea"/>
                <a:sym typeface="+mn-lt"/>
              </a:rPr>
              <a:t>otherwise, send an email notification to the user.</a:t>
            </a:r>
            <a:endParaRPr lang="zh-CN" altLang="en-US" sz="2800" dirty="0">
              <a:solidFill>
                <a:schemeClr val="bg1"/>
              </a:solidFill>
              <a:cs typeface="+mn-ea"/>
              <a:sym typeface="+mn-lt"/>
            </a:endParaRPr>
          </a:p>
        </p:txBody>
      </p:sp>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81849"/>
        </a:solidFill>
        <a:effectLst/>
      </p:bgPr>
    </p:bg>
    <p:spTree>
      <p:nvGrpSpPr>
        <p:cNvPr id="1" name=""/>
        <p:cNvGrpSpPr/>
        <p:nvPr/>
      </p:nvGrpSpPr>
      <p:grpSpPr>
        <a:xfrm>
          <a:off x="0" y="0"/>
          <a:ext cx="0" cy="0"/>
          <a:chOff x="0" y="0"/>
          <a:chExt cx="0" cy="0"/>
        </a:xfrm>
      </p:grpSpPr>
      <p:pic>
        <p:nvPicPr>
          <p:cNvPr id="2" name="图片 1" descr="资源 37"/>
          <p:cNvPicPr>
            <a:picLocks noChangeAspect="1"/>
          </p:cNvPicPr>
          <p:nvPr/>
        </p:nvPicPr>
        <p:blipFill>
          <a:blip r:embed="rId1"/>
          <a:stretch>
            <a:fillRect/>
          </a:stretch>
        </p:blipFill>
        <p:spPr>
          <a:xfrm>
            <a:off x="-2790190" y="-2945130"/>
            <a:ext cx="6108700" cy="5765165"/>
          </a:xfrm>
          <a:prstGeom prst="rect">
            <a:avLst/>
          </a:prstGeom>
        </p:spPr>
      </p:pic>
      <p:pic>
        <p:nvPicPr>
          <p:cNvPr id="7" name="图片 7"/>
          <p:cNvPicPr>
            <a:picLocks noChangeAspect="1"/>
          </p:cNvPicPr>
          <p:nvPr/>
        </p:nvPicPr>
        <p:blipFill>
          <a:blip r:embed="rId2"/>
          <a:stretch>
            <a:fillRect/>
          </a:stretch>
        </p:blipFill>
        <p:spPr>
          <a:xfrm>
            <a:off x="3292475" y="344805"/>
            <a:ext cx="5606415" cy="6186805"/>
          </a:xfrm>
          <a:prstGeom prst="rect">
            <a:avLst/>
          </a:prstGeom>
          <a:noFill/>
          <a:ln>
            <a:noFill/>
          </a:ln>
        </p:spPr>
      </p:pic>
    </p:spTree>
    <p:custDataLst>
      <p:tags r:id="rId3"/>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81849"/>
        </a:solidFill>
        <a:effectLst/>
      </p:bgPr>
    </p:bg>
    <p:spTree>
      <p:nvGrpSpPr>
        <p:cNvPr id="1" name=""/>
        <p:cNvGrpSpPr/>
        <p:nvPr/>
      </p:nvGrpSpPr>
      <p:grpSpPr>
        <a:xfrm>
          <a:off x="0" y="0"/>
          <a:ext cx="0" cy="0"/>
          <a:chOff x="0" y="0"/>
          <a:chExt cx="0" cy="0"/>
        </a:xfrm>
      </p:grpSpPr>
      <p:pic>
        <p:nvPicPr>
          <p:cNvPr id="2" name="图片 1" descr="资源 37"/>
          <p:cNvPicPr>
            <a:picLocks noChangeAspect="1"/>
          </p:cNvPicPr>
          <p:nvPr/>
        </p:nvPicPr>
        <p:blipFill>
          <a:blip r:embed="rId1"/>
          <a:stretch>
            <a:fillRect/>
          </a:stretch>
        </p:blipFill>
        <p:spPr>
          <a:xfrm>
            <a:off x="-2790190" y="-2945130"/>
            <a:ext cx="6108700" cy="5765165"/>
          </a:xfrm>
          <a:prstGeom prst="rect">
            <a:avLst/>
          </a:prstGeom>
        </p:spPr>
      </p:pic>
      <p:sp>
        <p:nvSpPr>
          <p:cNvPr id="37" name="矩形 36"/>
          <p:cNvSpPr/>
          <p:nvPr/>
        </p:nvSpPr>
        <p:spPr>
          <a:xfrm>
            <a:off x="1061085" y="535305"/>
            <a:ext cx="14767560" cy="1456055"/>
          </a:xfrm>
          <a:prstGeom prst="rect">
            <a:avLst/>
          </a:prstGeom>
        </p:spPr>
        <p:txBody>
          <a:bodyPr wrap="none">
            <a:noAutofit/>
          </a:bodyPr>
          <a:lstStyle/>
          <a:p>
            <a:pPr algn="l"/>
            <a:r>
              <a:rPr lang="en-US" sz="2800" dirty="0">
                <a:solidFill>
                  <a:schemeClr val="bg1"/>
                </a:solidFill>
                <a:cs typeface="+mn-ea"/>
                <a:sym typeface="+mn-lt"/>
              </a:rPr>
              <a:t>7</a:t>
            </a:r>
            <a:r>
              <a:rPr lang="zh-CN" altLang="en-US" sz="2800" dirty="0">
                <a:solidFill>
                  <a:schemeClr val="bg1"/>
                </a:solidFill>
                <a:cs typeface="+mn-ea"/>
                <a:sym typeface="+mn-lt"/>
              </a:rPr>
              <a:t>. Simulating Data in PostgreSQL</a:t>
            </a:r>
            <a:endParaRPr lang="zh-CN" altLang="en-US" sz="2800" dirty="0">
              <a:solidFill>
                <a:schemeClr val="bg1"/>
              </a:solidFill>
              <a:cs typeface="+mn-ea"/>
              <a:sym typeface="+mn-lt"/>
            </a:endParaRPr>
          </a:p>
        </p:txBody>
      </p:sp>
      <p:pic>
        <p:nvPicPr>
          <p:cNvPr id="3" name="图片 2"/>
          <p:cNvPicPr>
            <a:picLocks noChangeAspect="1"/>
          </p:cNvPicPr>
          <p:nvPr/>
        </p:nvPicPr>
        <p:blipFill>
          <a:blip r:embed="rId2"/>
          <a:stretch>
            <a:fillRect/>
          </a:stretch>
        </p:blipFill>
        <p:spPr>
          <a:xfrm>
            <a:off x="1809115" y="1218565"/>
            <a:ext cx="8573770" cy="5337810"/>
          </a:xfrm>
          <a:prstGeom prst="rect">
            <a:avLst/>
          </a:prstGeom>
        </p:spPr>
      </p:pic>
    </p:spTree>
    <p:custDataLst>
      <p:tags r:id="rId3"/>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81849"/>
        </a:solidFill>
        <a:effectLst/>
      </p:bgPr>
    </p:bg>
    <p:spTree>
      <p:nvGrpSpPr>
        <p:cNvPr id="1" name=""/>
        <p:cNvGrpSpPr/>
        <p:nvPr/>
      </p:nvGrpSpPr>
      <p:grpSpPr>
        <a:xfrm>
          <a:off x="0" y="0"/>
          <a:ext cx="0" cy="0"/>
          <a:chOff x="0" y="0"/>
          <a:chExt cx="0" cy="0"/>
        </a:xfrm>
      </p:grpSpPr>
      <p:pic>
        <p:nvPicPr>
          <p:cNvPr id="2" name="图片 1" descr="资源 37"/>
          <p:cNvPicPr>
            <a:picLocks noChangeAspect="1"/>
          </p:cNvPicPr>
          <p:nvPr/>
        </p:nvPicPr>
        <p:blipFill>
          <a:blip r:embed="rId1"/>
          <a:stretch>
            <a:fillRect/>
          </a:stretch>
        </p:blipFill>
        <p:spPr>
          <a:xfrm>
            <a:off x="-2790190" y="-2945130"/>
            <a:ext cx="6108700" cy="5765165"/>
          </a:xfrm>
          <a:prstGeom prst="rect">
            <a:avLst/>
          </a:prstGeom>
        </p:spPr>
      </p:pic>
      <p:sp>
        <p:nvSpPr>
          <p:cNvPr id="37" name="矩形 36"/>
          <p:cNvSpPr/>
          <p:nvPr/>
        </p:nvSpPr>
        <p:spPr>
          <a:xfrm>
            <a:off x="1188085" y="606425"/>
            <a:ext cx="7470140" cy="3366770"/>
          </a:xfrm>
          <a:prstGeom prst="rect">
            <a:avLst/>
          </a:prstGeom>
        </p:spPr>
        <p:txBody>
          <a:bodyPr wrap="none">
            <a:noAutofit/>
          </a:bodyPr>
          <a:lstStyle/>
          <a:p>
            <a:pPr algn="l"/>
            <a:r>
              <a:rPr lang="zh-CN" altLang="en-US" sz="2800" dirty="0">
                <a:solidFill>
                  <a:schemeClr val="bg1"/>
                </a:solidFill>
                <a:cs typeface="+mn-ea"/>
                <a:sym typeface="+mn-lt"/>
              </a:rPr>
              <a:t>9.Traffic Statistics </a:t>
            </a:r>
            <a:endParaRPr lang="zh-CN" altLang="en-US" sz="2800" dirty="0">
              <a:solidFill>
                <a:schemeClr val="bg1"/>
              </a:solidFill>
              <a:cs typeface="+mn-ea"/>
              <a:sym typeface="+mn-lt"/>
            </a:endParaRPr>
          </a:p>
          <a:p>
            <a:pPr algn="l"/>
            <a:r>
              <a:rPr lang="en-US" altLang="zh-CN" sz="2800" dirty="0">
                <a:solidFill>
                  <a:schemeClr val="bg1"/>
                </a:solidFill>
                <a:cs typeface="+mn-ea"/>
                <a:sym typeface="+mn-lt"/>
              </a:rPr>
              <a:t>-</a:t>
            </a:r>
            <a:r>
              <a:rPr lang="zh-CN" altLang="en-US" sz="2800" dirty="0">
                <a:solidFill>
                  <a:schemeClr val="bg1"/>
                </a:solidFill>
                <a:cs typeface="+mn-ea"/>
                <a:sym typeface="+mn-lt"/>
              </a:rPr>
              <a:t>Get Request</a:t>
            </a:r>
            <a:endParaRPr lang="zh-CN" altLang="en-US" sz="2800" dirty="0">
              <a:solidFill>
                <a:schemeClr val="bg1"/>
              </a:solidFill>
              <a:cs typeface="+mn-ea"/>
              <a:sym typeface="+mn-lt"/>
            </a:endParaRPr>
          </a:p>
        </p:txBody>
      </p:sp>
      <p:pic>
        <p:nvPicPr>
          <p:cNvPr id="1023464431" name="图片 1" descr="图表, 折线图&#10;&#10;描述已自动生成"/>
          <p:cNvPicPr>
            <a:picLocks noChangeAspect="1"/>
          </p:cNvPicPr>
          <p:nvPr/>
        </p:nvPicPr>
        <p:blipFill>
          <a:blip r:embed="rId2"/>
          <a:stretch>
            <a:fillRect/>
          </a:stretch>
        </p:blipFill>
        <p:spPr>
          <a:xfrm>
            <a:off x="2186305" y="1822450"/>
            <a:ext cx="7818755" cy="4340860"/>
          </a:xfrm>
          <a:prstGeom prst="rect">
            <a:avLst/>
          </a:prstGeom>
        </p:spPr>
      </p:pic>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81849"/>
        </a:solidFill>
        <a:effectLst/>
      </p:bgPr>
    </p:bg>
    <p:spTree>
      <p:nvGrpSpPr>
        <p:cNvPr id="1" name=""/>
        <p:cNvGrpSpPr/>
        <p:nvPr/>
      </p:nvGrpSpPr>
      <p:grpSpPr>
        <a:xfrm>
          <a:off x="0" y="0"/>
          <a:ext cx="0" cy="0"/>
          <a:chOff x="0" y="0"/>
          <a:chExt cx="0" cy="0"/>
        </a:xfrm>
      </p:grpSpPr>
      <p:pic>
        <p:nvPicPr>
          <p:cNvPr id="2" name="图片 1" descr="资源 37"/>
          <p:cNvPicPr>
            <a:picLocks noChangeAspect="1"/>
          </p:cNvPicPr>
          <p:nvPr/>
        </p:nvPicPr>
        <p:blipFill>
          <a:blip r:embed="rId1"/>
          <a:stretch>
            <a:fillRect/>
          </a:stretch>
        </p:blipFill>
        <p:spPr>
          <a:xfrm>
            <a:off x="-2790190" y="-2945130"/>
            <a:ext cx="6108700" cy="5765165"/>
          </a:xfrm>
          <a:prstGeom prst="rect">
            <a:avLst/>
          </a:prstGeom>
        </p:spPr>
      </p:pic>
      <p:sp>
        <p:nvSpPr>
          <p:cNvPr id="37" name="矩形 36"/>
          <p:cNvSpPr/>
          <p:nvPr/>
        </p:nvSpPr>
        <p:spPr>
          <a:xfrm>
            <a:off x="1187980" y="778087"/>
            <a:ext cx="2395855" cy="521970"/>
          </a:xfrm>
          <a:prstGeom prst="rect">
            <a:avLst/>
          </a:prstGeom>
        </p:spPr>
        <p:txBody>
          <a:bodyPr wrap="none">
            <a:spAutoFit/>
          </a:bodyPr>
          <a:lstStyle/>
          <a:p>
            <a:pPr algn="l"/>
            <a:r>
              <a:rPr lang="zh-CN" altLang="en-US" sz="2800" b="1" dirty="0">
                <a:solidFill>
                  <a:schemeClr val="bg1"/>
                </a:solidFill>
                <a:cs typeface="+mn-ea"/>
                <a:sym typeface="+mn-lt"/>
              </a:rPr>
              <a:t>Project ideas</a:t>
            </a:r>
            <a:endParaRPr lang="zh-CN" altLang="en-US" sz="2800" b="1" dirty="0">
              <a:solidFill>
                <a:schemeClr val="bg1"/>
              </a:solidFill>
              <a:cs typeface="+mn-ea"/>
              <a:sym typeface="+mn-lt"/>
            </a:endParaRPr>
          </a:p>
        </p:txBody>
      </p:sp>
      <p:sp>
        <p:nvSpPr>
          <p:cNvPr id="12" name="椭圆 22"/>
          <p:cNvSpPr/>
          <p:nvPr>
            <p:custDataLst>
              <p:tags r:id="rId2"/>
            </p:custDataLst>
          </p:nvPr>
        </p:nvSpPr>
        <p:spPr>
          <a:xfrm>
            <a:off x="1187818" y="2653665"/>
            <a:ext cx="842577" cy="842577"/>
          </a:xfrm>
          <a:prstGeom prst="ellipse">
            <a:avLst/>
          </a:prstGeom>
          <a:solidFill>
            <a:srgbClr val="01D3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cs typeface="+mn-ea"/>
              <a:sym typeface="+mn-lt"/>
            </a:endParaRPr>
          </a:p>
        </p:txBody>
      </p:sp>
      <p:sp>
        <p:nvSpPr>
          <p:cNvPr id="23" name="文本框 11"/>
          <p:cNvSpPr txBox="1"/>
          <p:nvPr>
            <p:custDataLst>
              <p:tags r:id="rId3"/>
            </p:custDataLst>
          </p:nvPr>
        </p:nvSpPr>
        <p:spPr>
          <a:xfrm>
            <a:off x="2178685" y="2771140"/>
            <a:ext cx="8605520" cy="2159000"/>
          </a:xfrm>
          <a:prstGeom prst="rect">
            <a:avLst/>
          </a:prstGeom>
        </p:spPr>
        <p:txBody>
          <a:bodyPr vert="horz" wrap="square" lIns="91440" tIns="45720" rIns="91440" bIns="45720" rtlCol="0">
            <a:spAutoFit/>
          </a:bodyPr>
          <a:lstStyle/>
          <a:p>
            <a:pPr marR="0" defTabSz="914400" eaLnBrk="1" fontAlgn="auto" hangingPunct="1">
              <a:lnSpc>
                <a:spcPct val="120000"/>
              </a:lnSpc>
              <a:spcBef>
                <a:spcPts val="0"/>
              </a:spcBef>
              <a:spcAft>
                <a:spcPts val="0"/>
              </a:spcAft>
              <a:buClrTx/>
              <a:buSzTx/>
              <a:buFont typeface="Arial" panose="020B0604020202020204" pitchFamily="34" charset="0"/>
              <a:buNone/>
              <a:defRPr/>
            </a:pPr>
            <a:r>
              <a:rPr kumimoji="0" lang="en-US" sz="3200" b="1" kern="1200" cap="none" spc="0" normalizeH="0" baseline="0" noProof="0" dirty="0">
                <a:solidFill>
                  <a:schemeClr val="bg1"/>
                </a:solidFill>
                <a:cs typeface="+mn-ea"/>
                <a:sym typeface="+mn-lt"/>
              </a:rPr>
              <a:t>Basic event flow</a:t>
            </a:r>
            <a:r>
              <a:rPr kumimoji="0" lang="zh-CN" altLang="en-US" sz="3200" b="1" kern="1200" cap="none" spc="0" normalizeH="0" baseline="0" noProof="0" dirty="0">
                <a:solidFill>
                  <a:schemeClr val="bg1"/>
                </a:solidFill>
                <a:cs typeface="+mn-ea"/>
                <a:sym typeface="+mn-lt"/>
              </a:rPr>
              <a:t>：</a:t>
            </a:r>
            <a:endParaRPr kumimoji="0" lang="en-US" sz="3200" b="1" kern="1200" cap="none" spc="0" normalizeH="0" baseline="0" noProof="0" dirty="0">
              <a:solidFill>
                <a:schemeClr val="bg1"/>
              </a:solidFill>
              <a:cs typeface="+mn-ea"/>
              <a:sym typeface="+mn-lt"/>
            </a:endParaRPr>
          </a:p>
          <a:p>
            <a:pPr marR="0" defTabSz="914400" eaLnBrk="1" fontAlgn="auto" hangingPunct="1">
              <a:lnSpc>
                <a:spcPct val="120000"/>
              </a:lnSpc>
              <a:spcBef>
                <a:spcPts val="0"/>
              </a:spcBef>
              <a:spcAft>
                <a:spcPts val="0"/>
              </a:spcAft>
              <a:buClrTx/>
              <a:buSzTx/>
              <a:buFont typeface="Arial" panose="020B0604020202020204" pitchFamily="34" charset="0"/>
              <a:buNone/>
              <a:defRPr/>
            </a:pPr>
            <a:r>
              <a:rPr kumimoji="0" lang="en-US" sz="2000" b="1" kern="1200" cap="none" spc="0" normalizeH="0" baseline="0" noProof="0" dirty="0">
                <a:solidFill>
                  <a:schemeClr val="bg1"/>
                </a:solidFill>
                <a:cs typeface="+mn-ea"/>
                <a:sym typeface="+mn-lt"/>
              </a:rPr>
              <a:t>In order to optimise urban traffic, the department would like to analyse the flow of vehicles at different times of the day and identify areas prone to congestion. The system should provide insights to help manage and reduce traffic congestion.</a:t>
            </a:r>
            <a:endParaRPr kumimoji="0" lang="en-US" sz="2000" b="1" kern="1200" cap="none" spc="0" normalizeH="0" baseline="0" noProof="0" dirty="0">
              <a:solidFill>
                <a:schemeClr val="bg1"/>
              </a:solidFill>
              <a:cs typeface="+mn-ea"/>
              <a:sym typeface="+mn-lt"/>
            </a:endParaRPr>
          </a:p>
        </p:txBody>
      </p:sp>
    </p:spTree>
    <p:custDataLst>
      <p:tags r:id="rId4"/>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81849"/>
        </a:solidFill>
        <a:effectLst/>
      </p:bgPr>
    </p:bg>
    <p:spTree>
      <p:nvGrpSpPr>
        <p:cNvPr id="1" name=""/>
        <p:cNvGrpSpPr/>
        <p:nvPr/>
      </p:nvGrpSpPr>
      <p:grpSpPr>
        <a:xfrm>
          <a:off x="0" y="0"/>
          <a:ext cx="0" cy="0"/>
          <a:chOff x="0" y="0"/>
          <a:chExt cx="0" cy="0"/>
        </a:xfrm>
      </p:grpSpPr>
      <p:pic>
        <p:nvPicPr>
          <p:cNvPr id="2" name="图片 1" descr="资源 37"/>
          <p:cNvPicPr>
            <a:picLocks noChangeAspect="1"/>
          </p:cNvPicPr>
          <p:nvPr/>
        </p:nvPicPr>
        <p:blipFill>
          <a:blip r:embed="rId1"/>
          <a:stretch>
            <a:fillRect/>
          </a:stretch>
        </p:blipFill>
        <p:spPr>
          <a:xfrm>
            <a:off x="-2790190" y="-2945130"/>
            <a:ext cx="6108700" cy="5765165"/>
          </a:xfrm>
          <a:prstGeom prst="rect">
            <a:avLst/>
          </a:prstGeom>
        </p:spPr>
      </p:pic>
      <p:sp>
        <p:nvSpPr>
          <p:cNvPr id="37" name="矩形 36"/>
          <p:cNvSpPr/>
          <p:nvPr/>
        </p:nvSpPr>
        <p:spPr>
          <a:xfrm>
            <a:off x="1188085" y="606425"/>
            <a:ext cx="7470140" cy="3366770"/>
          </a:xfrm>
          <a:prstGeom prst="rect">
            <a:avLst/>
          </a:prstGeom>
        </p:spPr>
        <p:txBody>
          <a:bodyPr wrap="none">
            <a:noAutofit/>
          </a:bodyPr>
          <a:lstStyle/>
          <a:p>
            <a:pPr algn="l"/>
            <a:r>
              <a:rPr lang="zh-CN" altLang="en-US" sz="2800" dirty="0">
                <a:solidFill>
                  <a:schemeClr val="bg1"/>
                </a:solidFill>
                <a:cs typeface="+mn-ea"/>
                <a:sym typeface="+mn-lt"/>
              </a:rPr>
              <a:t>9.Traffic Statistics </a:t>
            </a:r>
            <a:endParaRPr lang="zh-CN" altLang="en-US" sz="2800" dirty="0">
              <a:solidFill>
                <a:schemeClr val="bg1"/>
              </a:solidFill>
              <a:cs typeface="+mn-ea"/>
              <a:sym typeface="+mn-lt"/>
            </a:endParaRPr>
          </a:p>
          <a:p>
            <a:pPr algn="l"/>
            <a:r>
              <a:rPr lang="en-US" altLang="zh-CN" sz="2800" dirty="0">
                <a:solidFill>
                  <a:schemeClr val="bg1"/>
                </a:solidFill>
                <a:cs typeface="+mn-ea"/>
                <a:sym typeface="+mn-lt"/>
              </a:rPr>
              <a:t>-</a:t>
            </a:r>
            <a:r>
              <a:rPr lang="zh-CN" altLang="en-US" sz="2800" dirty="0">
                <a:solidFill>
                  <a:schemeClr val="bg1"/>
                </a:solidFill>
                <a:cs typeface="+mn-ea"/>
                <a:sym typeface="+mn-lt"/>
              </a:rPr>
              <a:t>Get Request</a:t>
            </a:r>
            <a:endParaRPr lang="zh-CN" altLang="en-US" sz="2800" dirty="0">
              <a:solidFill>
                <a:schemeClr val="bg1"/>
              </a:solidFill>
              <a:cs typeface="+mn-ea"/>
              <a:sym typeface="+mn-lt"/>
            </a:endParaRPr>
          </a:p>
        </p:txBody>
      </p:sp>
      <p:pic>
        <p:nvPicPr>
          <p:cNvPr id="243062984" name="图片 1" descr="图表, 散点图&#10;&#10;描述已自动生成"/>
          <p:cNvPicPr>
            <a:picLocks noChangeAspect="1"/>
          </p:cNvPicPr>
          <p:nvPr/>
        </p:nvPicPr>
        <p:blipFill>
          <a:blip r:embed="rId2"/>
          <a:stretch>
            <a:fillRect/>
          </a:stretch>
        </p:blipFill>
        <p:spPr>
          <a:xfrm>
            <a:off x="1363345" y="1968500"/>
            <a:ext cx="9465310" cy="4330700"/>
          </a:xfrm>
          <a:prstGeom prst="rect">
            <a:avLst/>
          </a:prstGeom>
        </p:spPr>
      </p:pic>
    </p:spTree>
    <p:custDataLst>
      <p:tags r:id="rId3"/>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181849"/>
        </a:solidFill>
        <a:effectLst/>
      </p:bgPr>
    </p:bg>
    <p:spTree>
      <p:nvGrpSpPr>
        <p:cNvPr id="1" name=""/>
        <p:cNvGrpSpPr/>
        <p:nvPr/>
      </p:nvGrpSpPr>
      <p:grpSpPr>
        <a:xfrm>
          <a:off x="0" y="0"/>
          <a:ext cx="0" cy="0"/>
          <a:chOff x="0" y="0"/>
          <a:chExt cx="0" cy="0"/>
        </a:xfrm>
      </p:grpSpPr>
      <p:pic>
        <p:nvPicPr>
          <p:cNvPr id="2" name="图片 1" descr="资源 37"/>
          <p:cNvPicPr>
            <a:picLocks noChangeAspect="1"/>
          </p:cNvPicPr>
          <p:nvPr/>
        </p:nvPicPr>
        <p:blipFill>
          <a:blip r:embed="rId1"/>
          <a:stretch>
            <a:fillRect/>
          </a:stretch>
        </p:blipFill>
        <p:spPr>
          <a:xfrm>
            <a:off x="-2790190" y="-2945130"/>
            <a:ext cx="6108700" cy="5765165"/>
          </a:xfrm>
          <a:prstGeom prst="rect">
            <a:avLst/>
          </a:prstGeom>
        </p:spPr>
      </p:pic>
      <p:sp>
        <p:nvSpPr>
          <p:cNvPr id="37" name="矩形 36"/>
          <p:cNvSpPr/>
          <p:nvPr/>
        </p:nvSpPr>
        <p:spPr>
          <a:xfrm>
            <a:off x="2360930" y="1745615"/>
            <a:ext cx="7470140" cy="3366770"/>
          </a:xfrm>
          <a:prstGeom prst="rect">
            <a:avLst/>
          </a:prstGeom>
        </p:spPr>
        <p:txBody>
          <a:bodyPr wrap="none">
            <a:noAutofit/>
          </a:bodyPr>
          <a:lstStyle/>
          <a:p>
            <a:pPr algn="l"/>
            <a:r>
              <a:rPr lang="en-US" sz="19900" b="1" dirty="0">
                <a:solidFill>
                  <a:schemeClr val="bg1"/>
                </a:solidFill>
                <a:cs typeface="+mn-ea"/>
                <a:sym typeface="+mn-lt"/>
              </a:rPr>
              <a:t>DEMO</a:t>
            </a:r>
            <a:endParaRPr lang="en-US" sz="19900" b="1" dirty="0">
              <a:solidFill>
                <a:schemeClr val="bg1"/>
              </a:solidFill>
              <a:cs typeface="+mn-ea"/>
              <a:sym typeface="+mn-lt"/>
            </a:endParaRPr>
          </a:p>
        </p:txBody>
      </p:sp>
    </p:spTree>
    <p:custDataLst>
      <p:tags r:id="rId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181849"/>
        </a:solidFill>
        <a:effectLst/>
      </p:bgPr>
    </p:bg>
    <p:spTree>
      <p:nvGrpSpPr>
        <p:cNvPr id="1" name=""/>
        <p:cNvGrpSpPr/>
        <p:nvPr/>
      </p:nvGrpSpPr>
      <p:grpSpPr>
        <a:xfrm>
          <a:off x="0" y="0"/>
          <a:ext cx="0" cy="0"/>
          <a:chOff x="0" y="0"/>
          <a:chExt cx="0" cy="0"/>
        </a:xfrm>
      </p:grpSpPr>
      <p:pic>
        <p:nvPicPr>
          <p:cNvPr id="2" name="图片 1" descr="资源 37"/>
          <p:cNvPicPr>
            <a:picLocks noChangeAspect="1"/>
          </p:cNvPicPr>
          <p:nvPr/>
        </p:nvPicPr>
        <p:blipFill>
          <a:blip r:embed="rId1"/>
          <a:stretch>
            <a:fillRect/>
          </a:stretch>
        </p:blipFill>
        <p:spPr>
          <a:xfrm>
            <a:off x="0" y="546100"/>
            <a:ext cx="6108700" cy="5765165"/>
          </a:xfrm>
          <a:prstGeom prst="rect">
            <a:avLst/>
          </a:prstGeom>
        </p:spPr>
      </p:pic>
      <p:cxnSp>
        <p:nvCxnSpPr>
          <p:cNvPr id="5" name="直接连接符 4"/>
          <p:cNvCxnSpPr/>
          <p:nvPr/>
        </p:nvCxnSpPr>
        <p:spPr>
          <a:xfrm>
            <a:off x="3444240" y="4295140"/>
            <a:ext cx="7240270" cy="33655"/>
          </a:xfrm>
          <a:prstGeom prst="line">
            <a:avLst/>
          </a:prstGeom>
          <a:ln w="3175">
            <a:solidFill>
              <a:schemeClr val="bg1">
                <a:alpha val="33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4350385" y="2479040"/>
            <a:ext cx="0" cy="2771775"/>
          </a:xfrm>
          <a:prstGeom prst="line">
            <a:avLst/>
          </a:prstGeom>
          <a:ln w="3175">
            <a:solidFill>
              <a:schemeClr val="bg1">
                <a:alpha val="33000"/>
              </a:schemeClr>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5126990" y="2479040"/>
            <a:ext cx="5238750" cy="1938020"/>
          </a:xfrm>
          <a:prstGeom prst="rect">
            <a:avLst/>
          </a:prstGeom>
          <a:noFill/>
        </p:spPr>
        <p:txBody>
          <a:bodyPr wrap="square" rtlCol="0" anchor="t">
            <a:spAutoFit/>
          </a:bodyPr>
          <a:lstStyle>
            <a:defPPr>
              <a:defRPr lang="zh-CN"/>
            </a:defPPr>
            <a:lvl1pPr>
              <a:defRPr sz="6000" b="1">
                <a:solidFill>
                  <a:schemeClr val="bg1"/>
                </a:solidFill>
                <a:cs typeface="+mn-ea"/>
              </a:defRPr>
            </a:lvl1pPr>
          </a:lstStyle>
          <a:p>
            <a:r>
              <a:rPr lang="zh-CN" altLang="en-US" dirty="0">
                <a:sym typeface="Calibri" panose="020F0502020204030204"/>
              </a:rPr>
              <a:t>Thanks for watching.</a:t>
            </a:r>
            <a:endParaRPr lang="zh-CN" altLang="en-US" dirty="0">
              <a:sym typeface="Calibri" panose="020F0502020204030204"/>
            </a:endParaRPr>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81849"/>
        </a:solidFill>
        <a:effectLst/>
      </p:bgPr>
    </p:bg>
    <p:spTree>
      <p:nvGrpSpPr>
        <p:cNvPr id="1" name=""/>
        <p:cNvGrpSpPr/>
        <p:nvPr/>
      </p:nvGrpSpPr>
      <p:grpSpPr>
        <a:xfrm>
          <a:off x="0" y="0"/>
          <a:ext cx="0" cy="0"/>
          <a:chOff x="0" y="0"/>
          <a:chExt cx="0" cy="0"/>
        </a:xfrm>
      </p:grpSpPr>
      <p:pic>
        <p:nvPicPr>
          <p:cNvPr id="2" name="图片 1" descr="资源 37"/>
          <p:cNvPicPr>
            <a:picLocks noChangeAspect="1"/>
          </p:cNvPicPr>
          <p:nvPr/>
        </p:nvPicPr>
        <p:blipFill>
          <a:blip r:embed="rId1"/>
          <a:stretch>
            <a:fillRect/>
          </a:stretch>
        </p:blipFill>
        <p:spPr>
          <a:xfrm>
            <a:off x="-2790190" y="-2945130"/>
            <a:ext cx="6108700" cy="5765165"/>
          </a:xfrm>
          <a:prstGeom prst="rect">
            <a:avLst/>
          </a:prstGeom>
        </p:spPr>
      </p:pic>
      <p:sp>
        <p:nvSpPr>
          <p:cNvPr id="37" name="矩形 36"/>
          <p:cNvSpPr/>
          <p:nvPr/>
        </p:nvSpPr>
        <p:spPr>
          <a:xfrm>
            <a:off x="1187980" y="778087"/>
            <a:ext cx="2395855" cy="521970"/>
          </a:xfrm>
          <a:prstGeom prst="rect">
            <a:avLst/>
          </a:prstGeom>
        </p:spPr>
        <p:txBody>
          <a:bodyPr wrap="none">
            <a:spAutoFit/>
          </a:bodyPr>
          <a:lstStyle/>
          <a:p>
            <a:pPr algn="l"/>
            <a:r>
              <a:rPr lang="zh-CN" altLang="en-US" sz="2800" b="1" dirty="0">
                <a:solidFill>
                  <a:schemeClr val="bg1"/>
                </a:solidFill>
                <a:cs typeface="+mn-ea"/>
                <a:sym typeface="+mn-lt"/>
              </a:rPr>
              <a:t>Project ideas</a:t>
            </a:r>
            <a:endParaRPr lang="zh-CN" altLang="en-US" sz="2800" b="1" dirty="0">
              <a:solidFill>
                <a:schemeClr val="bg1"/>
              </a:solidFill>
              <a:cs typeface="+mn-ea"/>
              <a:sym typeface="+mn-lt"/>
            </a:endParaRPr>
          </a:p>
        </p:txBody>
      </p:sp>
      <p:sp>
        <p:nvSpPr>
          <p:cNvPr id="12" name="椭圆 22"/>
          <p:cNvSpPr/>
          <p:nvPr>
            <p:custDataLst>
              <p:tags r:id="rId2"/>
            </p:custDataLst>
          </p:nvPr>
        </p:nvSpPr>
        <p:spPr>
          <a:xfrm>
            <a:off x="1187818" y="1850390"/>
            <a:ext cx="842577" cy="842577"/>
          </a:xfrm>
          <a:prstGeom prst="ellipse">
            <a:avLst/>
          </a:prstGeom>
          <a:solidFill>
            <a:srgbClr val="01D3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cs typeface="+mn-ea"/>
              <a:sym typeface="+mn-lt"/>
            </a:endParaRPr>
          </a:p>
        </p:txBody>
      </p:sp>
      <p:sp>
        <p:nvSpPr>
          <p:cNvPr id="23" name="文本框 11"/>
          <p:cNvSpPr txBox="1"/>
          <p:nvPr>
            <p:custDataLst>
              <p:tags r:id="rId3"/>
            </p:custDataLst>
          </p:nvPr>
        </p:nvSpPr>
        <p:spPr>
          <a:xfrm>
            <a:off x="2178685" y="1977390"/>
            <a:ext cx="8605520" cy="4083050"/>
          </a:xfrm>
          <a:prstGeom prst="rect">
            <a:avLst/>
          </a:prstGeom>
        </p:spPr>
        <p:txBody>
          <a:bodyPr vert="horz" wrap="square" lIns="91440" tIns="45720" rIns="91440" bIns="45720" rtlCol="0">
            <a:noAutofit/>
          </a:bodyPr>
          <a:lstStyle/>
          <a:p>
            <a:pPr marR="0" defTabSz="914400" eaLnBrk="1" fontAlgn="auto" hangingPunct="1">
              <a:lnSpc>
                <a:spcPct val="120000"/>
              </a:lnSpc>
              <a:spcBef>
                <a:spcPts val="0"/>
              </a:spcBef>
              <a:spcAft>
                <a:spcPts val="0"/>
              </a:spcAft>
              <a:buClrTx/>
              <a:buSzTx/>
              <a:buFont typeface="Arial" panose="020B0604020202020204" pitchFamily="34" charset="0"/>
              <a:buNone/>
              <a:defRPr/>
            </a:pPr>
            <a:r>
              <a:rPr kumimoji="0" lang="en-US" sz="3200" b="1" kern="1200" cap="none" spc="0" normalizeH="0" baseline="0" noProof="0" dirty="0">
                <a:solidFill>
                  <a:schemeClr val="bg1"/>
                </a:solidFill>
                <a:cs typeface="+mn-ea"/>
                <a:sym typeface="+mn-lt"/>
              </a:rPr>
              <a:t>Suggested methodology</a:t>
            </a:r>
            <a:r>
              <a:rPr kumimoji="0" lang="zh-CN" altLang="en-US" sz="3200" b="1" kern="1200" cap="none" spc="0" normalizeH="0" baseline="0" noProof="0" dirty="0">
                <a:solidFill>
                  <a:schemeClr val="bg1"/>
                </a:solidFill>
                <a:cs typeface="+mn-ea"/>
                <a:sym typeface="+mn-lt"/>
              </a:rPr>
              <a:t>：</a:t>
            </a:r>
            <a:endParaRPr kumimoji="0" lang="zh-CN" altLang="en-US" sz="3200" b="1" kern="1200" cap="none" spc="0" normalizeH="0" baseline="0" noProof="0" dirty="0">
              <a:solidFill>
                <a:schemeClr val="bg1"/>
              </a:solidFill>
              <a:cs typeface="+mn-ea"/>
              <a:sym typeface="+mn-lt"/>
            </a:endParaRPr>
          </a:p>
          <a:p>
            <a:pPr marR="0" defTabSz="914400" eaLnBrk="1" fontAlgn="auto" hangingPunct="1">
              <a:lnSpc>
                <a:spcPct val="120000"/>
              </a:lnSpc>
              <a:spcBef>
                <a:spcPts val="0"/>
              </a:spcBef>
              <a:spcAft>
                <a:spcPts val="0"/>
              </a:spcAft>
              <a:buClrTx/>
              <a:buSzTx/>
              <a:buFont typeface="Arial" panose="020B0604020202020204" pitchFamily="34" charset="0"/>
              <a:buNone/>
              <a:defRPr/>
            </a:pPr>
            <a:r>
              <a:rPr kumimoji="0" sz="2000" b="1" kern="1200" cap="none" spc="0" normalizeH="0" baseline="0" noProof="0" dirty="0">
                <a:solidFill>
                  <a:schemeClr val="bg1"/>
                </a:solidFill>
                <a:cs typeface="+mn-ea"/>
                <a:sym typeface="+mn-lt"/>
              </a:rPr>
              <a:t>You should enhance the existing system by.</a:t>
            </a:r>
            <a:endParaRPr kumimoji="0" sz="2000" b="1" kern="1200" cap="none" spc="0" normalizeH="0" baseline="0" noProof="0" dirty="0">
              <a:solidFill>
                <a:schemeClr val="bg1"/>
              </a:solidFill>
              <a:cs typeface="+mn-ea"/>
              <a:sym typeface="+mn-lt"/>
            </a:endParaRPr>
          </a:p>
          <a:p>
            <a:pPr marR="0" defTabSz="914400" eaLnBrk="1" fontAlgn="auto" hangingPunct="1">
              <a:lnSpc>
                <a:spcPct val="120000"/>
              </a:lnSpc>
              <a:spcBef>
                <a:spcPts val="0"/>
              </a:spcBef>
              <a:spcAft>
                <a:spcPts val="0"/>
              </a:spcAft>
              <a:buClrTx/>
              <a:buSzTx/>
              <a:buFont typeface="Arial" panose="020B0604020202020204" pitchFamily="34" charset="0"/>
              <a:buNone/>
              <a:defRPr/>
            </a:pPr>
            <a:r>
              <a:rPr kumimoji="0" sz="2000" b="1" kern="1200" cap="none" spc="0" normalizeH="0" baseline="0" noProof="0" dirty="0">
                <a:solidFill>
                  <a:schemeClr val="bg1"/>
                </a:solidFill>
                <a:cs typeface="+mn-ea"/>
                <a:sym typeface="+mn-lt"/>
              </a:rPr>
              <a:t>Implementing a function to analyse the number of vehicles passing through a city intersection at different times of day</a:t>
            </a:r>
            <a:endParaRPr kumimoji="0" sz="2000" b="1" kern="1200" cap="none" spc="0" normalizeH="0" baseline="0" noProof="0" dirty="0">
              <a:solidFill>
                <a:schemeClr val="bg1"/>
              </a:solidFill>
              <a:cs typeface="+mn-ea"/>
              <a:sym typeface="+mn-lt"/>
            </a:endParaRPr>
          </a:p>
          <a:p>
            <a:pPr marR="0" defTabSz="914400" eaLnBrk="1" fontAlgn="auto" hangingPunct="1">
              <a:lnSpc>
                <a:spcPct val="120000"/>
              </a:lnSpc>
              <a:spcBef>
                <a:spcPts val="0"/>
              </a:spcBef>
              <a:spcAft>
                <a:spcPts val="0"/>
              </a:spcAft>
              <a:buClrTx/>
              <a:buSzTx/>
              <a:buFont typeface="Arial" panose="020B0604020202020204" pitchFamily="34" charset="0"/>
              <a:buNone/>
              <a:defRPr/>
            </a:pPr>
            <a:endParaRPr kumimoji="0" sz="2000" b="1" kern="1200" cap="none" spc="0" normalizeH="0" baseline="0" noProof="0" dirty="0">
              <a:solidFill>
                <a:schemeClr val="bg1"/>
              </a:solidFill>
              <a:cs typeface="+mn-ea"/>
              <a:sym typeface="+mn-lt"/>
            </a:endParaRPr>
          </a:p>
          <a:p>
            <a:pPr marR="0" defTabSz="914400" eaLnBrk="1" fontAlgn="auto" hangingPunct="1">
              <a:lnSpc>
                <a:spcPct val="120000"/>
              </a:lnSpc>
              <a:spcBef>
                <a:spcPts val="0"/>
              </a:spcBef>
              <a:spcAft>
                <a:spcPts val="0"/>
              </a:spcAft>
              <a:buClrTx/>
              <a:buSzTx/>
              <a:buFont typeface="Arial" panose="020B0604020202020204" pitchFamily="34" charset="0"/>
              <a:buNone/>
              <a:defRPr/>
            </a:pPr>
            <a:r>
              <a:rPr kumimoji="0" sz="2000" b="1" kern="1200" cap="none" spc="0" normalizeH="0" baseline="0" noProof="0" dirty="0">
                <a:solidFill>
                  <a:schemeClr val="bg1"/>
                </a:solidFill>
                <a:cs typeface="+mn-ea"/>
                <a:sym typeface="+mn-lt"/>
              </a:rPr>
              <a:t>Identify areas prone to congestion based on traffic flow data.</a:t>
            </a:r>
            <a:endParaRPr kumimoji="0" sz="2000" b="1" kern="1200" cap="none" spc="0" normalizeH="0" baseline="0" noProof="0" dirty="0">
              <a:solidFill>
                <a:schemeClr val="bg1"/>
              </a:solidFill>
              <a:cs typeface="+mn-ea"/>
              <a:sym typeface="+mn-lt"/>
            </a:endParaRPr>
          </a:p>
          <a:p>
            <a:pPr marR="0" defTabSz="914400" eaLnBrk="1" fontAlgn="auto" hangingPunct="1">
              <a:lnSpc>
                <a:spcPct val="120000"/>
              </a:lnSpc>
              <a:spcBef>
                <a:spcPts val="0"/>
              </a:spcBef>
              <a:spcAft>
                <a:spcPts val="0"/>
              </a:spcAft>
              <a:buClrTx/>
              <a:buSzTx/>
              <a:buFont typeface="Arial" panose="020B0604020202020204" pitchFamily="34" charset="0"/>
              <a:buNone/>
              <a:defRPr/>
            </a:pPr>
            <a:endParaRPr kumimoji="0" sz="2000" b="1" kern="1200" cap="none" spc="0" normalizeH="0" baseline="0" noProof="0" dirty="0">
              <a:solidFill>
                <a:schemeClr val="bg1"/>
              </a:solidFill>
              <a:cs typeface="+mn-ea"/>
              <a:sym typeface="+mn-lt"/>
            </a:endParaRPr>
          </a:p>
          <a:p>
            <a:pPr marR="0" defTabSz="914400" eaLnBrk="1" fontAlgn="auto" hangingPunct="1">
              <a:lnSpc>
                <a:spcPct val="120000"/>
              </a:lnSpc>
              <a:spcBef>
                <a:spcPts val="0"/>
              </a:spcBef>
              <a:spcAft>
                <a:spcPts val="0"/>
              </a:spcAft>
              <a:buClrTx/>
              <a:buSzTx/>
              <a:buFont typeface="Arial" panose="020B0604020202020204" pitchFamily="34" charset="0"/>
              <a:buNone/>
              <a:defRPr/>
            </a:pPr>
            <a:r>
              <a:rPr kumimoji="0" sz="2000" b="1" kern="1200" cap="none" spc="0" normalizeH="0" baseline="0" noProof="0" dirty="0">
                <a:solidFill>
                  <a:schemeClr val="bg1"/>
                </a:solidFill>
                <a:cs typeface="+mn-ea"/>
                <a:sym typeface="+mn-lt"/>
              </a:rPr>
              <a:t>Key point: consider using data visualisation tools to represent traffic flows and congestion patterns.In addition, implement algorithms to predict congestion times and suggest alternative routes to drivers via email when congestion is detected.</a:t>
            </a:r>
            <a:endParaRPr kumimoji="0" sz="2000" b="1" kern="1200" cap="none" spc="0" normalizeH="0" baseline="0" noProof="0" dirty="0">
              <a:solidFill>
                <a:schemeClr val="bg1"/>
              </a:solidFill>
              <a:cs typeface="+mn-ea"/>
              <a:sym typeface="+mn-lt"/>
            </a:endParaRPr>
          </a:p>
        </p:txBody>
      </p:sp>
    </p:spTree>
    <p:custDataLst>
      <p:tags r:id="rId4"/>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81849"/>
        </a:solidFill>
        <a:effectLst/>
      </p:bgPr>
    </p:bg>
    <p:spTree>
      <p:nvGrpSpPr>
        <p:cNvPr id="1" name=""/>
        <p:cNvGrpSpPr/>
        <p:nvPr/>
      </p:nvGrpSpPr>
      <p:grpSpPr>
        <a:xfrm>
          <a:off x="0" y="0"/>
          <a:ext cx="0" cy="0"/>
          <a:chOff x="0" y="0"/>
          <a:chExt cx="0" cy="0"/>
        </a:xfrm>
      </p:grpSpPr>
      <p:pic>
        <p:nvPicPr>
          <p:cNvPr id="2" name="图片 1" descr="资源 37"/>
          <p:cNvPicPr>
            <a:picLocks noChangeAspect="1"/>
          </p:cNvPicPr>
          <p:nvPr/>
        </p:nvPicPr>
        <p:blipFill>
          <a:blip r:embed="rId1"/>
          <a:stretch>
            <a:fillRect/>
          </a:stretch>
        </p:blipFill>
        <p:spPr>
          <a:xfrm>
            <a:off x="-2790190" y="-2945130"/>
            <a:ext cx="6108700" cy="5765165"/>
          </a:xfrm>
          <a:prstGeom prst="rect">
            <a:avLst/>
          </a:prstGeom>
        </p:spPr>
      </p:pic>
      <p:sp>
        <p:nvSpPr>
          <p:cNvPr id="37" name="矩形 36"/>
          <p:cNvSpPr/>
          <p:nvPr/>
        </p:nvSpPr>
        <p:spPr>
          <a:xfrm>
            <a:off x="1188085" y="535305"/>
            <a:ext cx="14767560" cy="657225"/>
          </a:xfrm>
          <a:prstGeom prst="rect">
            <a:avLst/>
          </a:prstGeom>
        </p:spPr>
        <p:txBody>
          <a:bodyPr wrap="none">
            <a:noAutofit/>
          </a:bodyPr>
          <a:lstStyle/>
          <a:p>
            <a:pPr algn="l"/>
            <a:r>
              <a:rPr lang="zh-CN" altLang="en-US" sz="2800" dirty="0">
                <a:solidFill>
                  <a:schemeClr val="bg1"/>
                </a:solidFill>
                <a:cs typeface="+mn-ea"/>
                <a:sym typeface="+mn-lt"/>
              </a:rPr>
              <a:t>UML diagram</a:t>
            </a:r>
            <a:r>
              <a:rPr lang="en-US" altLang="zh-CN" sz="2800" dirty="0">
                <a:solidFill>
                  <a:schemeClr val="bg1"/>
                </a:solidFill>
                <a:cs typeface="+mn-ea"/>
                <a:sym typeface="+mn-lt"/>
              </a:rPr>
              <a:t>-Vehicle Registration Timeline</a:t>
            </a:r>
            <a:endParaRPr lang="en-US" altLang="zh-CN" sz="2800" dirty="0">
              <a:solidFill>
                <a:schemeClr val="bg1"/>
              </a:solidFill>
              <a:cs typeface="+mn-ea"/>
              <a:sym typeface="+mn-lt"/>
            </a:endParaRPr>
          </a:p>
        </p:txBody>
      </p:sp>
      <p:pic>
        <p:nvPicPr>
          <p:cNvPr id="3" name="图片 2" descr="车辆注册时序图"/>
          <p:cNvPicPr>
            <a:picLocks noChangeAspect="1"/>
          </p:cNvPicPr>
          <p:nvPr/>
        </p:nvPicPr>
        <p:blipFill>
          <a:blip r:embed="rId2"/>
          <a:stretch>
            <a:fillRect/>
          </a:stretch>
        </p:blipFill>
        <p:spPr>
          <a:xfrm>
            <a:off x="2807335" y="1428750"/>
            <a:ext cx="6577965" cy="5064125"/>
          </a:xfrm>
          <a:prstGeom prst="rect">
            <a:avLst/>
          </a:prstGeom>
        </p:spPr>
      </p:pic>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81849"/>
        </a:solidFill>
        <a:effectLst/>
      </p:bgPr>
    </p:bg>
    <p:spTree>
      <p:nvGrpSpPr>
        <p:cNvPr id="1" name=""/>
        <p:cNvGrpSpPr/>
        <p:nvPr/>
      </p:nvGrpSpPr>
      <p:grpSpPr>
        <a:xfrm>
          <a:off x="0" y="0"/>
          <a:ext cx="0" cy="0"/>
          <a:chOff x="0" y="0"/>
          <a:chExt cx="0" cy="0"/>
        </a:xfrm>
      </p:grpSpPr>
      <p:pic>
        <p:nvPicPr>
          <p:cNvPr id="2" name="图片 1" descr="资源 37"/>
          <p:cNvPicPr>
            <a:picLocks noChangeAspect="1"/>
          </p:cNvPicPr>
          <p:nvPr/>
        </p:nvPicPr>
        <p:blipFill>
          <a:blip r:embed="rId1"/>
          <a:stretch>
            <a:fillRect/>
          </a:stretch>
        </p:blipFill>
        <p:spPr>
          <a:xfrm>
            <a:off x="-2790190" y="-2945130"/>
            <a:ext cx="6108700" cy="5765165"/>
          </a:xfrm>
          <a:prstGeom prst="rect">
            <a:avLst/>
          </a:prstGeom>
        </p:spPr>
      </p:pic>
      <p:sp>
        <p:nvSpPr>
          <p:cNvPr id="37" name="矩形 36"/>
          <p:cNvSpPr/>
          <p:nvPr/>
        </p:nvSpPr>
        <p:spPr>
          <a:xfrm>
            <a:off x="1188085" y="535305"/>
            <a:ext cx="14767560" cy="657225"/>
          </a:xfrm>
          <a:prstGeom prst="rect">
            <a:avLst/>
          </a:prstGeom>
        </p:spPr>
        <p:txBody>
          <a:bodyPr wrap="none">
            <a:noAutofit/>
          </a:bodyPr>
          <a:lstStyle/>
          <a:p>
            <a:pPr algn="l"/>
            <a:r>
              <a:rPr lang="en-US" altLang="zh-CN" sz="2800" dirty="0">
                <a:solidFill>
                  <a:schemeClr val="bg1"/>
                </a:solidFill>
                <a:cs typeface="+mn-ea"/>
                <a:sym typeface="+mn-lt"/>
              </a:rPr>
              <a:t>Record Information Sheet</a:t>
            </a:r>
            <a:endParaRPr lang="en-US" altLang="zh-CN" sz="2800" dirty="0">
              <a:solidFill>
                <a:schemeClr val="bg1"/>
              </a:solidFill>
              <a:cs typeface="+mn-ea"/>
              <a:sym typeface="+mn-lt"/>
            </a:endParaRPr>
          </a:p>
        </p:txBody>
      </p:sp>
      <p:pic>
        <p:nvPicPr>
          <p:cNvPr id="4" name="图片 3" descr="记录信息表"/>
          <p:cNvPicPr>
            <a:picLocks noChangeAspect="1"/>
          </p:cNvPicPr>
          <p:nvPr/>
        </p:nvPicPr>
        <p:blipFill>
          <a:blip r:embed="rId2"/>
          <a:stretch>
            <a:fillRect/>
          </a:stretch>
        </p:blipFill>
        <p:spPr>
          <a:xfrm>
            <a:off x="1906905" y="1471930"/>
            <a:ext cx="8378190" cy="4735195"/>
          </a:xfrm>
          <a:prstGeom prst="rect">
            <a:avLst/>
          </a:prstGeom>
        </p:spPr>
      </p:pic>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81849"/>
        </a:solidFill>
        <a:effectLst/>
      </p:bgPr>
    </p:bg>
    <p:spTree>
      <p:nvGrpSpPr>
        <p:cNvPr id="1" name=""/>
        <p:cNvGrpSpPr/>
        <p:nvPr/>
      </p:nvGrpSpPr>
      <p:grpSpPr>
        <a:xfrm>
          <a:off x="0" y="0"/>
          <a:ext cx="0" cy="0"/>
          <a:chOff x="0" y="0"/>
          <a:chExt cx="0" cy="0"/>
        </a:xfrm>
      </p:grpSpPr>
      <p:pic>
        <p:nvPicPr>
          <p:cNvPr id="2" name="图片 1" descr="资源 37"/>
          <p:cNvPicPr>
            <a:picLocks noChangeAspect="1"/>
          </p:cNvPicPr>
          <p:nvPr/>
        </p:nvPicPr>
        <p:blipFill>
          <a:blip r:embed="rId1"/>
          <a:stretch>
            <a:fillRect/>
          </a:stretch>
        </p:blipFill>
        <p:spPr>
          <a:xfrm>
            <a:off x="-2790190" y="-2945130"/>
            <a:ext cx="6108700" cy="5765165"/>
          </a:xfrm>
          <a:prstGeom prst="rect">
            <a:avLst/>
          </a:prstGeom>
        </p:spPr>
      </p:pic>
      <p:sp>
        <p:nvSpPr>
          <p:cNvPr id="37" name="矩形 36"/>
          <p:cNvSpPr/>
          <p:nvPr/>
        </p:nvSpPr>
        <p:spPr>
          <a:xfrm>
            <a:off x="1188085" y="535305"/>
            <a:ext cx="14767560" cy="657225"/>
          </a:xfrm>
          <a:prstGeom prst="rect">
            <a:avLst/>
          </a:prstGeom>
        </p:spPr>
        <p:txBody>
          <a:bodyPr wrap="none">
            <a:noAutofit/>
          </a:bodyPr>
          <a:lstStyle/>
          <a:p>
            <a:pPr algn="l"/>
            <a:r>
              <a:rPr lang="en-US" sz="2800" dirty="0">
                <a:solidFill>
                  <a:schemeClr val="bg1"/>
                </a:solidFill>
                <a:cs typeface="+mn-ea"/>
                <a:sym typeface="+mn-lt"/>
              </a:rPr>
              <a:t>T</a:t>
            </a:r>
            <a:r>
              <a:rPr sz="2800" dirty="0">
                <a:solidFill>
                  <a:schemeClr val="bg1"/>
                </a:solidFill>
                <a:cs typeface="+mn-ea"/>
                <a:sym typeface="+mn-lt"/>
              </a:rPr>
              <a:t>raffic jam</a:t>
            </a:r>
            <a:endParaRPr sz="2800" dirty="0">
              <a:solidFill>
                <a:schemeClr val="bg1"/>
              </a:solidFill>
              <a:cs typeface="+mn-ea"/>
              <a:sym typeface="+mn-lt"/>
            </a:endParaRPr>
          </a:p>
        </p:txBody>
      </p:sp>
      <p:pic>
        <p:nvPicPr>
          <p:cNvPr id="4" name="图片 3" descr="交通堵塞"/>
          <p:cNvPicPr>
            <a:picLocks noChangeAspect="1"/>
          </p:cNvPicPr>
          <p:nvPr/>
        </p:nvPicPr>
        <p:blipFill>
          <a:blip r:embed="rId2"/>
          <a:stretch>
            <a:fillRect/>
          </a:stretch>
        </p:blipFill>
        <p:spPr>
          <a:xfrm>
            <a:off x="1729740" y="1377315"/>
            <a:ext cx="8732520" cy="4986655"/>
          </a:xfrm>
          <a:prstGeom prst="rect">
            <a:avLst/>
          </a:prstGeom>
        </p:spPr>
      </p:pic>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81849"/>
        </a:solidFill>
        <a:effectLst/>
      </p:bgPr>
    </p:bg>
    <p:spTree>
      <p:nvGrpSpPr>
        <p:cNvPr id="1" name=""/>
        <p:cNvGrpSpPr/>
        <p:nvPr/>
      </p:nvGrpSpPr>
      <p:grpSpPr>
        <a:xfrm>
          <a:off x="0" y="0"/>
          <a:ext cx="0" cy="0"/>
          <a:chOff x="0" y="0"/>
          <a:chExt cx="0" cy="0"/>
        </a:xfrm>
      </p:grpSpPr>
      <p:pic>
        <p:nvPicPr>
          <p:cNvPr id="2" name="图片 1" descr="资源 37"/>
          <p:cNvPicPr>
            <a:picLocks noChangeAspect="1"/>
          </p:cNvPicPr>
          <p:nvPr/>
        </p:nvPicPr>
        <p:blipFill>
          <a:blip r:embed="rId1"/>
          <a:stretch>
            <a:fillRect/>
          </a:stretch>
        </p:blipFill>
        <p:spPr>
          <a:xfrm>
            <a:off x="-2790190" y="-2945130"/>
            <a:ext cx="6108700" cy="5765165"/>
          </a:xfrm>
          <a:prstGeom prst="rect">
            <a:avLst/>
          </a:prstGeom>
        </p:spPr>
      </p:pic>
      <p:sp>
        <p:nvSpPr>
          <p:cNvPr id="37" name="矩形 36"/>
          <p:cNvSpPr/>
          <p:nvPr/>
        </p:nvSpPr>
        <p:spPr>
          <a:xfrm>
            <a:off x="1188085" y="535305"/>
            <a:ext cx="14767560" cy="657225"/>
          </a:xfrm>
          <a:prstGeom prst="rect">
            <a:avLst/>
          </a:prstGeom>
        </p:spPr>
        <p:txBody>
          <a:bodyPr wrap="none">
            <a:noAutofit/>
          </a:bodyPr>
          <a:lstStyle/>
          <a:p>
            <a:pPr algn="l"/>
            <a:r>
              <a:rPr lang="en-US" sz="2800" dirty="0">
                <a:solidFill>
                  <a:schemeClr val="bg1"/>
                </a:solidFill>
                <a:cs typeface="+mn-ea"/>
                <a:sym typeface="+mn-lt"/>
              </a:rPr>
              <a:t>C</a:t>
            </a:r>
            <a:r>
              <a:rPr sz="2800" dirty="0">
                <a:solidFill>
                  <a:schemeClr val="bg1"/>
                </a:solidFill>
                <a:cs typeface="+mn-ea"/>
                <a:sym typeface="+mn-lt"/>
              </a:rPr>
              <a:t>lass diagram</a:t>
            </a:r>
            <a:endParaRPr sz="2800" dirty="0">
              <a:solidFill>
                <a:schemeClr val="bg1"/>
              </a:solidFill>
              <a:cs typeface="+mn-ea"/>
              <a:sym typeface="+mn-lt"/>
            </a:endParaRPr>
          </a:p>
        </p:txBody>
      </p:sp>
      <p:pic>
        <p:nvPicPr>
          <p:cNvPr id="4" name="图片 3" descr="类图"/>
          <p:cNvPicPr>
            <a:picLocks noChangeAspect="1"/>
          </p:cNvPicPr>
          <p:nvPr/>
        </p:nvPicPr>
        <p:blipFill>
          <a:blip r:embed="rId2"/>
          <a:stretch>
            <a:fillRect/>
          </a:stretch>
        </p:blipFill>
        <p:spPr>
          <a:xfrm>
            <a:off x="1544955" y="1471295"/>
            <a:ext cx="9101455" cy="4771390"/>
          </a:xfrm>
          <a:prstGeom prst="rect">
            <a:avLst/>
          </a:prstGeom>
        </p:spPr>
      </p:pic>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81849"/>
        </a:solidFill>
        <a:effectLst/>
      </p:bgPr>
    </p:bg>
    <p:spTree>
      <p:nvGrpSpPr>
        <p:cNvPr id="1" name=""/>
        <p:cNvGrpSpPr/>
        <p:nvPr/>
      </p:nvGrpSpPr>
      <p:grpSpPr>
        <a:xfrm>
          <a:off x="0" y="0"/>
          <a:ext cx="0" cy="0"/>
          <a:chOff x="0" y="0"/>
          <a:chExt cx="0" cy="0"/>
        </a:xfrm>
      </p:grpSpPr>
      <p:pic>
        <p:nvPicPr>
          <p:cNvPr id="2" name="图片 1" descr="资源 37"/>
          <p:cNvPicPr>
            <a:picLocks noChangeAspect="1"/>
          </p:cNvPicPr>
          <p:nvPr/>
        </p:nvPicPr>
        <p:blipFill>
          <a:blip r:embed="rId1"/>
          <a:stretch>
            <a:fillRect/>
          </a:stretch>
        </p:blipFill>
        <p:spPr>
          <a:xfrm>
            <a:off x="-2790190" y="-2945130"/>
            <a:ext cx="6108700" cy="5765165"/>
          </a:xfrm>
          <a:prstGeom prst="rect">
            <a:avLst/>
          </a:prstGeom>
        </p:spPr>
      </p:pic>
      <p:sp>
        <p:nvSpPr>
          <p:cNvPr id="37" name="矩形 36"/>
          <p:cNvSpPr/>
          <p:nvPr/>
        </p:nvSpPr>
        <p:spPr>
          <a:xfrm>
            <a:off x="1188085" y="535305"/>
            <a:ext cx="14767560" cy="657225"/>
          </a:xfrm>
          <a:prstGeom prst="rect">
            <a:avLst/>
          </a:prstGeom>
        </p:spPr>
        <p:txBody>
          <a:bodyPr wrap="none">
            <a:noAutofit/>
          </a:bodyPr>
          <a:lstStyle/>
          <a:p>
            <a:pPr algn="l"/>
            <a:r>
              <a:rPr sz="2800" dirty="0">
                <a:solidFill>
                  <a:schemeClr val="bg1"/>
                </a:solidFill>
                <a:cs typeface="+mn-ea"/>
                <a:sym typeface="+mn-lt"/>
              </a:rPr>
              <a:t>User Registration Timeline</a:t>
            </a:r>
            <a:endParaRPr sz="2800" dirty="0">
              <a:solidFill>
                <a:schemeClr val="bg1"/>
              </a:solidFill>
              <a:cs typeface="+mn-ea"/>
              <a:sym typeface="+mn-lt"/>
            </a:endParaRPr>
          </a:p>
        </p:txBody>
      </p:sp>
      <p:pic>
        <p:nvPicPr>
          <p:cNvPr id="4" name="图片 3" descr="用户注册时序图"/>
          <p:cNvPicPr>
            <a:picLocks noChangeAspect="1"/>
          </p:cNvPicPr>
          <p:nvPr/>
        </p:nvPicPr>
        <p:blipFill>
          <a:blip r:embed="rId2"/>
          <a:stretch>
            <a:fillRect/>
          </a:stretch>
        </p:blipFill>
        <p:spPr>
          <a:xfrm>
            <a:off x="1694815" y="1360805"/>
            <a:ext cx="8801735" cy="5042535"/>
          </a:xfrm>
          <a:prstGeom prst="rect">
            <a:avLst/>
          </a:prstGeom>
        </p:spPr>
      </p:pic>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81849"/>
        </a:solidFill>
        <a:effectLst/>
      </p:bgPr>
    </p:bg>
    <p:spTree>
      <p:nvGrpSpPr>
        <p:cNvPr id="1" name=""/>
        <p:cNvGrpSpPr/>
        <p:nvPr/>
      </p:nvGrpSpPr>
      <p:grpSpPr>
        <a:xfrm>
          <a:off x="0" y="0"/>
          <a:ext cx="0" cy="0"/>
          <a:chOff x="0" y="0"/>
          <a:chExt cx="0" cy="0"/>
        </a:xfrm>
      </p:grpSpPr>
      <p:pic>
        <p:nvPicPr>
          <p:cNvPr id="2" name="图片 1" descr="资源 37"/>
          <p:cNvPicPr>
            <a:picLocks noChangeAspect="1"/>
          </p:cNvPicPr>
          <p:nvPr/>
        </p:nvPicPr>
        <p:blipFill>
          <a:blip r:embed="rId1"/>
          <a:stretch>
            <a:fillRect/>
          </a:stretch>
        </p:blipFill>
        <p:spPr>
          <a:xfrm>
            <a:off x="-2790190" y="-2945130"/>
            <a:ext cx="6108700" cy="5765165"/>
          </a:xfrm>
          <a:prstGeom prst="rect">
            <a:avLst/>
          </a:prstGeom>
        </p:spPr>
      </p:pic>
      <p:sp>
        <p:nvSpPr>
          <p:cNvPr id="37" name="矩形 36"/>
          <p:cNvSpPr/>
          <p:nvPr/>
        </p:nvSpPr>
        <p:spPr>
          <a:xfrm>
            <a:off x="1188085" y="535305"/>
            <a:ext cx="14767560" cy="657225"/>
          </a:xfrm>
          <a:prstGeom prst="rect">
            <a:avLst/>
          </a:prstGeom>
        </p:spPr>
        <p:txBody>
          <a:bodyPr wrap="none">
            <a:noAutofit/>
          </a:bodyPr>
          <a:lstStyle/>
          <a:p>
            <a:pPr algn="l"/>
            <a:r>
              <a:rPr lang="en-US" sz="2800" dirty="0">
                <a:solidFill>
                  <a:schemeClr val="bg1"/>
                </a:solidFill>
                <a:cs typeface="+mn-ea"/>
                <a:sym typeface="+mn-lt"/>
              </a:rPr>
              <a:t>U</a:t>
            </a:r>
            <a:r>
              <a:rPr sz="2800" dirty="0">
                <a:solidFill>
                  <a:schemeClr val="bg1"/>
                </a:solidFill>
                <a:cs typeface="+mn-ea"/>
                <a:sym typeface="+mn-lt"/>
              </a:rPr>
              <a:t>se case diagram</a:t>
            </a:r>
            <a:r>
              <a:rPr lang="en-US" sz="2800" dirty="0">
                <a:solidFill>
                  <a:schemeClr val="bg1"/>
                </a:solidFill>
                <a:cs typeface="+mn-ea"/>
                <a:sym typeface="+mn-lt"/>
              </a:rPr>
              <a:t>-1</a:t>
            </a:r>
            <a:endParaRPr lang="en-US" sz="2800" dirty="0">
              <a:solidFill>
                <a:schemeClr val="bg1"/>
              </a:solidFill>
              <a:cs typeface="+mn-ea"/>
              <a:sym typeface="+mn-lt"/>
            </a:endParaRPr>
          </a:p>
        </p:txBody>
      </p:sp>
      <p:pic>
        <p:nvPicPr>
          <p:cNvPr id="4" name="图片 3" descr="用例图"/>
          <p:cNvPicPr>
            <a:picLocks noChangeAspect="1"/>
          </p:cNvPicPr>
          <p:nvPr/>
        </p:nvPicPr>
        <p:blipFill>
          <a:blip r:embed="rId2"/>
          <a:stretch>
            <a:fillRect/>
          </a:stretch>
        </p:blipFill>
        <p:spPr>
          <a:xfrm>
            <a:off x="2940050" y="1192530"/>
            <a:ext cx="6312535" cy="5414010"/>
          </a:xfrm>
          <a:prstGeom prst="rect">
            <a:avLst/>
          </a:prstGeom>
        </p:spPr>
      </p:pic>
    </p:spTree>
    <p:custDataLst>
      <p:tags r:id="rId3"/>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7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7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10.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71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12.xml><?xml version="1.0" encoding="utf-8"?>
<p:tagLst xmlns:p="http://schemas.openxmlformats.org/presentationml/2006/main">
  <p:tag name="KSO_WM_DIAGRAM_VIRTUALLY_FRAME" val="{&quot;height&quot;:1231.4,&quot;left&quot;:92.15,&quot;top&quot;:148.2,&quot;width&quot;:495.6}"/>
</p:tagLst>
</file>

<file path=ppt/tags/tag713.xml><?xml version="1.0" encoding="utf-8"?>
<p:tagLst xmlns:p="http://schemas.openxmlformats.org/presentationml/2006/main">
  <p:tag name="KSO_WM_DIAGRAM_VIRTUALLY_FRAME" val="{&quot;height&quot;:1231.4,&quot;left&quot;:92.15,&quot;top&quot;:148.2,&quot;width&quot;:495.6}"/>
</p:tagLst>
</file>

<file path=ppt/tags/tag71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15.xml><?xml version="1.0" encoding="utf-8"?>
<p:tagLst xmlns:p="http://schemas.openxmlformats.org/presentationml/2006/main">
  <p:tag name="KSO_WM_DIAGRAM_VIRTUALLY_FRAME" val="{&quot;height&quot;:1231.4,&quot;left&quot;:92.15,&quot;top&quot;:148.2,&quot;width&quot;:495.6}"/>
</p:tagLst>
</file>

<file path=ppt/tags/tag716.xml><?xml version="1.0" encoding="utf-8"?>
<p:tagLst xmlns:p="http://schemas.openxmlformats.org/presentationml/2006/main">
  <p:tag name="KSO_WM_DIAGRAM_VIRTUALLY_FRAME" val="{&quot;height&quot;:1231.4,&quot;left&quot;:92.15,&quot;top&quot;:148.2,&quot;width&quot;:495.6}"/>
</p:tagLst>
</file>

<file path=ppt/tags/tag71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1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1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2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2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2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2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2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2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2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2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2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2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3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3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3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3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3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3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3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37.xml><?xml version="1.0" encoding="utf-8"?>
<p:tagLst xmlns:p="http://schemas.openxmlformats.org/presentationml/2006/main">
  <p:tag name="COMMONDATA" val="eyJjb3VudCI6MSwiaGRpZCI6IjgwMTEzOTMxYTllMDgyYmY3MGViZDIyZjNkZWMzYTdkIiwidXNlckNvdW50IjoxfQ=="/>
  <p:tag name="KSO_WPP_MARK_KEY" val="48b01b5a-81ff-403c-98dd-951dfd958657"/>
  <p:tag name="commondata" val="eyJjb3VudCI6MS4wLCJoZGlkIjoiZDYxOTNlNGE0YTMwNTk2NjFhNmY1ODE3MDE0MzhiM2QiLCJ1c2VyQ291bnQiOjEuMH0="/>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heme/theme1.xml><?xml version="1.0" encoding="utf-8"?>
<a:theme xmlns:a="http://schemas.openxmlformats.org/drawingml/2006/main" name="第一PPT，www.1ppt.com">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MiSans"/>
        <a:cs typeface=""/>
      </a:majorFont>
      <a:minorFont>
        <a:latin typeface="Arial"/>
        <a:ea typeface="MiSan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MiSans Light"/>
        <a:ea typeface=""/>
        <a:cs typeface=""/>
        <a:font script="Jpan" typeface="ＭＳ Ｐゴシック"/>
        <a:font script="Hang" typeface="맑은 고딕"/>
        <a:font script="Hans" typeface="MiSans"/>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MiSans"/>
        <a:ea typeface=""/>
        <a:cs typeface=""/>
        <a:font script="Jpan" typeface="ＭＳ Ｐゴシック"/>
        <a:font script="Hang" typeface="맑은 고딕"/>
        <a:font script="Hans" typeface="MiSans"/>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MiSans Light"/>
        <a:ea typeface=""/>
        <a:cs typeface=""/>
        <a:font script="Jpan" typeface="ＭＳ Ｐゴシック"/>
        <a:font script="Hang" typeface="맑은 고딕"/>
        <a:font script="Hans" typeface="MiSans"/>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MiSans"/>
        <a:ea typeface=""/>
        <a:cs typeface=""/>
        <a:font script="Jpan" typeface="ＭＳ Ｐゴシック"/>
        <a:font script="Hang" typeface="맑은 고딕"/>
        <a:font script="Hans" typeface="MiSans"/>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1705</Words>
  <Application>WPS 演示</Application>
  <PresentationFormat>宽屏</PresentationFormat>
  <Paragraphs>69</Paragraphs>
  <Slides>22</Slides>
  <Notes>9</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22</vt:i4>
      </vt:variant>
    </vt:vector>
  </HeadingPairs>
  <TitlesOfParts>
    <vt:vector size="35" baseType="lpstr">
      <vt:lpstr>Arial</vt:lpstr>
      <vt:lpstr>宋体</vt:lpstr>
      <vt:lpstr>Wingdings</vt:lpstr>
      <vt:lpstr>MiSans</vt:lpstr>
      <vt:lpstr>微软雅黑</vt:lpstr>
      <vt:lpstr>Wingdings</vt:lpstr>
      <vt:lpstr>Calibri</vt:lpstr>
      <vt:lpstr>Arial Unicode MS</vt:lpstr>
      <vt:lpstr>MiSans</vt:lpstr>
      <vt:lpstr>Segoe Print</vt:lpstr>
      <vt:lpstr>等线</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抽象科技</dc:title>
  <dc:creator>第一PPT</dc:creator>
  <cp:keywords>www.1ppt.com</cp:keywords>
  <dc:description>www.1ppt.com</dc:description>
  <cp:lastModifiedBy>Jung Yong Hwa</cp:lastModifiedBy>
  <cp:revision>209</cp:revision>
  <dcterms:created xsi:type="dcterms:W3CDTF">2020-12-23T16:05:00Z</dcterms:created>
  <dcterms:modified xsi:type="dcterms:W3CDTF">2024-06-16T15:18:02Z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DAEED878E8284327958065DF7522812F_13</vt:lpwstr>
  </property>
  <property fmtid="{D5CDD505-2E9C-101B-9397-08002B2CF9AE}" pid="3" name="KSOProductBuildVer">
    <vt:lpwstr>2052-12.1.0.16929</vt:lpwstr>
  </property>
</Properties>
</file>