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1" r:id="rId3"/>
  </p:sldMasterIdLst>
  <p:notesMasterIdLst>
    <p:notesMasterId r:id="rId5"/>
  </p:notesMasterIdLst>
  <p:handoutMasterIdLst>
    <p:handoutMasterId r:id="rId22"/>
  </p:handoutMasterIdLst>
  <p:sldIdLst>
    <p:sldId id="411" r:id="rId4"/>
    <p:sldId id="417" r:id="rId6"/>
    <p:sldId id="505" r:id="rId7"/>
    <p:sldId id="464" r:id="rId8"/>
    <p:sldId id="508" r:id="rId9"/>
    <p:sldId id="509" r:id="rId10"/>
    <p:sldId id="510" r:id="rId11"/>
    <p:sldId id="511" r:id="rId12"/>
    <p:sldId id="512" r:id="rId13"/>
    <p:sldId id="521" r:id="rId14"/>
    <p:sldId id="522" r:id="rId15"/>
    <p:sldId id="523" r:id="rId16"/>
    <p:sldId id="465" r:id="rId17"/>
    <p:sldId id="524" r:id="rId18"/>
    <p:sldId id="466" r:id="rId19"/>
    <p:sldId id="467" r:id="rId20"/>
    <p:sldId id="438"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9" userDrawn="1">
          <p15:clr>
            <a:srgbClr val="A4A3A4"/>
          </p15:clr>
        </p15:guide>
        <p15:guide id="2" pos="37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85C95"/>
    <a:srgbClr val="124645"/>
    <a:srgbClr val="0984EB"/>
    <a:srgbClr val="0A8CF0"/>
    <a:srgbClr val="00D537"/>
    <a:srgbClr val="02CE4C"/>
    <a:srgbClr val="002060"/>
    <a:srgbClr val="02C632"/>
    <a:srgbClr val="0C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p:scale>
          <a:sx n="66" d="100"/>
          <a:sy n="66" d="100"/>
        </p:scale>
        <p:origin x="2001" y="1242"/>
      </p:cViewPr>
      <p:guideLst>
        <p:guide orient="horz" pos="2099"/>
        <p:guide pos="378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73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Sans" panose="00000500000000000000" charset="-122"/>
              <a:ea typeface="MiSans"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iSans" panose="00000500000000000000" charset="-122"/>
              </a:rPr>
            </a:fld>
            <a:endParaRPr lang="zh-CN" altLang="en-US">
              <a:latin typeface="MiSans"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Sans" panose="00000500000000000000" charset="-122"/>
              <a:ea typeface="MiSans"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iSans" panose="00000500000000000000" charset="-122"/>
              </a:rPr>
            </a:fld>
            <a:endParaRPr lang="zh-CN" altLang="en-US">
              <a:latin typeface="MiSans" panose="000005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Sans" panose="00000500000000000000" charset="-122"/>
                <a:ea typeface="MiSans"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Sans" panose="00000500000000000000" charset="-122"/>
                <a:ea typeface="MiSans" panose="0000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Sans" panose="00000500000000000000" charset="-122"/>
                <a:ea typeface="MiSans"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Sans" panose="00000500000000000000" charset="-122"/>
                <a:ea typeface="MiSans" panose="0000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iSans" panose="00000500000000000000" charset="-122"/>
        <a:ea typeface="MiSans" panose="00000500000000000000" charset="-122"/>
        <a:cs typeface="+mn-cs"/>
      </a:defRPr>
    </a:lvl1pPr>
    <a:lvl2pPr marL="457200" algn="l" defTabSz="914400" rtl="0" eaLnBrk="1" latinLnBrk="0" hangingPunct="1">
      <a:defRPr sz="1200" kern="1200">
        <a:solidFill>
          <a:schemeClr val="tx1"/>
        </a:solidFill>
        <a:latin typeface="MiSans" panose="00000500000000000000" charset="-122"/>
        <a:ea typeface="MiSans" panose="00000500000000000000" charset="-122"/>
        <a:cs typeface="+mn-cs"/>
      </a:defRPr>
    </a:lvl2pPr>
    <a:lvl3pPr marL="914400" algn="l" defTabSz="914400" rtl="0" eaLnBrk="1" latinLnBrk="0" hangingPunct="1">
      <a:defRPr sz="1200" kern="1200">
        <a:solidFill>
          <a:schemeClr val="tx1"/>
        </a:solidFill>
        <a:latin typeface="MiSans" panose="00000500000000000000" charset="-122"/>
        <a:ea typeface="MiSans" panose="00000500000000000000" charset="-122"/>
        <a:cs typeface="+mn-cs"/>
      </a:defRPr>
    </a:lvl3pPr>
    <a:lvl4pPr marL="1371600" algn="l" defTabSz="914400" rtl="0" eaLnBrk="1" latinLnBrk="0" hangingPunct="1">
      <a:defRPr sz="1200" kern="1200">
        <a:solidFill>
          <a:schemeClr val="tx1"/>
        </a:solidFill>
        <a:latin typeface="MiSans" panose="00000500000000000000" charset="-122"/>
        <a:ea typeface="MiSans" panose="00000500000000000000" charset="-122"/>
        <a:cs typeface="+mn-cs"/>
      </a:defRPr>
    </a:lvl4pPr>
    <a:lvl5pPr marL="1828800" algn="l" defTabSz="914400" rtl="0" eaLnBrk="1" latinLnBrk="0" hangingPunct="1">
      <a:defRPr sz="1200" kern="1200">
        <a:solidFill>
          <a:schemeClr val="tx1"/>
        </a:solidFill>
        <a:latin typeface="MiSans" panose="00000500000000000000" charset="-122"/>
        <a:ea typeface="MiSans" panose="000005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tags" Target="../tags/tag363.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tags" Target="../tags/tag412.xml"/><Relationship Id="rId7" Type="http://schemas.openxmlformats.org/officeDocument/2006/relationships/tags" Target="../tags/tag411.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429.xml"/><Relationship Id="rId8" Type="http://schemas.openxmlformats.org/officeDocument/2006/relationships/tags" Target="../tags/tag428.xml"/><Relationship Id="rId7" Type="http://schemas.openxmlformats.org/officeDocument/2006/relationships/tags" Target="../tags/tag427.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437.xml"/><Relationship Id="rId8" Type="http://schemas.openxmlformats.org/officeDocument/2006/relationships/tags" Target="../tags/tag436.xml"/><Relationship Id="rId7" Type="http://schemas.openxmlformats.org/officeDocument/2006/relationships/tags" Target="../tags/tag435.xml"/><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tags" Target="../tags/tag444.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tags" Target="../tags/tag446.xm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tags" Target="../tags/tag460.xml"/><Relationship Id="rId7" Type="http://schemas.openxmlformats.org/officeDocument/2006/relationships/tags" Target="../tags/tag45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477.xml"/><Relationship Id="rId8" Type="http://schemas.openxmlformats.org/officeDocument/2006/relationships/tags" Target="../tags/tag476.xml"/><Relationship Id="rId7" Type="http://schemas.openxmlformats.org/officeDocument/2006/relationships/tags" Target="../tags/tag475.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tags" Target="../tags/tag484.xml"/><Relationship Id="rId7" Type="http://schemas.openxmlformats.org/officeDocument/2006/relationships/tags" Target="../tags/tag483.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493.xml"/><Relationship Id="rId8" Type="http://schemas.openxmlformats.org/officeDocument/2006/relationships/tags" Target="../tags/tag492.xml"/><Relationship Id="rId7" Type="http://schemas.openxmlformats.org/officeDocument/2006/relationships/tags" Target="../tags/tag491.xml"/><Relationship Id="rId6" Type="http://schemas.openxmlformats.org/officeDocument/2006/relationships/tags" Target="../tags/tag490.xml"/><Relationship Id="rId5" Type="http://schemas.openxmlformats.org/officeDocument/2006/relationships/tags" Target="../tags/tag489.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501.xml"/><Relationship Id="rId8" Type="http://schemas.openxmlformats.org/officeDocument/2006/relationships/tags" Target="../tags/tag500.xml"/><Relationship Id="rId7" Type="http://schemas.openxmlformats.org/officeDocument/2006/relationships/tags" Target="../tags/tag499.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509.xml"/><Relationship Id="rId8" Type="http://schemas.openxmlformats.org/officeDocument/2006/relationships/tags" Target="../tags/tag508.xml"/><Relationship Id="rId7" Type="http://schemas.openxmlformats.org/officeDocument/2006/relationships/tags" Target="../tags/tag507.xml"/><Relationship Id="rId6" Type="http://schemas.openxmlformats.org/officeDocument/2006/relationships/tags" Target="../tags/tag506.xml"/><Relationship Id="rId5" Type="http://schemas.openxmlformats.org/officeDocument/2006/relationships/tags" Target="../tags/tag505.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517.xml"/><Relationship Id="rId8" Type="http://schemas.openxmlformats.org/officeDocument/2006/relationships/tags" Target="../tags/tag516.xml"/><Relationship Id="rId7" Type="http://schemas.openxmlformats.org/officeDocument/2006/relationships/tags" Target="../tags/tag515.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tags" Target="../tags/tag520.xml"/><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tags" Target="../tags/tag528.xml"/><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541.xml"/><Relationship Id="rId8" Type="http://schemas.openxmlformats.org/officeDocument/2006/relationships/tags" Target="../tags/tag540.xml"/><Relationship Id="rId7" Type="http://schemas.openxmlformats.org/officeDocument/2006/relationships/tags" Target="../tags/tag539.xml"/><Relationship Id="rId6" Type="http://schemas.openxmlformats.org/officeDocument/2006/relationships/tags" Target="../tags/tag538.xml"/><Relationship Id="rId5" Type="http://schemas.openxmlformats.org/officeDocument/2006/relationships/tags" Target="../tags/tag537.xml"/><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549.xml"/><Relationship Id="rId8" Type="http://schemas.openxmlformats.org/officeDocument/2006/relationships/tags" Target="../tags/tag548.xml"/><Relationship Id="rId7" Type="http://schemas.openxmlformats.org/officeDocument/2006/relationships/tags" Target="../tags/tag547.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tags" Target="../tags/tag544.xml"/><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tags" Target="../tags/tag554.xml"/><Relationship Id="rId5" Type="http://schemas.openxmlformats.org/officeDocument/2006/relationships/tags" Target="../tags/tag553.xml"/><Relationship Id="rId4" Type="http://schemas.openxmlformats.org/officeDocument/2006/relationships/tags" Target="../tags/tag552.xml"/><Relationship Id="rId3" Type="http://schemas.openxmlformats.org/officeDocument/2006/relationships/tags" Target="../tags/tag551.xml"/><Relationship Id="rId2" Type="http://schemas.openxmlformats.org/officeDocument/2006/relationships/tags" Target="../tags/tag550.xml"/><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565.xml"/><Relationship Id="rId8" Type="http://schemas.openxmlformats.org/officeDocument/2006/relationships/tags" Target="../tags/tag564.xml"/><Relationship Id="rId7" Type="http://schemas.openxmlformats.org/officeDocument/2006/relationships/tags" Target="../tags/tag563.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9" Type="http://schemas.openxmlformats.org/officeDocument/2006/relationships/tags" Target="../tags/tag581.xml"/><Relationship Id="rId8" Type="http://schemas.openxmlformats.org/officeDocument/2006/relationships/tags" Target="../tags/tag580.xml"/><Relationship Id="rId7" Type="http://schemas.openxmlformats.org/officeDocument/2006/relationships/tags" Target="../tags/tag579.xml"/><Relationship Id="rId6" Type="http://schemas.openxmlformats.org/officeDocument/2006/relationships/tags" Target="../tags/tag578.xml"/><Relationship Id="rId5" Type="http://schemas.openxmlformats.org/officeDocument/2006/relationships/tags" Target="../tags/tag577.xml"/><Relationship Id="rId4" Type="http://schemas.openxmlformats.org/officeDocument/2006/relationships/tags" Target="../tags/tag576.xml"/><Relationship Id="rId3" Type="http://schemas.openxmlformats.org/officeDocument/2006/relationships/tags" Target="../tags/tag575.xml"/><Relationship Id="rId2" Type="http://schemas.openxmlformats.org/officeDocument/2006/relationships/tags" Target="../tags/tag574.xml"/><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9" Type="http://schemas.openxmlformats.org/officeDocument/2006/relationships/tags" Target="../tags/tag589.xml"/><Relationship Id="rId8" Type="http://schemas.openxmlformats.org/officeDocument/2006/relationships/tags" Target="../tags/tag588.xml"/><Relationship Id="rId7" Type="http://schemas.openxmlformats.org/officeDocument/2006/relationships/tags" Target="../tags/tag587.xml"/><Relationship Id="rId6" Type="http://schemas.openxmlformats.org/officeDocument/2006/relationships/tags" Target="../tags/tag586.xml"/><Relationship Id="rId5" Type="http://schemas.openxmlformats.org/officeDocument/2006/relationships/tags" Target="../tags/tag585.xml"/><Relationship Id="rId4" Type="http://schemas.openxmlformats.org/officeDocument/2006/relationships/tags" Target="../tags/tag584.xml"/><Relationship Id="rId3" Type="http://schemas.openxmlformats.org/officeDocument/2006/relationships/tags" Target="../tags/tag583.xml"/><Relationship Id="rId2" Type="http://schemas.openxmlformats.org/officeDocument/2006/relationships/tags" Target="../tags/tag582.xml"/><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9" Type="http://schemas.openxmlformats.org/officeDocument/2006/relationships/tags" Target="../tags/tag597.xml"/><Relationship Id="rId8" Type="http://schemas.openxmlformats.org/officeDocument/2006/relationships/tags" Target="../tags/tag596.xml"/><Relationship Id="rId7" Type="http://schemas.openxmlformats.org/officeDocument/2006/relationships/tags" Target="../tags/tag595.xml"/><Relationship Id="rId6" Type="http://schemas.openxmlformats.org/officeDocument/2006/relationships/tags" Target="../tags/tag594.xml"/><Relationship Id="rId5" Type="http://schemas.openxmlformats.org/officeDocument/2006/relationships/tags" Target="../tags/tag593.xml"/><Relationship Id="rId4" Type="http://schemas.openxmlformats.org/officeDocument/2006/relationships/tags" Target="../tags/tag592.xml"/><Relationship Id="rId3" Type="http://schemas.openxmlformats.org/officeDocument/2006/relationships/tags" Target="../tags/tag591.xml"/><Relationship Id="rId2" Type="http://schemas.openxmlformats.org/officeDocument/2006/relationships/tags" Target="../tags/tag590.xml"/><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605.xml"/><Relationship Id="rId8" Type="http://schemas.openxmlformats.org/officeDocument/2006/relationships/tags" Target="../tags/tag604.xml"/><Relationship Id="rId7" Type="http://schemas.openxmlformats.org/officeDocument/2006/relationships/tags" Target="../tags/tag603.xml"/><Relationship Id="rId6" Type="http://schemas.openxmlformats.org/officeDocument/2006/relationships/tags" Target="../tags/tag602.xml"/><Relationship Id="rId5" Type="http://schemas.openxmlformats.org/officeDocument/2006/relationships/tags" Target="../tags/tag601.xml"/><Relationship Id="rId4" Type="http://schemas.openxmlformats.org/officeDocument/2006/relationships/tags" Target="../tags/tag600.xml"/><Relationship Id="rId3" Type="http://schemas.openxmlformats.org/officeDocument/2006/relationships/tags" Target="../tags/tag599.xml"/><Relationship Id="rId2" Type="http://schemas.openxmlformats.org/officeDocument/2006/relationships/tags" Target="../tags/tag598.xml"/><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613.xml"/><Relationship Id="rId8" Type="http://schemas.openxmlformats.org/officeDocument/2006/relationships/tags" Target="../tags/tag612.xml"/><Relationship Id="rId7" Type="http://schemas.openxmlformats.org/officeDocument/2006/relationships/tags" Target="../tags/tag611.xml"/><Relationship Id="rId6" Type="http://schemas.openxmlformats.org/officeDocument/2006/relationships/tags" Target="../tags/tag610.xml"/><Relationship Id="rId5" Type="http://schemas.openxmlformats.org/officeDocument/2006/relationships/tags" Target="../tags/tag609.xml"/><Relationship Id="rId4" Type="http://schemas.openxmlformats.org/officeDocument/2006/relationships/tags" Target="../tags/tag608.xml"/><Relationship Id="rId3" Type="http://schemas.openxmlformats.org/officeDocument/2006/relationships/tags" Target="../tags/tag607.xml"/><Relationship Id="rId2" Type="http://schemas.openxmlformats.org/officeDocument/2006/relationships/tags" Target="../tags/tag606.xml"/><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9" Type="http://schemas.openxmlformats.org/officeDocument/2006/relationships/tags" Target="../tags/tag621.xml"/><Relationship Id="rId8" Type="http://schemas.openxmlformats.org/officeDocument/2006/relationships/tags" Target="../tags/tag620.xml"/><Relationship Id="rId7" Type="http://schemas.openxmlformats.org/officeDocument/2006/relationships/tags" Target="../tags/tag619.xml"/><Relationship Id="rId6" Type="http://schemas.openxmlformats.org/officeDocument/2006/relationships/tags" Target="../tags/tag618.xml"/><Relationship Id="rId5" Type="http://schemas.openxmlformats.org/officeDocument/2006/relationships/tags" Target="../tags/tag617.xml"/><Relationship Id="rId4" Type="http://schemas.openxmlformats.org/officeDocument/2006/relationships/tags" Target="../tags/tag616.xml"/><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tags" Target="../tags/tag624.xml"/><Relationship Id="rId3" Type="http://schemas.openxmlformats.org/officeDocument/2006/relationships/tags" Target="../tags/tag623.xml"/><Relationship Id="rId2" Type="http://schemas.openxmlformats.org/officeDocument/2006/relationships/tags" Target="../tags/tag622.xml"/><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9" Type="http://schemas.openxmlformats.org/officeDocument/2006/relationships/tags" Target="../tags/tag63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tags" Target="../tags/tag632.xml"/><Relationship Id="rId3" Type="http://schemas.openxmlformats.org/officeDocument/2006/relationships/tags" Target="../tags/tag631.xml"/><Relationship Id="rId2" Type="http://schemas.openxmlformats.org/officeDocument/2006/relationships/tags" Target="../tags/tag630.xml"/><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645.xml"/><Relationship Id="rId8" Type="http://schemas.openxmlformats.org/officeDocument/2006/relationships/tags" Target="../tags/tag644.xml"/><Relationship Id="rId7" Type="http://schemas.openxmlformats.org/officeDocument/2006/relationships/tags" Target="../tags/tag643.xml"/><Relationship Id="rId6" Type="http://schemas.openxmlformats.org/officeDocument/2006/relationships/tags" Target="../tags/tag642.xml"/><Relationship Id="rId5" Type="http://schemas.openxmlformats.org/officeDocument/2006/relationships/tags" Target="../tags/tag641.xml"/><Relationship Id="rId4" Type="http://schemas.openxmlformats.org/officeDocument/2006/relationships/tags" Target="../tags/tag640.xml"/><Relationship Id="rId3" Type="http://schemas.openxmlformats.org/officeDocument/2006/relationships/tags" Target="../tags/tag639.xml"/><Relationship Id="rId2" Type="http://schemas.openxmlformats.org/officeDocument/2006/relationships/tags" Target="../tags/tag638.xml"/><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653.xml"/><Relationship Id="rId8" Type="http://schemas.openxmlformats.org/officeDocument/2006/relationships/tags" Target="../tags/tag652.xml"/><Relationship Id="rId7" Type="http://schemas.openxmlformats.org/officeDocument/2006/relationships/tags" Target="../tags/tag651.xml"/><Relationship Id="rId6" Type="http://schemas.openxmlformats.org/officeDocument/2006/relationships/tags" Target="../tags/tag650.xml"/><Relationship Id="rId5" Type="http://schemas.openxmlformats.org/officeDocument/2006/relationships/tags" Target="../tags/tag649.xml"/><Relationship Id="rId4" Type="http://schemas.openxmlformats.org/officeDocument/2006/relationships/tags" Target="../tags/tag648.xml"/><Relationship Id="rId3" Type="http://schemas.openxmlformats.org/officeDocument/2006/relationships/tags" Target="../tags/tag647.xml"/><Relationship Id="rId2" Type="http://schemas.openxmlformats.org/officeDocument/2006/relationships/tags" Target="../tags/tag646.xml"/><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9" Type="http://schemas.openxmlformats.org/officeDocument/2006/relationships/tags" Target="../tags/tag661.xml"/><Relationship Id="rId8" Type="http://schemas.openxmlformats.org/officeDocument/2006/relationships/tags" Target="../tags/tag660.xml"/><Relationship Id="rId7" Type="http://schemas.openxmlformats.org/officeDocument/2006/relationships/tags" Target="../tags/tag659.xml"/><Relationship Id="rId6" Type="http://schemas.openxmlformats.org/officeDocument/2006/relationships/tags" Target="../tags/tag658.xml"/><Relationship Id="rId5" Type="http://schemas.openxmlformats.org/officeDocument/2006/relationships/tags" Target="../tags/tag657.xml"/><Relationship Id="rId4" Type="http://schemas.openxmlformats.org/officeDocument/2006/relationships/tags" Target="../tags/tag656.xml"/><Relationship Id="rId3" Type="http://schemas.openxmlformats.org/officeDocument/2006/relationships/tags" Target="../tags/tag655.xml"/><Relationship Id="rId2" Type="http://schemas.openxmlformats.org/officeDocument/2006/relationships/tags" Target="../tags/tag654.xml"/><Relationship Id="rId10"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9" Type="http://schemas.openxmlformats.org/officeDocument/2006/relationships/tags" Target="../tags/tag669.xml"/><Relationship Id="rId8" Type="http://schemas.openxmlformats.org/officeDocument/2006/relationships/tags" Target="../tags/tag668.xml"/><Relationship Id="rId7" Type="http://schemas.openxmlformats.org/officeDocument/2006/relationships/tags" Target="../tags/tag667.xml"/><Relationship Id="rId6" Type="http://schemas.openxmlformats.org/officeDocument/2006/relationships/tags" Target="../tags/tag666.xml"/><Relationship Id="rId5" Type="http://schemas.openxmlformats.org/officeDocument/2006/relationships/tags" Target="../tags/tag665.xml"/><Relationship Id="rId4" Type="http://schemas.openxmlformats.org/officeDocument/2006/relationships/tags" Target="../tags/tag664.xml"/><Relationship Id="rId3" Type="http://schemas.openxmlformats.org/officeDocument/2006/relationships/tags" Target="../tags/tag663.xml"/><Relationship Id="rId2" Type="http://schemas.openxmlformats.org/officeDocument/2006/relationships/tags" Target="../tags/tag662.xml"/><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677.xml"/><Relationship Id="rId8" Type="http://schemas.openxmlformats.org/officeDocument/2006/relationships/tags" Target="../tags/tag676.xml"/><Relationship Id="rId7" Type="http://schemas.openxmlformats.org/officeDocument/2006/relationships/tags" Target="../tags/tag675.xml"/><Relationship Id="rId6" Type="http://schemas.openxmlformats.org/officeDocument/2006/relationships/tags" Target="../tags/tag674.xml"/><Relationship Id="rId5" Type="http://schemas.openxmlformats.org/officeDocument/2006/relationships/tags" Target="../tags/tag673.xml"/><Relationship Id="rId4" Type="http://schemas.openxmlformats.org/officeDocument/2006/relationships/tags" Target="../tags/tag672.xml"/><Relationship Id="rId3" Type="http://schemas.openxmlformats.org/officeDocument/2006/relationships/tags" Target="../tags/tag671.xml"/><Relationship Id="rId2" Type="http://schemas.openxmlformats.org/officeDocument/2006/relationships/tags" Target="../tags/tag670.xml"/><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5" Type="http://schemas.openxmlformats.org/officeDocument/2006/relationships/tags" Target="../tags/tag681.xml"/><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4" Type="http://schemas.openxmlformats.org/officeDocument/2006/relationships/tags" Target="../tags/tag684.xml"/><Relationship Id="rId3" Type="http://schemas.openxmlformats.org/officeDocument/2006/relationships/tags" Target="../tags/tag683.xml"/><Relationship Id="rId2" Type="http://schemas.openxmlformats.org/officeDocument/2006/relationships/tags" Target="../tags/tag682.xml"/><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7" Type="http://schemas.openxmlformats.org/officeDocument/2006/relationships/tags" Target="../tags/tag690.xml"/><Relationship Id="rId6" Type="http://schemas.openxmlformats.org/officeDocument/2006/relationships/tags" Target="../tags/tag689.xml"/><Relationship Id="rId5" Type="http://schemas.openxmlformats.org/officeDocument/2006/relationships/tags" Target="../tags/tag688.xml"/><Relationship Id="rId4" Type="http://schemas.openxmlformats.org/officeDocument/2006/relationships/tags" Target="../tags/tag687.xml"/><Relationship Id="rId3" Type="http://schemas.openxmlformats.org/officeDocument/2006/relationships/tags" Target="../tags/tag686.xml"/><Relationship Id="rId2" Type="http://schemas.openxmlformats.org/officeDocument/2006/relationships/tags" Target="../tags/tag68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6" Type="http://schemas.openxmlformats.org/officeDocument/2006/relationships/tags" Target="../tags/tag695.xml"/><Relationship Id="rId5" Type="http://schemas.openxmlformats.org/officeDocument/2006/relationships/tags" Target="../tags/tag694.xml"/><Relationship Id="rId4" Type="http://schemas.openxmlformats.org/officeDocument/2006/relationships/tags" Target="../tags/tag693.xml"/><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5" Type="http://schemas.openxmlformats.org/officeDocument/2006/relationships/tags" Target="../tags/tag699.xml"/><Relationship Id="rId4" Type="http://schemas.openxmlformats.org/officeDocument/2006/relationships/tags" Target="../tags/tag698.xml"/><Relationship Id="rId3" Type="http://schemas.openxmlformats.org/officeDocument/2006/relationships/tags" Target="../tags/tag697.xml"/><Relationship Id="rId2" Type="http://schemas.openxmlformats.org/officeDocument/2006/relationships/tags" Target="../tags/tag696.xml"/><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6" Type="http://schemas.openxmlformats.org/officeDocument/2006/relationships/tags" Target="../tags/tag704.xml"/><Relationship Id="rId5" Type="http://schemas.openxmlformats.org/officeDocument/2006/relationships/tags" Target="../tags/tag703.xml"/><Relationship Id="rId4" Type="http://schemas.openxmlformats.org/officeDocument/2006/relationships/tags" Target="../tags/tag702.xml"/><Relationship Id="rId3" Type="http://schemas.openxmlformats.org/officeDocument/2006/relationships/tags" Target="../tags/tag701.xml"/><Relationship Id="rId2" Type="http://schemas.openxmlformats.org/officeDocument/2006/relationships/tags" Target="../tags/tag700.xml"/><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MiSans" panose="00000500000000000000" charset="-122"/>
                <a:ea typeface="MiSans" panose="00000500000000000000"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MiSans" panose="00000500000000000000" charset="-122"/>
                <a:ea typeface="MiSans" panose="00000500000000000000"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MiSans" panose="00000500000000000000" charset="-122"/>
                <a:ea typeface="MiSans" panose="00000500000000000000" charset="-122"/>
              </a:defRPr>
            </a:lvl2pPr>
            <a:lvl3pPr marL="1143000" indent="-228600" eaLnBrk="1" fontAlgn="auto" latinLnBrk="0" hangingPunct="1">
              <a:lnSpc>
                <a:spcPct val="120000"/>
              </a:lnSpc>
              <a:defRPr sz="1600" u="none" strike="noStrike" kern="1200" cap="none" spc="150" normalizeH="0" baseline="0">
                <a:latin typeface="MiSans" panose="00000500000000000000" charset="-122"/>
                <a:ea typeface="MiSans" panose="00000500000000000000" charset="-122"/>
              </a:defRPr>
            </a:lvl3pPr>
            <a:lvl4pPr marL="1600200" indent="-228600" eaLnBrk="1" fontAlgn="auto" latinLnBrk="0" hangingPunct="1">
              <a:lnSpc>
                <a:spcPct val="120000"/>
              </a:lnSpc>
              <a:defRPr sz="1400" u="none" strike="noStrike" kern="1200" cap="none" spc="150" normalizeH="0" baseline="0">
                <a:latin typeface="MiSans" panose="00000500000000000000" charset="-122"/>
                <a:ea typeface="MiSans" panose="00000500000000000000" charset="-122"/>
              </a:defRPr>
            </a:lvl4pPr>
            <a:lvl5pPr eaLnBrk="1" fontAlgn="auto" latinLnBrk="0" hangingPunct="1">
              <a:lnSpc>
                <a:spcPct val="120000"/>
              </a:lnSpc>
              <a:defRPr sz="1400" u="none" strike="noStrike" kern="1200" cap="none" spc="150" normalizeH="0">
                <a:latin typeface="MiSans" panose="000005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7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7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10"/>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8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8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MiSans" panose="00000500000000000000"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MiSans" panose="00000500000000000000" charset="-122"/>
              </a:defRPr>
            </a:lvl3pPr>
            <a:lvl4pPr eaLnBrk="1" fontAlgn="auto" latinLnBrk="0" hangingPunct="1">
              <a:defRPr u="none" strike="noStrike" kern="1200" cap="none" spc="150" normalizeH="0">
                <a:uFillTx/>
                <a:latin typeface="Arial" panose="020B0604020202020204" pitchFamily="34" charset="0"/>
                <a:ea typeface="MiSans" panose="00000500000000000000" charset="-122"/>
              </a:defRPr>
            </a:lvl4pPr>
            <a:lvl5pPr eaLnBrk="1" fontAlgn="auto" latinLnBrk="0" hangingPunct="1">
              <a:defRPr u="none" strike="noStrike" kern="1200" cap="none" spc="150" normalizeH="0">
                <a:uFillTx/>
                <a:latin typeface="Arial" panose="020B0604020202020204" pitchFamily="34" charset="0"/>
                <a:ea typeface="MiSans" panose="00000500000000000000"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MiSans" panose="00000500000000000000" charset="-122"/>
                <a:ea typeface="MiSans" panose="00000500000000000000" charset="-122"/>
                <a:cs typeface="+mj-cs"/>
                <a:sym typeface="+mn-ea"/>
              </a:defRPr>
            </a:lvl1pPr>
          </a:lstStyle>
          <a:p>
            <a:pPr lvl="0"/>
            <a:r>
              <a:rPr dirty="0">
                <a:sym typeface="+mn-ea"/>
              </a:rPr>
              <a:t>单击此处编辑标题</a:t>
            </a:r>
            <a:endParaRPr dirty="0">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8" Type="http://schemas.openxmlformats.org/officeDocument/2006/relationships/theme" Target="../theme/theme1.xml"/><Relationship Id="rId97" Type="http://schemas.openxmlformats.org/officeDocument/2006/relationships/tags" Target="../tags/tag709.xml"/><Relationship Id="rId96" Type="http://schemas.openxmlformats.org/officeDocument/2006/relationships/tags" Target="../tags/tag708.xml"/><Relationship Id="rId95" Type="http://schemas.openxmlformats.org/officeDocument/2006/relationships/tags" Target="../tags/tag707.xml"/><Relationship Id="rId94" Type="http://schemas.openxmlformats.org/officeDocument/2006/relationships/tags" Target="../tags/tag706.xml"/><Relationship Id="rId93" Type="http://schemas.openxmlformats.org/officeDocument/2006/relationships/tags" Target="../tags/tag705.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5.xml"/><Relationship Id="rId2" Type="http://schemas.openxmlformats.org/officeDocument/2006/relationships/slideLayout" Target="../slideLayouts/slideLayout94.xml"/><Relationship Id="rId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9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9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9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MiSans" panose="00000500000000000000" charset="-122"/>
                <a:ea typeface="MiSans" panose="00000500000000000000"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9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MiSans" panose="00000500000000000000" charset="-122"/>
                <a:ea typeface="MiSans" panose="00000500000000000000" charset="-122"/>
              </a:defRPr>
            </a:lvl1pPr>
          </a:lstStyle>
          <a:p>
            <a:endParaRPr lang="zh-CN" altLang="en-US" dirty="0"/>
          </a:p>
        </p:txBody>
      </p:sp>
      <p:sp>
        <p:nvSpPr>
          <p:cNvPr id="6" name="灯片编号占位符 5"/>
          <p:cNvSpPr>
            <a:spLocks noGrp="1"/>
          </p:cNvSpPr>
          <p:nvPr>
            <p:ph type="sldNum" sz="quarter" idx="4"/>
            <p:custDataLst>
              <p:tags r:id="rId9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MiSans" panose="00000500000000000000" charset="-122"/>
                <a:ea typeface="MiSans" panose="00000500000000000000"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Lst>
  <p:hf sldNum="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iSans" panose="00000500000000000000" charset="-122"/>
          <a:ea typeface="MiSans" panose="00000500000000000000"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iSans" panose="00000500000000000000" charset="-122"/>
          <a:ea typeface="MiSans" panose="00000500000000000000" charset="-122"/>
          <a:cs typeface="+mn-cs"/>
        </a:defRPr>
      </a:lvl1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11.xml"/><Relationship Id="rId2" Type="http://schemas.openxmlformats.org/officeDocument/2006/relationships/tags" Target="../tags/tag710.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724.xml"/><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725.xml"/><Relationship Id="rId2" Type="http://schemas.openxmlformats.org/officeDocument/2006/relationships/image" Target="../media/image9.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726.xml"/><Relationship Id="rId2" Type="http://schemas.openxmlformats.org/officeDocument/2006/relationships/image" Target="../media/image10.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727.xml"/><Relationship Id="rId2" Type="http://schemas.openxmlformats.org/officeDocument/2006/relationships/image" Target="../media/image11.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728.xml"/><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729.xml"/><Relationship Id="rId2" Type="http://schemas.openxmlformats.org/officeDocument/2006/relationships/image" Target="../media/image13.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730.xml"/><Relationship Id="rId2" Type="http://schemas.openxmlformats.org/officeDocument/2006/relationships/image" Target="../media/image1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714.xml"/><Relationship Id="rId3" Type="http://schemas.openxmlformats.org/officeDocument/2006/relationships/tags" Target="../tags/tag713.xml"/><Relationship Id="rId2" Type="http://schemas.openxmlformats.org/officeDocument/2006/relationships/tags" Target="../tags/tag7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17.xml"/><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18.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719.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720.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21.xml"/><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722.xml"/><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723.xml"/><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4958080" y="356235"/>
            <a:ext cx="6108700" cy="5765165"/>
          </a:xfrm>
          <a:prstGeom prst="rect">
            <a:avLst/>
          </a:prstGeom>
        </p:spPr>
      </p:pic>
      <p:sp>
        <p:nvSpPr>
          <p:cNvPr id="3" name="文本框 2"/>
          <p:cNvSpPr txBox="1"/>
          <p:nvPr/>
        </p:nvSpPr>
        <p:spPr>
          <a:xfrm>
            <a:off x="1493520" y="1658620"/>
            <a:ext cx="9317355" cy="1014730"/>
          </a:xfrm>
          <a:prstGeom prst="rect">
            <a:avLst/>
          </a:prstGeom>
          <a:noFill/>
        </p:spPr>
        <p:txBody>
          <a:bodyPr wrap="square" rtlCol="0" anchor="t">
            <a:spAutoFit/>
          </a:bodyPr>
          <a:lstStyle/>
          <a:p>
            <a:pPr algn="l"/>
            <a:r>
              <a:rPr lang="en-US" sz="6000" b="1" dirty="0">
                <a:solidFill>
                  <a:schemeClr val="bg1"/>
                </a:solidFill>
                <a:cs typeface="+mn-ea"/>
                <a:sym typeface="+mn-lt"/>
              </a:rPr>
              <a:t>Programing Clinic</a:t>
            </a:r>
            <a:endParaRPr lang="en-US" sz="6000" b="1" dirty="0">
              <a:solidFill>
                <a:schemeClr val="bg1"/>
              </a:solidFill>
              <a:cs typeface="+mn-ea"/>
              <a:sym typeface="+mn-lt"/>
            </a:endParaRPr>
          </a:p>
        </p:txBody>
      </p:sp>
      <p:sp>
        <p:nvSpPr>
          <p:cNvPr id="60" name="文本框 59"/>
          <p:cNvSpPr txBox="1"/>
          <p:nvPr/>
        </p:nvSpPr>
        <p:spPr>
          <a:xfrm>
            <a:off x="1493520" y="2544445"/>
            <a:ext cx="9027160" cy="829945"/>
          </a:xfrm>
          <a:prstGeom prst="rect">
            <a:avLst/>
          </a:prstGeom>
          <a:noFill/>
        </p:spPr>
        <p:txBody>
          <a:bodyPr wrap="square" rtlCol="0">
            <a:spAutoFit/>
          </a:bodyPr>
          <a:lstStyle/>
          <a:p>
            <a:pPr algn="l"/>
            <a:r>
              <a:rPr lang="en-US" altLang="zh-CN" sz="4800" dirty="0">
                <a:solidFill>
                  <a:schemeClr val="bg1"/>
                </a:solidFill>
                <a:cs typeface="+mn-ea"/>
                <a:sym typeface="+mn-lt"/>
              </a:rPr>
              <a:t>Vehicle management </a:t>
            </a:r>
            <a:endParaRPr lang="en-US" altLang="zh-CN" sz="4800" dirty="0">
              <a:solidFill>
                <a:schemeClr val="bg1"/>
              </a:solidFill>
              <a:cs typeface="+mn-ea"/>
              <a:sym typeface="+mn-lt"/>
            </a:endParaRPr>
          </a:p>
        </p:txBody>
      </p:sp>
      <p:sp>
        <p:nvSpPr>
          <p:cNvPr id="61" name="文本框 60"/>
          <p:cNvSpPr txBox="1"/>
          <p:nvPr/>
        </p:nvSpPr>
        <p:spPr>
          <a:xfrm>
            <a:off x="1550670" y="3537585"/>
            <a:ext cx="7321550" cy="398780"/>
          </a:xfrm>
          <a:prstGeom prst="rect">
            <a:avLst/>
          </a:prstGeom>
          <a:noFill/>
        </p:spPr>
        <p:txBody>
          <a:bodyPr wrap="square" rtlCol="0">
            <a:spAutoFit/>
          </a:bodyPr>
          <a:lstStyle/>
          <a:p>
            <a:pPr algn="l"/>
            <a:r>
              <a:rPr lang="zh-CN" altLang="en-US" sz="2000" dirty="0">
                <a:solidFill>
                  <a:schemeClr val="bg1"/>
                </a:solidFill>
                <a:cs typeface="+mn-ea"/>
                <a:sym typeface="+mn-lt"/>
              </a:rPr>
              <a:t> </a:t>
            </a:r>
            <a:r>
              <a:rPr lang="zh-CN" altLang="en-US" sz="1200" dirty="0">
                <a:solidFill>
                  <a:schemeClr val="bg1"/>
                </a:solidFill>
                <a:cs typeface="+mn-ea"/>
                <a:sym typeface="+mn-lt"/>
              </a:rPr>
              <a:t> </a:t>
            </a:r>
            <a:endParaRPr lang="zh-CN" altLang="en-US" sz="1200" dirty="0">
              <a:solidFill>
                <a:schemeClr val="bg1"/>
              </a:solidFill>
              <a:cs typeface="+mn-ea"/>
              <a:sym typeface="+mn-lt"/>
            </a:endParaRPr>
          </a:p>
        </p:txBody>
      </p:sp>
      <p:sp>
        <p:nvSpPr>
          <p:cNvPr id="7" name="副标题 2"/>
          <p:cNvSpPr>
            <a:spLocks noGrp="1"/>
          </p:cNvSpPr>
          <p:nvPr>
            <p:custDataLst>
              <p:tags r:id="rId2"/>
            </p:custDataLst>
          </p:nvPr>
        </p:nvSpPr>
        <p:spPr>
          <a:xfrm>
            <a:off x="1503045" y="4483100"/>
            <a:ext cx="8767445" cy="1100455"/>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MiSans" panose="00000500000000000000"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solidFill>
                  <a:schemeClr val="bg1"/>
                </a:solidFill>
                <a:latin typeface="+mn-lt"/>
                <a:ea typeface="+mn-ea"/>
                <a:cs typeface="+mn-ea"/>
                <a:sym typeface="+mn-lt"/>
              </a:rPr>
              <a:t>reporting person：</a:t>
            </a:r>
            <a:r>
              <a:rPr lang="en-US" sz="1800" dirty="0">
                <a:solidFill>
                  <a:schemeClr val="bg1"/>
                </a:solidFill>
                <a:latin typeface="+mn-lt"/>
                <a:ea typeface="+mn-ea"/>
                <a:cs typeface="+mn-ea"/>
                <a:sym typeface="+mn-lt"/>
              </a:rPr>
              <a:t>Duan Youzhen</a:t>
            </a:r>
            <a:r>
              <a:rPr lang="en-US" altLang="zh-CN" sz="1800" dirty="0">
                <a:solidFill>
                  <a:schemeClr val="bg1"/>
                </a:solidFill>
                <a:latin typeface="+mn-lt"/>
                <a:ea typeface="+mn-ea"/>
                <a:cs typeface="+mn-ea"/>
                <a:sym typeface="+mn-lt"/>
              </a:rPr>
              <a:t>  </a:t>
            </a:r>
            <a:endParaRPr lang="en-US" altLang="zh-CN" sz="1800" dirty="0">
              <a:solidFill>
                <a:schemeClr val="bg1"/>
              </a:solidFill>
              <a:latin typeface="+mn-lt"/>
              <a:ea typeface="+mn-ea"/>
              <a:cs typeface="+mn-ea"/>
              <a:sym typeface="+mn-lt"/>
            </a:endParaRPr>
          </a:p>
          <a:p>
            <a:pPr algn="l"/>
            <a:r>
              <a:rPr lang="zh-CN" altLang="en-US" sz="1800" dirty="0">
                <a:solidFill>
                  <a:schemeClr val="bg1"/>
                </a:solidFill>
                <a:latin typeface="+mn-lt"/>
                <a:ea typeface="+mn-ea"/>
                <a:cs typeface="+mn-ea"/>
                <a:sym typeface="+mn-lt"/>
              </a:rPr>
              <a:t>reporting </a:t>
            </a:r>
            <a:r>
              <a:rPr lang="en-US" altLang="zh-CN" sz="1800" dirty="0">
                <a:solidFill>
                  <a:schemeClr val="bg1"/>
                </a:solidFill>
                <a:latin typeface="+mn-lt"/>
                <a:ea typeface="+mn-ea"/>
                <a:cs typeface="+mn-ea"/>
                <a:sym typeface="+mn-lt"/>
              </a:rPr>
              <a:t>time</a:t>
            </a:r>
            <a:r>
              <a:rPr lang="zh-CN" altLang="en-US" sz="1800" dirty="0">
                <a:solidFill>
                  <a:schemeClr val="bg1"/>
                </a:solidFill>
                <a:latin typeface="+mn-lt"/>
                <a:ea typeface="+mn-ea"/>
                <a:cs typeface="+mn-ea"/>
                <a:sym typeface="+mn-lt"/>
              </a:rPr>
              <a:t>：</a:t>
            </a:r>
            <a:r>
              <a:rPr lang="en-US" sz="1800" dirty="0">
                <a:solidFill>
                  <a:schemeClr val="bg1"/>
                </a:solidFill>
                <a:latin typeface="+mn-lt"/>
                <a:ea typeface="+mn-ea"/>
                <a:cs typeface="+mn-ea"/>
                <a:sym typeface="+mn-lt"/>
              </a:rPr>
              <a:t>09.06.2024</a:t>
            </a:r>
            <a:endParaRPr lang="zh-CN" altLang="en-US" sz="1800" dirty="0">
              <a:solidFill>
                <a:schemeClr val="bg1"/>
              </a:solidFill>
              <a:latin typeface="+mn-lt"/>
              <a:ea typeface="+mn-ea"/>
              <a:cs typeface="+mn-ea"/>
              <a:sym typeface="+mn-lt"/>
            </a:endParaRPr>
          </a:p>
          <a:p>
            <a:pPr algn="l"/>
            <a:endParaRPr lang="zh-CN" altLang="en-US" sz="1800" dirty="0">
              <a:solidFill>
                <a:schemeClr val="bg1"/>
              </a:solidFill>
              <a:latin typeface="+mn-lt"/>
              <a:ea typeface="+mn-ea"/>
              <a:cs typeface="+mn-ea"/>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061085" y="535305"/>
            <a:ext cx="14767560" cy="1456055"/>
          </a:xfrm>
          <a:prstGeom prst="rect">
            <a:avLst/>
          </a:prstGeom>
        </p:spPr>
        <p:txBody>
          <a:bodyPr wrap="none">
            <a:noAutofit/>
          </a:bodyPr>
          <a:lstStyle/>
          <a:p>
            <a:pPr algn="l"/>
            <a:r>
              <a:rPr lang="en-US" altLang="zh-CN" sz="2800" dirty="0">
                <a:solidFill>
                  <a:schemeClr val="bg1"/>
                </a:solidFill>
                <a:cs typeface="+mn-ea"/>
                <a:sym typeface="+mn-lt"/>
              </a:rPr>
              <a:t>7</a:t>
            </a:r>
            <a:r>
              <a:rPr lang="zh-CN" altLang="en-US" sz="2800" dirty="0">
                <a:solidFill>
                  <a:schemeClr val="bg1"/>
                </a:solidFill>
                <a:cs typeface="+mn-ea"/>
                <a:sym typeface="+mn-lt"/>
              </a:rPr>
              <a:t>. Record the licence plate number, record the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owner and licence plate number and the current time</a:t>
            </a:r>
            <a:endParaRPr lang="zh-CN" altLang="en-US" sz="2800" dirty="0">
              <a:solidFill>
                <a:schemeClr val="bg1"/>
              </a:solidFill>
              <a:cs typeface="+mn-ea"/>
              <a:sym typeface="+mn-lt"/>
            </a:endParaRPr>
          </a:p>
        </p:txBody>
      </p:sp>
      <p:pic>
        <p:nvPicPr>
          <p:cNvPr id="9" name="图片 9"/>
          <p:cNvPicPr>
            <a:picLocks noChangeAspect="1"/>
          </p:cNvPicPr>
          <p:nvPr/>
        </p:nvPicPr>
        <p:blipFill>
          <a:blip r:embed="rId2"/>
          <a:stretch>
            <a:fillRect/>
          </a:stretch>
        </p:blipFill>
        <p:spPr>
          <a:xfrm>
            <a:off x="1365250" y="1882775"/>
            <a:ext cx="9462135" cy="4656455"/>
          </a:xfrm>
          <a:prstGeom prst="rect">
            <a:avLst/>
          </a:prstGeom>
          <a:noFill/>
          <a:ln>
            <a:noFill/>
          </a:ln>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770890" y="535305"/>
            <a:ext cx="14767560" cy="1456055"/>
          </a:xfrm>
          <a:prstGeom prst="rect">
            <a:avLst/>
          </a:prstGeom>
        </p:spPr>
        <p:txBody>
          <a:bodyPr wrap="none">
            <a:noAutofit/>
          </a:bodyPr>
          <a:lstStyle/>
          <a:p>
            <a:pPr algn="l"/>
            <a:r>
              <a:rPr lang="en-US" altLang="zh-CN" sz="2800" dirty="0">
                <a:solidFill>
                  <a:schemeClr val="bg1"/>
                </a:solidFill>
                <a:cs typeface="+mn-ea"/>
                <a:sym typeface="+mn-lt"/>
              </a:rPr>
              <a:t>8</a:t>
            </a:r>
            <a:r>
              <a:rPr lang="zh-CN" altLang="en-US" sz="2800" dirty="0">
                <a:solidFill>
                  <a:schemeClr val="bg1"/>
                </a:solidFill>
                <a:cs typeface="+mn-ea"/>
                <a:sym typeface="+mn-lt"/>
              </a:rPr>
              <a:t>. Add violation records, according to the violation level of punishment</a:t>
            </a:r>
            <a:endParaRPr lang="zh-CN" altLang="en-US" sz="2800" dirty="0">
              <a:solidFill>
                <a:schemeClr val="bg1"/>
              </a:solidFill>
              <a:cs typeface="+mn-ea"/>
              <a:sym typeface="+mn-lt"/>
            </a:endParaRPr>
          </a:p>
        </p:txBody>
      </p:sp>
      <p:pic>
        <p:nvPicPr>
          <p:cNvPr id="10" name="图片 10"/>
          <p:cNvPicPr>
            <a:picLocks noChangeAspect="1"/>
          </p:cNvPicPr>
          <p:nvPr/>
        </p:nvPicPr>
        <p:blipFill>
          <a:blip r:embed="rId2"/>
          <a:stretch>
            <a:fillRect/>
          </a:stretch>
        </p:blipFill>
        <p:spPr>
          <a:xfrm>
            <a:off x="2561590" y="1244600"/>
            <a:ext cx="7069455" cy="5467985"/>
          </a:xfrm>
          <a:prstGeom prst="rect">
            <a:avLst/>
          </a:prstGeom>
          <a:noFill/>
          <a:ln>
            <a:noFill/>
          </a:ln>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770890" y="535305"/>
            <a:ext cx="14767560" cy="1456055"/>
          </a:xfrm>
          <a:prstGeom prst="rect">
            <a:avLst/>
          </a:prstGeom>
        </p:spPr>
        <p:txBody>
          <a:bodyPr wrap="none">
            <a:noAutofit/>
          </a:bodyPr>
          <a:lstStyle/>
          <a:p>
            <a:pPr algn="l"/>
            <a:r>
              <a:rPr lang="en-US" altLang="zh-CN" sz="2800" dirty="0">
                <a:solidFill>
                  <a:schemeClr val="bg1"/>
                </a:solidFill>
                <a:cs typeface="+mn-ea"/>
                <a:sym typeface="+mn-lt"/>
              </a:rPr>
              <a:t>8</a:t>
            </a:r>
            <a:r>
              <a:rPr lang="zh-CN" altLang="en-US" sz="2800" dirty="0">
                <a:solidFill>
                  <a:schemeClr val="bg1"/>
                </a:solidFill>
                <a:cs typeface="+mn-ea"/>
                <a:sym typeface="+mn-lt"/>
              </a:rPr>
              <a:t>. Add violation records, according to the violation level of punishment</a:t>
            </a:r>
            <a:endParaRPr lang="zh-CN" altLang="en-US" sz="2800" dirty="0">
              <a:solidFill>
                <a:schemeClr val="bg1"/>
              </a:solidFill>
              <a:cs typeface="+mn-ea"/>
              <a:sym typeface="+mn-lt"/>
            </a:endParaRPr>
          </a:p>
        </p:txBody>
      </p:sp>
      <p:pic>
        <p:nvPicPr>
          <p:cNvPr id="11" name="图片 11"/>
          <p:cNvPicPr>
            <a:picLocks noChangeAspect="1"/>
          </p:cNvPicPr>
          <p:nvPr/>
        </p:nvPicPr>
        <p:blipFill>
          <a:blip r:embed="rId2"/>
          <a:stretch>
            <a:fillRect/>
          </a:stretch>
        </p:blipFill>
        <p:spPr>
          <a:xfrm>
            <a:off x="1545590" y="1518920"/>
            <a:ext cx="9101455" cy="4904105"/>
          </a:xfrm>
          <a:prstGeom prst="rect">
            <a:avLst/>
          </a:prstGeom>
          <a:noFill/>
          <a:ln>
            <a:noFill/>
          </a:ln>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606425"/>
            <a:ext cx="7470140" cy="3366770"/>
          </a:xfrm>
          <a:prstGeom prst="rect">
            <a:avLst/>
          </a:prstGeom>
        </p:spPr>
        <p:txBody>
          <a:bodyPr wrap="none">
            <a:noAutofit/>
          </a:bodyPr>
          <a:lstStyle/>
          <a:p>
            <a:pPr algn="l"/>
            <a:r>
              <a:rPr lang="zh-CN" altLang="en-US" sz="2800" dirty="0">
                <a:solidFill>
                  <a:schemeClr val="bg1"/>
                </a:solidFill>
                <a:cs typeface="+mn-ea"/>
                <a:sym typeface="+mn-lt"/>
              </a:rPr>
              <a:t>9.Test</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-Download and install posterSQL and verify the installation</a:t>
            </a:r>
            <a:endParaRPr lang="zh-CN" altLang="en-US" sz="28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2853690" y="1823085"/>
            <a:ext cx="6484620" cy="461772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606425"/>
            <a:ext cx="7470140" cy="3366770"/>
          </a:xfrm>
          <a:prstGeom prst="rect">
            <a:avLst/>
          </a:prstGeom>
        </p:spPr>
        <p:txBody>
          <a:bodyPr wrap="none">
            <a:noAutofit/>
          </a:bodyPr>
          <a:lstStyle/>
          <a:p>
            <a:pPr algn="l"/>
            <a:r>
              <a:rPr lang="zh-CN" altLang="en-US" sz="2800" dirty="0">
                <a:solidFill>
                  <a:schemeClr val="bg1"/>
                </a:solidFill>
                <a:cs typeface="+mn-ea"/>
                <a:sym typeface="+mn-lt"/>
              </a:rPr>
              <a:t>9.Test</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-Download and install posterSQL and verify the installation</a:t>
            </a:r>
            <a:endParaRPr lang="zh-CN" altLang="en-US" sz="2800" dirty="0">
              <a:solidFill>
                <a:schemeClr val="bg1"/>
              </a:solidFill>
              <a:cs typeface="+mn-ea"/>
              <a:sym typeface="+mn-lt"/>
            </a:endParaRPr>
          </a:p>
        </p:txBody>
      </p:sp>
      <p:pic>
        <p:nvPicPr>
          <p:cNvPr id="4" name="图片 3"/>
          <p:cNvPicPr>
            <a:picLocks noChangeAspect="1"/>
          </p:cNvPicPr>
          <p:nvPr/>
        </p:nvPicPr>
        <p:blipFill>
          <a:blip r:embed="rId2"/>
          <a:stretch>
            <a:fillRect/>
          </a:stretch>
        </p:blipFill>
        <p:spPr>
          <a:xfrm>
            <a:off x="1501140" y="1738630"/>
            <a:ext cx="9189720" cy="476821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752475" y="505460"/>
            <a:ext cx="12271375" cy="1814830"/>
          </a:xfrm>
          <a:prstGeom prst="rect">
            <a:avLst/>
          </a:prstGeom>
        </p:spPr>
        <p:txBody>
          <a:bodyPr wrap="square">
            <a:spAutoFit/>
          </a:bodyPr>
          <a:lstStyle/>
          <a:p>
            <a:pPr algn="l"/>
            <a:r>
              <a:rPr lang="zh-CN" altLang="en-US" sz="2800" dirty="0">
                <a:solidFill>
                  <a:schemeClr val="bg1"/>
                </a:solidFill>
                <a:cs typeface="+mn-ea"/>
                <a:sym typeface="+mn-lt"/>
              </a:rPr>
              <a:t>-</a:t>
            </a:r>
            <a:r>
              <a:rPr lang="en-US" altLang="zh-CN" sz="2800" dirty="0">
                <a:solidFill>
                  <a:schemeClr val="bg1"/>
                </a:solidFill>
                <a:cs typeface="+mn-ea"/>
                <a:sym typeface="+mn-lt"/>
              </a:rPr>
              <a:t>Problem-</a:t>
            </a:r>
            <a:endParaRPr lang="en-US" altLang="zh-CN" sz="2800" dirty="0">
              <a:solidFill>
                <a:schemeClr val="bg1"/>
              </a:solidFill>
              <a:cs typeface="+mn-ea"/>
              <a:sym typeface="+mn-lt"/>
            </a:endParaRPr>
          </a:p>
          <a:p>
            <a:pPr algn="l"/>
            <a:r>
              <a:rPr lang="en-US" altLang="zh-CN" sz="2800" dirty="0">
                <a:solidFill>
                  <a:schemeClr val="bg1"/>
                </a:solidFill>
                <a:cs typeface="+mn-ea"/>
                <a:sym typeface="+mn-lt"/>
              </a:rPr>
              <a:t>The reason for the error is probably a database connection problem.</a:t>
            </a:r>
            <a:endParaRPr lang="en-US" altLang="zh-CN" sz="2800" dirty="0">
              <a:solidFill>
                <a:schemeClr val="bg1"/>
              </a:solidFill>
              <a:cs typeface="+mn-ea"/>
              <a:sym typeface="+mn-lt"/>
            </a:endParaRPr>
          </a:p>
          <a:p>
            <a:pPr algn="l"/>
            <a:endParaRPr lang="zh-CN" altLang="en-US" sz="2800" dirty="0">
              <a:solidFill>
                <a:schemeClr val="bg1"/>
              </a:solidFill>
              <a:cs typeface="+mn-ea"/>
              <a:sym typeface="+mn-lt"/>
            </a:endParaRPr>
          </a:p>
          <a:p>
            <a:pPr algn="l"/>
            <a:endParaRPr lang="zh-CN" altLang="en-US" sz="28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1496695" y="1650365"/>
            <a:ext cx="9199245" cy="497776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560282"/>
            <a:ext cx="9243060" cy="953135"/>
          </a:xfrm>
          <a:prstGeom prst="rect">
            <a:avLst/>
          </a:prstGeom>
        </p:spPr>
        <p:txBody>
          <a:bodyPr wrap="none">
            <a:spAutoFit/>
          </a:bodyPr>
          <a:lstStyle/>
          <a:p>
            <a:pPr algn="l"/>
            <a:r>
              <a:rPr sz="2800" dirty="0">
                <a:solidFill>
                  <a:schemeClr val="bg1"/>
                </a:solidFill>
                <a:cs typeface="+mn-ea"/>
                <a:sym typeface="+mn-lt"/>
              </a:rPr>
              <a:t>-Registration of licence plate number</a:t>
            </a:r>
            <a:endParaRPr sz="2800" dirty="0">
              <a:solidFill>
                <a:schemeClr val="bg1"/>
              </a:solidFill>
              <a:cs typeface="+mn-ea"/>
              <a:sym typeface="+mn-lt"/>
            </a:endParaRPr>
          </a:p>
          <a:p>
            <a:pPr algn="l"/>
            <a:r>
              <a:rPr sz="2800" dirty="0">
                <a:solidFill>
                  <a:schemeClr val="bg1"/>
                </a:solidFill>
                <a:cs typeface="+mn-ea"/>
                <a:sym typeface="+mn-lt"/>
              </a:rPr>
              <a:t>-Post Write the licence plate number and owner of the car</a:t>
            </a:r>
            <a:endParaRPr sz="2800" dirty="0">
              <a:solidFill>
                <a:schemeClr val="bg1"/>
              </a:solidFill>
              <a:cs typeface="+mn-ea"/>
              <a:sym typeface="+mn-lt"/>
            </a:endParaRPr>
          </a:p>
        </p:txBody>
      </p:sp>
      <p:pic>
        <p:nvPicPr>
          <p:cNvPr id="291872375" name="图片 1" descr="图形用户界面, 文本, 应用程序, 电子邮件&#10;&#10;描述已自动生成"/>
          <p:cNvPicPr>
            <a:picLocks noChangeAspect="1"/>
          </p:cNvPicPr>
          <p:nvPr/>
        </p:nvPicPr>
        <p:blipFill>
          <a:blip r:embed="rId2"/>
          <a:stretch>
            <a:fillRect/>
          </a:stretch>
        </p:blipFill>
        <p:spPr>
          <a:xfrm>
            <a:off x="3707130" y="1630680"/>
            <a:ext cx="4935855" cy="506920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0" y="546100"/>
            <a:ext cx="6108700" cy="5765165"/>
          </a:xfrm>
          <a:prstGeom prst="rect">
            <a:avLst/>
          </a:prstGeom>
        </p:spPr>
      </p:pic>
      <p:cxnSp>
        <p:nvCxnSpPr>
          <p:cNvPr id="5" name="直接连接符 4"/>
          <p:cNvCxnSpPr/>
          <p:nvPr/>
        </p:nvCxnSpPr>
        <p:spPr>
          <a:xfrm>
            <a:off x="3444240" y="4295140"/>
            <a:ext cx="7240270" cy="33655"/>
          </a:xfrm>
          <a:prstGeom prst="line">
            <a:avLst/>
          </a:prstGeom>
          <a:ln w="3175">
            <a:solidFill>
              <a:schemeClr val="bg1">
                <a:alpha val="33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350385" y="2479040"/>
            <a:ext cx="0" cy="2771775"/>
          </a:xfrm>
          <a:prstGeom prst="line">
            <a:avLst/>
          </a:prstGeom>
          <a:ln w="3175">
            <a:solidFill>
              <a:schemeClr val="bg1">
                <a:alpha val="33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26990" y="2479040"/>
            <a:ext cx="5238750" cy="1938020"/>
          </a:xfrm>
          <a:prstGeom prst="rect">
            <a:avLst/>
          </a:prstGeom>
          <a:noFill/>
        </p:spPr>
        <p:txBody>
          <a:bodyPr wrap="square" rtlCol="0" anchor="t">
            <a:spAutoFit/>
          </a:bodyPr>
          <a:lstStyle>
            <a:defPPr>
              <a:defRPr lang="zh-CN"/>
            </a:defPPr>
            <a:lvl1pPr>
              <a:defRPr sz="6000" b="1">
                <a:solidFill>
                  <a:schemeClr val="bg1"/>
                </a:solidFill>
                <a:cs typeface="+mn-ea"/>
              </a:defRPr>
            </a:lvl1pPr>
          </a:lstStyle>
          <a:p>
            <a:r>
              <a:rPr lang="zh-CN" altLang="en-US" dirty="0">
                <a:sym typeface="Calibri" panose="020F0502020204030204"/>
              </a:rPr>
              <a:t>Thanks for watching.</a:t>
            </a:r>
            <a:endParaRPr lang="zh-CN" altLang="en-US" dirty="0">
              <a:sym typeface="Calibri" panose="020F0502020204030204"/>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778087"/>
            <a:ext cx="2395855" cy="521970"/>
          </a:xfrm>
          <a:prstGeom prst="rect">
            <a:avLst/>
          </a:prstGeom>
        </p:spPr>
        <p:txBody>
          <a:bodyPr wrap="none">
            <a:spAutoFit/>
          </a:bodyPr>
          <a:lstStyle/>
          <a:p>
            <a:pPr algn="l"/>
            <a:r>
              <a:rPr lang="zh-CN" altLang="en-US" sz="2800" b="1" dirty="0">
                <a:solidFill>
                  <a:schemeClr val="bg1"/>
                </a:solidFill>
                <a:cs typeface="+mn-ea"/>
                <a:sym typeface="+mn-lt"/>
              </a:rPr>
              <a:t>Project ideas</a:t>
            </a:r>
            <a:endParaRPr lang="zh-CN" altLang="en-US" sz="2800" b="1" dirty="0">
              <a:solidFill>
                <a:schemeClr val="bg1"/>
              </a:solidFill>
              <a:cs typeface="+mn-ea"/>
              <a:sym typeface="+mn-lt"/>
            </a:endParaRPr>
          </a:p>
        </p:txBody>
      </p:sp>
      <p:sp>
        <p:nvSpPr>
          <p:cNvPr id="12" name="椭圆 22"/>
          <p:cNvSpPr/>
          <p:nvPr>
            <p:custDataLst>
              <p:tags r:id="rId2"/>
            </p:custDataLst>
          </p:nvPr>
        </p:nvSpPr>
        <p:spPr>
          <a:xfrm>
            <a:off x="1187818" y="2653665"/>
            <a:ext cx="842577" cy="842577"/>
          </a:xfrm>
          <a:prstGeom prst="ellipse">
            <a:avLst/>
          </a:prstGeom>
          <a:solidFill>
            <a:srgbClr val="01D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cs typeface="+mn-ea"/>
              <a:sym typeface="+mn-lt"/>
            </a:endParaRPr>
          </a:p>
        </p:txBody>
      </p:sp>
      <p:sp>
        <p:nvSpPr>
          <p:cNvPr id="23" name="文本框 11"/>
          <p:cNvSpPr txBox="1"/>
          <p:nvPr>
            <p:custDataLst>
              <p:tags r:id="rId3"/>
            </p:custDataLst>
          </p:nvPr>
        </p:nvSpPr>
        <p:spPr>
          <a:xfrm>
            <a:off x="2178685" y="2771140"/>
            <a:ext cx="8605520" cy="2159000"/>
          </a:xfrm>
          <a:prstGeom prst="rect">
            <a:avLst/>
          </a:prstGeom>
        </p:spPr>
        <p:txBody>
          <a:bodyPr vert="horz" wrap="square" lIns="91440" tIns="45720" rIns="91440" bIns="45720" rtlCol="0">
            <a:spAutoFit/>
          </a:bodyPr>
          <a:lstStyle/>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3200" b="1" kern="1200" cap="none" spc="0" normalizeH="0" baseline="0" noProof="0" dirty="0">
                <a:solidFill>
                  <a:schemeClr val="bg1"/>
                </a:solidFill>
                <a:cs typeface="+mn-ea"/>
                <a:sym typeface="+mn-lt"/>
              </a:rPr>
              <a:t>Basic event flow</a:t>
            </a:r>
            <a:r>
              <a:rPr kumimoji="0" lang="zh-CN" altLang="en-US" sz="3200" b="1" kern="1200" cap="none" spc="0" normalizeH="0" baseline="0" noProof="0" dirty="0">
                <a:solidFill>
                  <a:schemeClr val="bg1"/>
                </a:solidFill>
                <a:cs typeface="+mn-ea"/>
                <a:sym typeface="+mn-lt"/>
              </a:rPr>
              <a:t>：</a:t>
            </a:r>
            <a:endParaRPr kumimoji="0" lang="en-US" sz="32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2000" b="1" kern="1200" cap="none" spc="0" normalizeH="0" baseline="0" noProof="0" dirty="0">
                <a:solidFill>
                  <a:schemeClr val="bg1"/>
                </a:solidFill>
                <a:cs typeface="+mn-ea"/>
                <a:sym typeface="+mn-lt"/>
              </a:rPr>
              <a:t>The traffic department wants to automate the process of detecting traffic violations, such as speeding, illegal parking or running red lights. Once a violation is detected, the system should issue a ticket to the vehicle owner based on the type of violation.</a:t>
            </a:r>
            <a:endParaRPr kumimoji="0" lang="en-US" sz="2000" b="1" kern="1200" cap="none" spc="0" normalizeH="0" baseline="0" noProof="0" dirty="0">
              <a:solidFill>
                <a:schemeClr val="bg1"/>
              </a:solidFill>
              <a:cs typeface="+mn-ea"/>
              <a:sym typeface="+mn-lt"/>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778087"/>
            <a:ext cx="2395855" cy="521970"/>
          </a:xfrm>
          <a:prstGeom prst="rect">
            <a:avLst/>
          </a:prstGeom>
        </p:spPr>
        <p:txBody>
          <a:bodyPr wrap="none">
            <a:spAutoFit/>
          </a:bodyPr>
          <a:lstStyle/>
          <a:p>
            <a:pPr algn="l"/>
            <a:r>
              <a:rPr lang="zh-CN" altLang="en-US" sz="2800" b="1" dirty="0">
                <a:solidFill>
                  <a:schemeClr val="bg1"/>
                </a:solidFill>
                <a:cs typeface="+mn-ea"/>
                <a:sym typeface="+mn-lt"/>
              </a:rPr>
              <a:t>Project ideas</a:t>
            </a:r>
            <a:endParaRPr lang="zh-CN" altLang="en-US" sz="2800" b="1" dirty="0">
              <a:solidFill>
                <a:schemeClr val="bg1"/>
              </a:solidFill>
              <a:cs typeface="+mn-ea"/>
              <a:sym typeface="+mn-lt"/>
            </a:endParaRPr>
          </a:p>
        </p:txBody>
      </p:sp>
      <p:sp>
        <p:nvSpPr>
          <p:cNvPr id="12" name="椭圆 22"/>
          <p:cNvSpPr/>
          <p:nvPr>
            <p:custDataLst>
              <p:tags r:id="rId2"/>
            </p:custDataLst>
          </p:nvPr>
        </p:nvSpPr>
        <p:spPr>
          <a:xfrm>
            <a:off x="1187818" y="1977390"/>
            <a:ext cx="842577" cy="842577"/>
          </a:xfrm>
          <a:prstGeom prst="ellipse">
            <a:avLst/>
          </a:prstGeom>
          <a:solidFill>
            <a:srgbClr val="01D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cs typeface="+mn-ea"/>
              <a:sym typeface="+mn-lt"/>
            </a:endParaRPr>
          </a:p>
        </p:txBody>
      </p:sp>
      <p:sp>
        <p:nvSpPr>
          <p:cNvPr id="23" name="文本框 11"/>
          <p:cNvSpPr txBox="1"/>
          <p:nvPr>
            <p:custDataLst>
              <p:tags r:id="rId3"/>
            </p:custDataLst>
          </p:nvPr>
        </p:nvSpPr>
        <p:spPr>
          <a:xfrm>
            <a:off x="2178685" y="2117725"/>
            <a:ext cx="8605520" cy="4083050"/>
          </a:xfrm>
          <a:prstGeom prst="rect">
            <a:avLst/>
          </a:prstGeom>
        </p:spPr>
        <p:txBody>
          <a:bodyPr vert="horz" wrap="square" lIns="91440" tIns="45720" rIns="91440" bIns="45720" rtlCol="0">
            <a:noAutofit/>
          </a:bodyPr>
          <a:lstStyle/>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3200" b="1" kern="1200" cap="none" spc="0" normalizeH="0" baseline="0" noProof="0" dirty="0">
                <a:solidFill>
                  <a:schemeClr val="bg1"/>
                </a:solidFill>
                <a:cs typeface="+mn-ea"/>
                <a:sym typeface="+mn-lt"/>
              </a:rPr>
              <a:t>Suggested methodology</a:t>
            </a:r>
            <a:r>
              <a:rPr kumimoji="0" lang="zh-CN" altLang="en-US" sz="3200" b="1" kern="1200" cap="none" spc="0" normalizeH="0" baseline="0" noProof="0" dirty="0">
                <a:solidFill>
                  <a:schemeClr val="bg1"/>
                </a:solidFill>
                <a:cs typeface="+mn-ea"/>
                <a:sym typeface="+mn-lt"/>
              </a:rPr>
              <a:t>：</a:t>
            </a:r>
            <a:endParaRPr kumimoji="0" lang="en-US" sz="32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Implement procedures to detect different types of traffic violations </a:t>
            </a: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Automatically impose fines based on the type and severity of the violation</a:t>
            </a:r>
            <a:r>
              <a:rPr kumimoji="0" lang="en-US" sz="2000" b="1" kern="1200" cap="none" spc="0" normalizeH="0" baseline="0" noProof="0" dirty="0">
                <a:solidFill>
                  <a:schemeClr val="bg1"/>
                </a:solidFill>
                <a:cs typeface="+mn-ea"/>
                <a:sym typeface="+mn-lt"/>
              </a:rPr>
              <a:t>.</a:t>
            </a:r>
            <a:endParaRPr kumimoji="0" lang="en-US"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endParaRPr kumimoji="0" lang="en-US"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 Key point: The system should distinguish between different types of violations and have different configurable actions for each type. Consider implementing functionality to notify vehicle owners via email, assuming that email addresses exist in a given dataset.</a:t>
            </a:r>
            <a:endParaRPr kumimoji="0" sz="2000" b="1" kern="1200" cap="none" spc="0" normalizeH="0" baseline="0" noProof="0" dirty="0">
              <a:solidFill>
                <a:schemeClr val="bg1"/>
              </a:solidFill>
              <a:cs typeface="+mn-ea"/>
              <a:sym typeface="+mn-lt"/>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zh-CN" altLang="en-US" sz="2800" dirty="0">
                <a:solidFill>
                  <a:schemeClr val="bg1"/>
                </a:solidFill>
                <a:cs typeface="+mn-ea"/>
                <a:sym typeface="+mn-lt"/>
              </a:rPr>
              <a:t>1. Owner model add use_credit</a:t>
            </a:r>
            <a:endParaRPr lang="zh-CN" altLang="en-US" sz="2800" dirty="0">
              <a:solidFill>
                <a:schemeClr val="bg1"/>
              </a:solidFill>
              <a:cs typeface="+mn-ea"/>
              <a:sym typeface="+mn-lt"/>
            </a:endParaRPr>
          </a:p>
        </p:txBody>
      </p:sp>
      <p:pic>
        <p:nvPicPr>
          <p:cNvPr id="5" name="图片 5"/>
          <p:cNvPicPr>
            <a:picLocks noChangeAspect="1"/>
          </p:cNvPicPr>
          <p:nvPr/>
        </p:nvPicPr>
        <p:blipFill>
          <a:blip r:embed="rId2"/>
          <a:stretch>
            <a:fillRect/>
          </a:stretch>
        </p:blipFill>
        <p:spPr>
          <a:xfrm>
            <a:off x="1188085" y="1630680"/>
            <a:ext cx="10283190" cy="3851275"/>
          </a:xfrm>
          <a:prstGeom prst="rect">
            <a:avLst/>
          </a:prstGeom>
          <a:noFill/>
          <a:ln>
            <a:noFill/>
          </a:ln>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altLang="zh-CN" sz="2800" dirty="0">
                <a:solidFill>
                  <a:schemeClr val="bg1"/>
                </a:solidFill>
                <a:cs typeface="+mn-ea"/>
                <a:sym typeface="+mn-lt"/>
              </a:rPr>
              <a:t>2</a:t>
            </a:r>
            <a:r>
              <a:rPr lang="zh-CN" altLang="en-US" sz="2800" dirty="0">
                <a:solidFill>
                  <a:schemeClr val="bg1"/>
                </a:solidFill>
                <a:cs typeface="+mn-ea"/>
                <a:sym typeface="+mn-lt"/>
              </a:rPr>
              <a:t>. Modify the model of registered licence plate number</a:t>
            </a:r>
            <a:endParaRPr lang="zh-CN" altLang="en-US" sz="2800" dirty="0">
              <a:solidFill>
                <a:schemeClr val="bg1"/>
              </a:solidFill>
              <a:cs typeface="+mn-ea"/>
              <a:sym typeface="+mn-lt"/>
            </a:endParaRPr>
          </a:p>
        </p:txBody>
      </p:sp>
      <p:pic>
        <p:nvPicPr>
          <p:cNvPr id="4" name="图片 4"/>
          <p:cNvPicPr>
            <a:picLocks noChangeAspect="1"/>
          </p:cNvPicPr>
          <p:nvPr/>
        </p:nvPicPr>
        <p:blipFill>
          <a:blip r:embed="rId2"/>
          <a:stretch>
            <a:fillRect/>
          </a:stretch>
        </p:blipFill>
        <p:spPr>
          <a:xfrm>
            <a:off x="391160" y="2345690"/>
            <a:ext cx="11489690" cy="2311400"/>
          </a:xfrm>
          <a:prstGeom prst="rect">
            <a:avLst/>
          </a:prstGeom>
          <a:noFill/>
          <a:ln>
            <a:noFill/>
          </a:ln>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altLang="zh-CN" sz="2800" dirty="0">
                <a:solidFill>
                  <a:schemeClr val="bg1"/>
                </a:solidFill>
                <a:cs typeface="+mn-ea"/>
                <a:sym typeface="+mn-lt"/>
              </a:rPr>
              <a:t>3</a:t>
            </a:r>
            <a:r>
              <a:rPr lang="zh-CN" altLang="en-US" sz="2800" dirty="0">
                <a:solidFill>
                  <a:schemeClr val="bg1"/>
                </a:solidFill>
                <a:cs typeface="+mn-ea"/>
                <a:sym typeface="+mn-lt"/>
              </a:rPr>
              <a:t>.Modelling of violation types</a:t>
            </a:r>
            <a:endParaRPr lang="zh-CN" altLang="en-US" sz="2800" dirty="0">
              <a:solidFill>
                <a:schemeClr val="bg1"/>
              </a:solidFill>
              <a:cs typeface="+mn-ea"/>
              <a:sym typeface="+mn-lt"/>
            </a:endParaRPr>
          </a:p>
        </p:txBody>
      </p:sp>
      <p:pic>
        <p:nvPicPr>
          <p:cNvPr id="5" name="图片 5"/>
          <p:cNvPicPr>
            <a:picLocks noChangeAspect="1"/>
          </p:cNvPicPr>
          <p:nvPr/>
        </p:nvPicPr>
        <p:blipFill>
          <a:blip r:embed="rId2"/>
          <a:stretch>
            <a:fillRect/>
          </a:stretch>
        </p:blipFill>
        <p:spPr>
          <a:xfrm>
            <a:off x="2858770" y="1468120"/>
            <a:ext cx="6473825" cy="4916170"/>
          </a:xfrm>
          <a:prstGeom prst="rect">
            <a:avLst/>
          </a:prstGeom>
          <a:noFill/>
          <a:ln>
            <a:noFill/>
          </a:ln>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1418590"/>
          </a:xfrm>
          <a:prstGeom prst="rect">
            <a:avLst/>
          </a:prstGeom>
        </p:spPr>
        <p:txBody>
          <a:bodyPr wrap="none">
            <a:noAutofit/>
          </a:bodyPr>
          <a:lstStyle/>
          <a:p>
            <a:pPr algn="l"/>
            <a:r>
              <a:rPr lang="en-US" altLang="zh-CN" sz="2800" dirty="0">
                <a:solidFill>
                  <a:schemeClr val="bg1"/>
                </a:solidFill>
                <a:cs typeface="+mn-ea"/>
                <a:sym typeface="+mn-lt"/>
              </a:rPr>
              <a:t>4</a:t>
            </a:r>
            <a:r>
              <a:rPr lang="zh-CN" altLang="en-US" sz="2800" dirty="0">
                <a:solidFill>
                  <a:schemeClr val="bg1"/>
                </a:solidFill>
                <a:cs typeface="+mn-ea"/>
                <a:sym typeface="+mn-lt"/>
              </a:rPr>
              <a:t>. Modelling of violations</a:t>
            </a:r>
            <a:endParaRPr lang="zh-CN" altLang="en-US" sz="2800" dirty="0">
              <a:solidFill>
                <a:schemeClr val="bg1"/>
              </a:solidFill>
              <a:cs typeface="+mn-ea"/>
              <a:sym typeface="+mn-lt"/>
            </a:endParaRPr>
          </a:p>
        </p:txBody>
      </p:sp>
      <p:pic>
        <p:nvPicPr>
          <p:cNvPr id="6" name="图片 6"/>
          <p:cNvPicPr>
            <a:picLocks noChangeAspect="1"/>
          </p:cNvPicPr>
          <p:nvPr/>
        </p:nvPicPr>
        <p:blipFill>
          <a:blip r:embed="rId2"/>
          <a:srcRect r="49774"/>
          <a:stretch>
            <a:fillRect/>
          </a:stretch>
        </p:blipFill>
        <p:spPr>
          <a:xfrm>
            <a:off x="250190" y="2152650"/>
            <a:ext cx="11691620" cy="3133090"/>
          </a:xfrm>
          <a:prstGeom prst="rect">
            <a:avLst/>
          </a:prstGeom>
          <a:noFill/>
          <a:ln>
            <a:noFill/>
          </a:ln>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altLang="zh-CN" sz="2800" dirty="0">
                <a:solidFill>
                  <a:schemeClr val="bg1"/>
                </a:solidFill>
                <a:cs typeface="+mn-ea"/>
                <a:sym typeface="+mn-lt"/>
              </a:rPr>
              <a:t>5</a:t>
            </a:r>
            <a:r>
              <a:rPr lang="zh-CN" altLang="en-US" sz="2800" dirty="0">
                <a:solidFill>
                  <a:schemeClr val="bg1"/>
                </a:solidFill>
                <a:cs typeface="+mn-ea"/>
                <a:sym typeface="+mn-lt"/>
              </a:rPr>
              <a:t>. Add Owner</a:t>
            </a:r>
            <a:endParaRPr lang="zh-CN" altLang="en-US" sz="2800" dirty="0">
              <a:solidFill>
                <a:schemeClr val="bg1"/>
              </a:solidFill>
              <a:cs typeface="+mn-ea"/>
              <a:sym typeface="+mn-lt"/>
            </a:endParaRPr>
          </a:p>
        </p:txBody>
      </p:sp>
      <p:pic>
        <p:nvPicPr>
          <p:cNvPr id="7" name="图片 7"/>
          <p:cNvPicPr>
            <a:picLocks noChangeAspect="1"/>
          </p:cNvPicPr>
          <p:nvPr/>
        </p:nvPicPr>
        <p:blipFill>
          <a:blip r:embed="rId2"/>
          <a:stretch>
            <a:fillRect/>
          </a:stretch>
        </p:blipFill>
        <p:spPr>
          <a:xfrm>
            <a:off x="974725" y="1597660"/>
            <a:ext cx="10243185" cy="4443095"/>
          </a:xfrm>
          <a:prstGeom prst="rect">
            <a:avLst/>
          </a:prstGeom>
          <a:noFill/>
          <a:ln>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061085" y="535305"/>
            <a:ext cx="14767560" cy="1456055"/>
          </a:xfrm>
          <a:prstGeom prst="rect">
            <a:avLst/>
          </a:prstGeom>
        </p:spPr>
        <p:txBody>
          <a:bodyPr wrap="none">
            <a:noAutofit/>
          </a:bodyPr>
          <a:lstStyle/>
          <a:p>
            <a:pPr algn="l"/>
            <a:r>
              <a:rPr lang="en-US" altLang="zh-CN" sz="2800" dirty="0">
                <a:solidFill>
                  <a:schemeClr val="bg1"/>
                </a:solidFill>
                <a:cs typeface="+mn-ea"/>
                <a:sym typeface="+mn-lt"/>
              </a:rPr>
              <a:t>6</a:t>
            </a:r>
            <a:r>
              <a:rPr lang="zh-CN" altLang="en-US" sz="2800" dirty="0">
                <a:solidFill>
                  <a:schemeClr val="bg1"/>
                </a:solidFill>
                <a:cs typeface="+mn-ea"/>
                <a:sym typeface="+mn-lt"/>
              </a:rPr>
              <a:t>. Registering a car registration number, entering the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owner's number and selecting a car registration number</a:t>
            </a:r>
            <a:endParaRPr lang="zh-CN" altLang="en-US" sz="2800" dirty="0">
              <a:solidFill>
                <a:schemeClr val="bg1"/>
              </a:solidFill>
              <a:cs typeface="+mn-ea"/>
              <a:sym typeface="+mn-lt"/>
            </a:endParaRPr>
          </a:p>
        </p:txBody>
      </p:sp>
      <p:pic>
        <p:nvPicPr>
          <p:cNvPr id="8" name="图片 8"/>
          <p:cNvPicPr>
            <a:picLocks noChangeAspect="1"/>
          </p:cNvPicPr>
          <p:nvPr/>
        </p:nvPicPr>
        <p:blipFill>
          <a:blip r:embed="rId2"/>
          <a:stretch>
            <a:fillRect/>
          </a:stretch>
        </p:blipFill>
        <p:spPr>
          <a:xfrm>
            <a:off x="1583690" y="1755775"/>
            <a:ext cx="9024620" cy="4798060"/>
          </a:xfrm>
          <a:prstGeom prst="rect">
            <a:avLst/>
          </a:prstGeom>
          <a:noFill/>
          <a:ln>
            <a:noFill/>
          </a:ln>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2.xml><?xml version="1.0" encoding="utf-8"?>
<p:tagLst xmlns:p="http://schemas.openxmlformats.org/presentationml/2006/main">
  <p:tag name="KSO_WM_DIAGRAM_VIRTUALLY_FRAME" val="{&quot;height&quot;:1231.4,&quot;left&quot;:92.15,&quot;top&quot;:148.2,&quot;width&quot;:495.6}"/>
</p:tagLst>
</file>

<file path=ppt/tags/tag713.xml><?xml version="1.0" encoding="utf-8"?>
<p:tagLst xmlns:p="http://schemas.openxmlformats.org/presentationml/2006/main">
  <p:tag name="KSO_WM_DIAGRAM_VIRTUALLY_FRAME" val="{&quot;height&quot;:1231.4,&quot;left&quot;:92.15,&quot;top&quot;:148.2,&quot;width&quot;:495.6}"/>
</p:tagLst>
</file>

<file path=ppt/tags/tag7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5.xml><?xml version="1.0" encoding="utf-8"?>
<p:tagLst xmlns:p="http://schemas.openxmlformats.org/presentationml/2006/main">
  <p:tag name="KSO_WM_DIAGRAM_VIRTUALLY_FRAME" val="{&quot;height&quot;:1231.4,&quot;left&quot;:92.15,&quot;top&quot;:148.2,&quot;width&quot;:495.6}"/>
</p:tagLst>
</file>

<file path=ppt/tags/tag716.xml><?xml version="1.0" encoding="utf-8"?>
<p:tagLst xmlns:p="http://schemas.openxmlformats.org/presentationml/2006/main">
  <p:tag name="KSO_WM_DIAGRAM_VIRTUALLY_FRAME" val="{&quot;height&quot;:1231.4,&quot;left&quot;:92.15,&quot;top&quot;:148.2,&quot;width&quot;:495.6}"/>
</p:tagLst>
</file>

<file path=ppt/tags/tag7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2.xml><?xml version="1.0" encoding="utf-8"?>
<p:tagLst xmlns:p="http://schemas.openxmlformats.org/presentationml/2006/main">
  <p:tag name="COMMONDATA" val="eyJjb3VudCI6MSwiaGRpZCI6IjgwMTEzOTMxYTllMDgyYmY3MGViZDIyZjNkZWMzYTdkIiwidXNlckNvdW50IjoxfQ=="/>
  <p:tag name="KSO_WPP_MARK_KEY" val="48b01b5a-81ff-403c-98dd-951dfd958657"/>
  <p:tag name="commondata" val="eyJjb3VudCI6MS4wLCJoZGlkIjoiZDYxOTNlNGE0YTMwNTk2NjFhNmY1ODE3MDE0MzhiM2QiLCJ1c2VyQ291bnQiOjEuMH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MiSans"/>
        <a:cs typeface=""/>
      </a:majorFont>
      <a:minorFont>
        <a:latin typeface="Arial"/>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
        <a:cs typeface=""/>
        <a:font script="Jpan" typeface="ＭＳ Ｐゴシック"/>
        <a:font script="Hang" typeface="맑은 고딕"/>
        <a:font script="Hans" typeface="Mi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a:ea typeface=""/>
        <a:cs typeface=""/>
        <a:font script="Jpan" typeface="ＭＳ Ｐゴシック"/>
        <a:font script="Hang" typeface="맑은 고딕"/>
        <a:font script="Hans" typeface="MiSan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
        <a:cs typeface=""/>
        <a:font script="Jpan" typeface="ＭＳ Ｐゴシック"/>
        <a:font script="Hang" typeface="맑은 고딕"/>
        <a:font script="Hans" typeface="Mi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a:ea typeface=""/>
        <a:cs typeface=""/>
        <a:font script="Jpan" typeface="ＭＳ Ｐゴシック"/>
        <a:font script="Hang" typeface="맑은 고딕"/>
        <a:font script="Hans" typeface="MiSan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1645</Words>
  <Application>WPS 演示</Application>
  <PresentationFormat>宽屏</PresentationFormat>
  <Paragraphs>60</Paragraphs>
  <Slides>17</Slides>
  <Notes>9</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Arial</vt:lpstr>
      <vt:lpstr>宋体</vt:lpstr>
      <vt:lpstr>Wingdings</vt:lpstr>
      <vt:lpstr>MiSans</vt:lpstr>
      <vt:lpstr>微软雅黑</vt:lpstr>
      <vt:lpstr>Wingdings</vt:lpstr>
      <vt:lpstr>Calibri</vt:lpstr>
      <vt:lpstr>Arial Unicode MS</vt:lpstr>
      <vt:lpstr>MiSans</vt:lpstr>
      <vt:lpstr>Segoe Print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抽象科技</dc:title>
  <dc:creator>第一PPT</dc:creator>
  <cp:keywords>www.1ppt.com</cp:keywords>
  <dc:description>www.1ppt.com</dc:description>
  <cp:lastModifiedBy>84267</cp:lastModifiedBy>
  <cp:revision>208</cp:revision>
  <dcterms:created xsi:type="dcterms:W3CDTF">2020-12-23T16:05:00Z</dcterms:created>
  <dcterms:modified xsi:type="dcterms:W3CDTF">2024-06-09T11:43:16Z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DAEED878E8284327958065DF7522812F_13</vt:lpwstr>
  </property>
  <property fmtid="{D5CDD505-2E9C-101B-9397-08002B2CF9AE}" pid="3" name="KSOProductBuildVer">
    <vt:lpwstr>2052-12.1.0.16929</vt:lpwstr>
  </property>
</Properties>
</file>