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7" d="100"/>
          <a:sy n="57" d="100"/>
        </p:scale>
        <p:origin x="154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44058" y="1828800"/>
            <a:ext cx="11937583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004C99"/>
                </a:solidFill>
              </a:defRPr>
            </a:pPr>
            <a:r>
              <a:rPr dirty="0" err="1"/>
              <a:t>RouteLink</a:t>
            </a:r>
            <a:r>
              <a:rPr dirty="0"/>
              <a:t> – Smart Ride Sharing </a:t>
            </a:r>
            <a:r>
              <a:rPr sz="4000" dirty="0"/>
              <a:t>Platform</a:t>
            </a:r>
            <a:endParaRPr lang="en-IN" sz="4000" dirty="0"/>
          </a:p>
          <a:p>
            <a:pPr algn="ctr">
              <a:defRPr sz="4400" b="1">
                <a:solidFill>
                  <a:srgbClr val="004C99"/>
                </a:solidFill>
              </a:defRPr>
            </a:pPr>
            <a:endParaRPr dirty="0"/>
          </a:p>
          <a:p>
            <a:pPr algn="ctr">
              <a:defRPr sz="2400">
                <a:solidFill>
                  <a:srgbClr val="FF9900"/>
                </a:solidFill>
              </a:defRPr>
            </a:pPr>
            <a:r>
              <a:rPr dirty="0"/>
              <a:t>Drive smarter — match, share, and save on every journey.</a:t>
            </a:r>
            <a:endParaRPr lang="en-IN" dirty="0"/>
          </a:p>
          <a:p>
            <a:pPr algn="ctr">
              <a:defRPr sz="2400">
                <a:solidFill>
                  <a:srgbClr val="FF9900"/>
                </a:solidFill>
              </a:defRPr>
            </a:pPr>
            <a:endParaRPr lang="en-IN" dirty="0"/>
          </a:p>
          <a:p>
            <a:pPr algn="ctr">
              <a:defRPr sz="2400">
                <a:solidFill>
                  <a:srgbClr val="FF9900"/>
                </a:solidFill>
              </a:defRPr>
            </a:pPr>
            <a:br>
              <a:rPr dirty="0"/>
            </a:br>
            <a:r>
              <a:rPr dirty="0"/>
              <a:t>By Dinesh Sura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Search and Trip Matching</a:t>
            </a:r>
          </a:p>
        </p:txBody>
      </p:sp>
      <p:pic>
        <p:nvPicPr>
          <p:cNvPr id="3" name="Picture 2" descr="5487a031-883e-4598-a479-77094f7eb7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778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40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400">
                <a:solidFill>
                  <a:srgbClr val="FFC000"/>
                </a:solidFill>
              </a:rPr>
              <a:t>Rider searches trips by location and seats availability.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rPr dirty="0"/>
              <a:t>Search Results &amp; Booking</a:t>
            </a:r>
          </a:p>
        </p:txBody>
      </p:sp>
      <p:pic>
        <p:nvPicPr>
          <p:cNvPr id="3" name="Picture 2" descr="88893a7d-4903-4332-ba88-2f2b182730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31345"/>
            <a:ext cx="7315200" cy="39550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9320" y="5943600"/>
            <a:ext cx="91778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 dirty="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800" dirty="0">
                <a:solidFill>
                  <a:srgbClr val="FFC000"/>
                </a:solidFill>
              </a:rPr>
              <a:t>Matching trips are displayed with route and price details.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Booking Confirmation</a:t>
            </a:r>
          </a:p>
        </p:txBody>
      </p:sp>
      <p:pic>
        <p:nvPicPr>
          <p:cNvPr id="3" name="Picture 2" descr="759d4db3-e3a8-4884-bbeb-cc4e16f780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371" y="5943600"/>
            <a:ext cx="8925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400" dirty="0">
                <a:solidFill>
                  <a:srgbClr val="FFC000"/>
                </a:solidFill>
              </a:rPr>
              <a:t>Rider requests seats; confirmation handled via driver dashboard.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Driver Dashboard</a:t>
            </a:r>
          </a:p>
        </p:txBody>
      </p:sp>
      <p:pic>
        <p:nvPicPr>
          <p:cNvPr id="3" name="Picture 2" descr="Screenshot 2025-10-11 1553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1860" y="5943600"/>
            <a:ext cx="8483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400" dirty="0">
                <a:solidFill>
                  <a:srgbClr val="FFC000"/>
                </a:solidFill>
              </a:rPr>
              <a:t>Drivers can view booking requests and confirm or decline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My Bookings &amp; Ratings</a:t>
            </a:r>
          </a:p>
        </p:txBody>
      </p:sp>
      <p:pic>
        <p:nvPicPr>
          <p:cNvPr id="3" name="Picture 2" descr="Screenshot 2025-10-11 1554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902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40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400">
                <a:solidFill>
                  <a:srgbClr val="FFC000"/>
                </a:solidFill>
              </a:rPr>
              <a:t>Riders can view completed trips and submit feedback.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Rating Submission</a:t>
            </a:r>
          </a:p>
        </p:txBody>
      </p:sp>
      <p:pic>
        <p:nvPicPr>
          <p:cNvPr id="3" name="Picture 2" descr="Screenshot 2025-10-11 1556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881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40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400">
                <a:solidFill>
                  <a:srgbClr val="FFC000"/>
                </a:solidFill>
              </a:rPr>
              <a:t>Rating form allows 1–5 stars with optional comments.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Technical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289029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• Spring Boot backend with layered architecture </a:t>
            </a:r>
            <a:endParaRPr lang="en-IN" dirty="0"/>
          </a:p>
          <a:p>
            <a:pPr>
              <a:defRPr sz="2000"/>
            </a:pPr>
            <a:r>
              <a:rPr lang="en-IN" dirty="0"/>
              <a:t>         </a:t>
            </a:r>
            <a:r>
              <a:rPr dirty="0"/>
              <a:t>(Controller → Service → Repository)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Secure authentication using JWT tokens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REST API communication between backend and frontend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React components for modular and reusable UI design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Results &amp;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112716" cy="34470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• Successfully integrated backend and frontend with live database.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Secure login + JWT verified roles.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Completed functional flow: </a:t>
            </a:r>
            <a:endParaRPr lang="en-IN" dirty="0"/>
          </a:p>
          <a:p>
            <a:pPr>
              <a:defRPr sz="2000"/>
            </a:pPr>
            <a:r>
              <a:rPr lang="en-IN" dirty="0"/>
              <a:t>         </a:t>
            </a:r>
            <a:r>
              <a:rPr dirty="0"/>
              <a:t>signup → post trip → booking → confirm</a:t>
            </a:r>
            <a:r>
              <a:rPr lang="en-IN" dirty="0" err="1"/>
              <a:t>ation</a:t>
            </a:r>
            <a:r>
              <a:rPr lang="en-IN" dirty="0"/>
              <a:t> → rating.</a:t>
            </a:r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r>
              <a:rPr dirty="0"/>
              <a:t>• Responsive and user-friendly UI tested on multiple devices.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Drivers save money, riders save time.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Conclusion &amp; 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8598123" cy="4062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✅ Fully functional end-to-end </a:t>
            </a:r>
            <a:r>
              <a:rPr dirty="0" err="1"/>
              <a:t>RouteLink</a:t>
            </a:r>
            <a:r>
              <a:rPr dirty="0"/>
              <a:t> system built using Spring Boot</a:t>
            </a:r>
            <a:endParaRPr lang="en-IN" dirty="0"/>
          </a:p>
          <a:p>
            <a:pPr>
              <a:defRPr sz="2000"/>
            </a:pPr>
            <a:r>
              <a:rPr dirty="0"/>
              <a:t> and React.</a:t>
            </a:r>
          </a:p>
          <a:p>
            <a:pPr>
              <a:defRPr sz="2000"/>
            </a:pPr>
            <a:r>
              <a:rPr dirty="0"/>
              <a:t>✅ Implements real-time trip management and user rating system.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endParaRPr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endParaRPr dirty="0"/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dirty="0"/>
              <a:t>🚀 Future </a:t>
            </a:r>
            <a:r>
              <a:rPr dirty="0" err="1"/>
              <a:t>Enhancements:</a:t>
            </a:r>
            <a:r>
              <a:rPr lang="en-US" dirty="0" err="1"/>
              <a:t>“Implement</a:t>
            </a:r>
            <a:r>
              <a:rPr lang="en-US" dirty="0"/>
              <a:t> a rider pairing feature where multiple </a:t>
            </a:r>
          </a:p>
          <a:p>
            <a:pPr algn="just">
              <a:defRPr sz="2000"/>
            </a:pPr>
            <a:r>
              <a:rPr lang="en-US" dirty="0"/>
              <a:t>         riders booking the same trip are automatically grouped together, allowing </a:t>
            </a:r>
          </a:p>
          <a:p>
            <a:pPr algn="just">
              <a:defRPr sz="2000"/>
            </a:pPr>
            <a:r>
              <a:rPr lang="en-US" dirty="0"/>
              <a:t>         them to view and coordinate with their co-riders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"Real-time chat between driver and rider"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“Enable drivers to publish their full route with ordered ‘along-the-way’ stops, </a:t>
            </a:r>
          </a:p>
          <a:p>
            <a:pPr algn="just">
              <a:defRPr sz="2000"/>
            </a:pPr>
            <a:r>
              <a:rPr lang="en-US" dirty="0"/>
              <a:t>showing direction of travel and stop-wise(with kilometers) seat pricing“.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604774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RouteLink</a:t>
            </a:r>
            <a:r>
              <a:rPr dirty="0"/>
              <a:t> is a modern </a:t>
            </a:r>
            <a:r>
              <a:rPr lang="en-IN" dirty="0"/>
              <a:t>ride-sharing</a:t>
            </a:r>
            <a:r>
              <a:rPr dirty="0"/>
              <a:t> platform.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It connects drivers and riders traveling on similar routes.</a:t>
            </a:r>
          </a:p>
          <a:p>
            <a:pPr>
              <a:defRPr sz="2000"/>
            </a:pPr>
            <a:r>
              <a:rPr dirty="0"/>
              <a:t>The platform focuses on real-time ride sharing, transparency, and trust.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173228" cy="3754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• Costly intercity and intracity travel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Most vehicles have empty seats.</a:t>
            </a:r>
          </a:p>
          <a:p>
            <a:pPr>
              <a:defRPr sz="2000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IN" dirty="0"/>
              <a:t>Travel costs are high.</a:t>
            </a:r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Lack of route-based ride-sharing systems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No real-time trustable booking and tracking mechanism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Proposed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570197" cy="3754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• A complete web-based system for smart carpooling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</a:t>
            </a:r>
            <a:r>
              <a:rPr lang="en-US" dirty="0" err="1"/>
              <a:t>RouteLink</a:t>
            </a:r>
            <a:r>
              <a:rPr lang="en-US" dirty="0"/>
              <a:t> connects </a:t>
            </a:r>
            <a:r>
              <a:rPr lang="en-US" b="1" dirty="0"/>
              <a:t>drivers and riders</a:t>
            </a:r>
            <a:r>
              <a:rPr lang="en-US" dirty="0"/>
              <a:t> using smart routing.</a:t>
            </a:r>
          </a:p>
          <a:p>
            <a:pPr>
              <a:defRPr sz="2000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Riders can book along driver’s </a:t>
            </a:r>
            <a:r>
              <a:rPr lang="en-US" b="1" dirty="0"/>
              <a:t>planned path</a:t>
            </a:r>
            <a:r>
              <a:rPr lang="en-US" dirty="0"/>
              <a:t>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Secure JWT authentication, ratings, and real-time updates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Focus on </a:t>
            </a:r>
            <a:r>
              <a:rPr lang="en-US" b="1" dirty="0"/>
              <a:t>cost sharing</a:t>
            </a:r>
            <a:r>
              <a:rPr lang="en-US" dirty="0"/>
              <a:t> + </a:t>
            </a:r>
            <a:r>
              <a:rPr lang="en-US" b="1" dirty="0"/>
              <a:t>trust</a:t>
            </a:r>
            <a:r>
              <a:rPr lang="en-US" dirty="0"/>
              <a:t> + </a:t>
            </a:r>
            <a:r>
              <a:rPr lang="en-US" b="1" dirty="0"/>
              <a:t>convenience</a:t>
            </a:r>
            <a:r>
              <a:rPr lang="en-US" dirty="0"/>
              <a:t>.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b="1" dirty="0"/>
              <a:t>Smart Search</a:t>
            </a:r>
            <a:r>
              <a:rPr lang="en-US" dirty="0"/>
              <a:t> – “Along route” &amp; “Nearby route” matching.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Landing Page (Frontend Preview)</a:t>
            </a:r>
          </a:p>
        </p:txBody>
      </p:sp>
      <p:pic>
        <p:nvPicPr>
          <p:cNvPr id="3" name="Picture 2" descr="3b58c3b9-4802-4900-95aa-2995472f625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6652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800" dirty="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800" dirty="0">
                <a:solidFill>
                  <a:srgbClr val="FFC000"/>
                </a:solidFill>
              </a:rPr>
              <a:t>Clean and modern UI – users can publish or search rides instantly.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484917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• Frontend: React + Tailwind CSS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Backend: Spring Boot + REST APIs + JWT Authentication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Database: PostgreSQL (</a:t>
            </a:r>
            <a:r>
              <a:rPr dirty="0" err="1"/>
              <a:t>pgAdmin</a:t>
            </a:r>
            <a:r>
              <a:rPr dirty="0"/>
              <a:t>)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Tools: Postman, VS Code, Maven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The system follows a modular microservice-like architecture.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Backend API Testing (Postman)</a:t>
            </a:r>
          </a:p>
        </p:txBody>
      </p:sp>
      <p:pic>
        <p:nvPicPr>
          <p:cNvPr id="3" name="Picture 2" descr="612fdbcd-4af9-4587-ae12-badbfa7967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10140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400" dirty="0">
                <a:solidFill>
                  <a:srgbClr val="FFC000"/>
                </a:solidFill>
              </a:rPr>
              <a:t>Testing REST APIs such as signup, trip posting, and booking confirmation.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000" b="1">
                <a:solidFill>
                  <a:srgbClr val="FF9900"/>
                </a:solidFill>
              </a:defRPr>
            </a:pPr>
            <a:r>
              <a:t>Database (PgAdmin View)</a:t>
            </a:r>
          </a:p>
        </p:txBody>
      </p:sp>
      <p:pic>
        <p:nvPicPr>
          <p:cNvPr id="3" name="Picture 2" descr="b5f30fdd-da2b-4803-bff8-1525de6586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455" y="5943600"/>
            <a:ext cx="9239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600">
                <a:solidFill>
                  <a:srgbClr val="646464"/>
                </a:solidFill>
              </a:defRPr>
            </a:pPr>
            <a:r>
              <a:rPr sz="2400" dirty="0">
                <a:solidFill>
                  <a:srgbClr val="FFC000"/>
                </a:solidFill>
              </a:rPr>
              <a:t>Database tables: users, trips, bookings, and ratings with live entries.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C99"/>
                </a:solidFill>
              </a:defRPr>
            </a:pPr>
            <a:r>
              <a:t>Core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8111516" cy="40626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Role-based login for Drivers and Riders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Trip creation, booking, and confirmation workflows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Along-route matching algorithm for route-aware rides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google maps </a:t>
            </a:r>
          </a:p>
          <a:p>
            <a:pPr>
              <a:defRPr sz="2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API for real time location suggestions</a:t>
            </a:r>
          </a:p>
          <a:p>
            <a:pPr>
              <a:defRPr sz="20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Ratings and trip closure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notifications sent automatically on trip confirm, decline and cancel </a:t>
            </a:r>
          </a:p>
          <a:p>
            <a:pPr>
              <a:defRPr sz="2000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to ensure instant communication.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578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Dini</dc:creator>
  <cp:keywords/>
  <dc:description>generated using python-pptx</dc:description>
  <cp:lastModifiedBy>Sura Dinesh</cp:lastModifiedBy>
  <cp:revision>4</cp:revision>
  <dcterms:created xsi:type="dcterms:W3CDTF">2013-01-27T09:14:16Z</dcterms:created>
  <dcterms:modified xsi:type="dcterms:W3CDTF">2025-10-17T03:50:47Z</dcterms:modified>
  <cp:category/>
</cp:coreProperties>
</file>