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E6"/>
    <a:srgbClr val="E5E9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443FB-CBE1-4EAC-012C-871380FE8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689B7-1958-F595-C339-B22A746D6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D7DF9-303B-51E2-2D3C-E7262A68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5C8AF-C1DB-D28D-09BC-5C1F0A8C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0F9BE-D03C-4EDB-EFE5-B5EA6E71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B0B01-8289-4CC8-18E6-9C1B3003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70C2CB-EB68-94DF-F036-238DABBF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6E77C-6EEA-5EAA-2B3F-C569CADB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79A99-3A4D-EFBF-5D39-155CCB6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94D9-F889-9480-46C6-E0B8B1DA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6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77B050-3B94-DFB0-6030-196465B88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A9B27-76ED-E2D7-54F8-91E06C36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F5E61-8CE3-7494-9386-3F34CB3A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AC3A2-7B13-7AE4-F550-919B2B8D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ABF81-B8D9-40FE-F258-10479A0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397D-B18D-3B63-FD35-5AA5C24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21CA5-326F-9CE1-74C7-6E4C8624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B31AC-986D-2D04-A654-4A3D8200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336D1-F994-92DC-EFDE-DD68A166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35E39-94F7-E090-8665-FA56F3E5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5B47-C053-1589-9A93-EC5112D6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D5950-63C3-3AD8-E44E-17BEF61D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B70BB-61E9-652D-7B79-78C668A4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99FAC-25DE-41D7-74AC-1D1E6C2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054C9-8487-2606-AB5B-9E35D14D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1FBC0-C540-24A3-FC4C-697C66B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55867-2DEE-84EE-ECD4-73F6A5D1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DF02D-562E-ED4D-9C75-FC920CC6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2AF32-0122-FF28-A81B-55116C90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614CB-50D7-9D2F-FB52-AFF935FC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49867-BDF1-9DE7-48D0-85312A1C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B3D62-711E-15F3-BD87-A89EADD8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B93DC-1D92-E1A3-0AAF-ACA1BDCE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BFF1E-24DD-0E8B-8BD7-D5961670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605961-EAF9-4CE8-233B-873361AA3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42325C-2265-C618-AD52-C29AD4CC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4CD7AC-EB2C-B1E7-8996-84EC061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3E220E-6F57-9589-5C54-3B5C049F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AE75C3-2564-C411-3560-9FEB39D3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2D62-C6B2-5185-BB78-2EDEBE3A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71DF8A-58CA-21E8-F05F-55922783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410FE-C00A-5664-35D8-9349F5A7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9AFA7-F08A-DA09-E249-434579C2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6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6D2A34-58AE-97F1-202A-1609DA4B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4FC707-86E2-9467-9A7F-051991BE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84821-7CBD-C9BD-8D5F-7CD2D00C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F590D-DBE1-DB4A-562A-8C46617A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23933-9A7E-210C-D33D-AC3C67B9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C4BBD-E22E-1782-960E-EDDA203FA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32EEC-FFE9-63C2-FCC4-06BC6654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15EDC-EF41-B46B-EE3C-A9B022F1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9A6F-A910-FCF5-946D-6364B501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2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B2D69-FFB3-187A-261B-57ED24DB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5B45FE-1560-9639-A75F-F9DD0D628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AC92A-20CE-34F5-F272-DF2FADE9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FA026-5C83-6E00-A232-F6EFD06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72CE4-027C-18F8-3686-78AF3538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A989C-39AE-56FB-FC80-D099DDAD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6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4CC80B-C19D-1D1D-AC5B-032A531B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DACEA-18CA-0C82-35C3-5E3D779E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5D522-B07C-E422-C15D-D10B9E226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C502-F950-4D43-92F5-D5EF8997A7DB}" type="datetimeFigureOut">
              <a:rPr lang="zh-CN" altLang="en-US" smtClean="0"/>
              <a:t>2024/2/23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AF17F-B055-64DB-6DC7-3E172D863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4FE23-097E-3AED-2D69-39F111EB2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4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89B7206-09CF-B153-C618-FF90F58C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36" y="3172946"/>
            <a:ext cx="1005927" cy="5121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0CEA6C-C96D-D8F2-11C3-DA7E7BD444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8" y="716748"/>
            <a:ext cx="5105400" cy="5003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AB4273-AD35-E3E7-B78E-61CA6BE833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41" y="413483"/>
            <a:ext cx="5092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4348C-2014-158E-602B-731869CC0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CF87C3-060D-B9F4-BA84-CBA8D4D1F49E}"/>
              </a:ext>
            </a:extLst>
          </p:cNvPr>
          <p:cNvSpPr txBox="1"/>
          <p:nvPr/>
        </p:nvSpPr>
        <p:spPr>
          <a:xfrm>
            <a:off x="3418642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1BDB73-B0F7-880E-288B-A1185F64DF88}"/>
              </a:ext>
            </a:extLst>
          </p:cNvPr>
          <p:cNvSpPr txBox="1"/>
          <p:nvPr/>
        </p:nvSpPr>
        <p:spPr>
          <a:xfrm>
            <a:off x="1563891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3CFDF-D179-F474-B0B3-B3FF25F781DF}"/>
              </a:ext>
            </a:extLst>
          </p:cNvPr>
          <p:cNvSpPr txBox="1"/>
          <p:nvPr/>
        </p:nvSpPr>
        <p:spPr>
          <a:xfrm>
            <a:off x="3050046" y="1691742"/>
            <a:ext cx="193308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Proof of Concept</a:t>
            </a:r>
          </a:p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F4C97-0818-66F6-A303-009D78293229}"/>
              </a:ext>
            </a:extLst>
          </p:cNvPr>
          <p:cNvSpPr txBox="1"/>
          <p:nvPr/>
        </p:nvSpPr>
        <p:spPr>
          <a:xfrm>
            <a:off x="5574362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FB8739-51BA-D946-88A9-E27D8548EC2A}"/>
              </a:ext>
            </a:extLst>
          </p:cNvPr>
          <p:cNvSpPr txBox="1"/>
          <p:nvPr/>
        </p:nvSpPr>
        <p:spPr>
          <a:xfrm>
            <a:off x="6860901" y="1134841"/>
            <a:ext cx="19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Human Practices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794889-2982-EB8D-A596-695B0E4E3075}"/>
              </a:ext>
            </a:extLst>
          </p:cNvPr>
          <p:cNvSpPr txBox="1"/>
          <p:nvPr/>
        </p:nvSpPr>
        <p:spPr>
          <a:xfrm>
            <a:off x="8966790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03816F-7C98-1605-BFA6-BAE4EE1E5635}"/>
              </a:ext>
            </a:extLst>
          </p:cNvPr>
          <p:cNvSpPr txBox="1"/>
          <p:nvPr/>
        </p:nvSpPr>
        <p:spPr>
          <a:xfrm>
            <a:off x="10258703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Safety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61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13CB3-89BE-72B9-DDEF-F96C1304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5282F9-00BF-CAE1-961F-DA527FCD5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27" b="16099"/>
          <a:stretch/>
        </p:blipFill>
        <p:spPr>
          <a:xfrm>
            <a:off x="1637465" y="264077"/>
            <a:ext cx="8350051" cy="57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子瑞 刘</dc:creator>
  <cp:lastModifiedBy>子瑞 刘</cp:lastModifiedBy>
  <cp:revision>4</cp:revision>
  <dcterms:created xsi:type="dcterms:W3CDTF">2024-02-20T03:08:27Z</dcterms:created>
  <dcterms:modified xsi:type="dcterms:W3CDTF">2024-02-22T18:43:17Z</dcterms:modified>
</cp:coreProperties>
</file>