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4150" y="1976438"/>
            <a:ext cx="9144000" cy="2387600"/>
          </a:xfrm>
        </p:spPr>
        <p:txBody>
          <a:bodyPr>
            <a:normAutofit fontScale="90000"/>
          </a:bodyPr>
          <a:p>
            <a:r>
              <a:rPr lang="zh-CN" altLang="en-US"/>
              <a:t>图像目标的记忆增强强化学习</a:t>
            </a:r>
            <a:br>
              <a:rPr lang="zh-CN" altLang="en-US"/>
            </a:br>
            <a:r>
              <a:rPr lang="zh-CN" altLang="en-US"/>
              <a:t>导航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230"/>
          </a:xfrm>
        </p:spPr>
        <p:txBody>
          <a:bodyPr>
            <a:normAutofit fontScale="90000"/>
          </a:bodyPr>
          <a:p>
            <a:r>
              <a:rPr lang="zh-CN" altLang="en-US"/>
              <a:t>结论：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提出了一种</a:t>
            </a:r>
            <a:r>
              <a:rPr lang="zh-CN" altLang="en-US">
                <a:solidFill>
                  <a:srgbClr val="FF0000"/>
                </a:solidFill>
              </a:rPr>
              <a:t>记忆赋予代理，作者通过强化学习进行端到端训练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图像目标导航的挑战性任务上评估了其代理，并表明它大大超过</a:t>
            </a:r>
            <a:endParaRPr lang="zh-CN" altLang="en-US"/>
          </a:p>
          <a:p>
            <a:r>
              <a:rPr lang="zh-CN" altLang="en-US"/>
              <a:t>了以前的工作。这种令人印象深刻的性能仅从  RGB  观察中</a:t>
            </a:r>
            <a:endParaRPr lang="zh-CN" altLang="en-US"/>
          </a:p>
          <a:p>
            <a:r>
              <a:rPr lang="zh-CN" altLang="en-US"/>
              <a:t>获得，即不使用任何位置信息，尽管它需要更多的训练步骤。在</a:t>
            </a:r>
            <a:endParaRPr lang="zh-CN" altLang="en-US"/>
          </a:p>
          <a:p>
            <a:r>
              <a:rPr lang="zh-CN" altLang="en-US"/>
              <a:t>未来的工作中，计划改进可达性网络的训练并使策略更好地利用</a:t>
            </a:r>
            <a:endParaRPr lang="zh-CN" altLang="en-US"/>
          </a:p>
          <a:p>
            <a:r>
              <a:rPr lang="zh-CN" altLang="en-US"/>
              <a:t>内存。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作者的方法：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75925" cy="4873625"/>
          </a:xfrm>
        </p:spPr>
        <p:txBody>
          <a:bodyPr>
            <a:normAutofit lnSpcReduction="20000"/>
          </a:bodyPr>
          <a:p>
            <a:r>
              <a:rPr lang="zh-CN" altLang="en-US"/>
              <a:t>在这项工作中，作者提出了一种用于</a:t>
            </a:r>
            <a:r>
              <a:rPr lang="zh-CN" altLang="en-US">
                <a:solidFill>
                  <a:srgbClr val="FF0000"/>
                </a:solidFill>
              </a:rPr>
              <a:t>图像目标导航的记忆增强方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法</a:t>
            </a:r>
            <a:r>
              <a:rPr lang="zh-CN" altLang="en-US"/>
              <a:t>。早期的尝试，包括基于</a:t>
            </a:r>
            <a:r>
              <a:rPr lang="zh-CN" altLang="en-US">
                <a:solidFill>
                  <a:srgbClr val="FF0000"/>
                </a:solidFill>
              </a:rPr>
              <a:t>  RL  和基于  SLAM </a:t>
            </a:r>
            <a:r>
              <a:rPr lang="zh-CN" altLang="en-US"/>
              <a:t> 的方法，要么表现</a:t>
            </a:r>
            <a:endParaRPr lang="zh-CN" altLang="en-US"/>
          </a:p>
          <a:p>
            <a:r>
              <a:rPr lang="zh-CN" altLang="en-US"/>
              <a:t>出较差的泛化性能，要么严重依赖姿势/深度传感器。作者的方</a:t>
            </a:r>
            <a:endParaRPr lang="zh-CN" altLang="en-US"/>
          </a:p>
          <a:p>
            <a:r>
              <a:rPr lang="zh-CN" altLang="en-US"/>
              <a:t>法基于基于注意力的</a:t>
            </a:r>
            <a:r>
              <a:rPr lang="zh-CN" altLang="en-US">
                <a:solidFill>
                  <a:srgbClr val="FF0000"/>
                </a:solidFill>
              </a:rPr>
              <a:t>端到端模型</a:t>
            </a:r>
            <a:r>
              <a:rPr lang="zh-CN" altLang="en-US"/>
              <a:t>，该模型利用</a:t>
            </a:r>
            <a:r>
              <a:rPr lang="zh-CN" altLang="en-US">
                <a:solidFill>
                  <a:srgbClr val="FF0000"/>
                </a:solidFill>
              </a:rPr>
              <a:t>情景记忆</a:t>
            </a:r>
            <a:r>
              <a:rPr lang="zh-CN" altLang="en-US"/>
              <a:t>来学习导</a:t>
            </a:r>
            <a:endParaRPr lang="zh-CN" altLang="en-US"/>
          </a:p>
          <a:p>
            <a:r>
              <a:rPr lang="zh-CN" altLang="en-US"/>
              <a:t>航。首先，作者以自我监督的方式训练状态嵌入网络，然后使用</a:t>
            </a:r>
            <a:endParaRPr lang="zh-CN" altLang="en-US"/>
          </a:p>
          <a:p>
            <a:r>
              <a:rPr lang="zh-CN" altLang="en-US"/>
              <a:t>它将</a:t>
            </a:r>
            <a:r>
              <a:rPr lang="zh-CN" altLang="en-US">
                <a:solidFill>
                  <a:srgbClr val="FF0000"/>
                </a:solidFill>
              </a:rPr>
              <a:t>先前访问过的状态嵌入到代理的记忆中</a:t>
            </a:r>
            <a:r>
              <a:rPr lang="zh-CN" altLang="en-US"/>
              <a:t>。我们的导航策略通</a:t>
            </a:r>
            <a:endParaRPr lang="zh-CN" altLang="en-US"/>
          </a:p>
          <a:p>
            <a:r>
              <a:rPr lang="zh-CN" altLang="en-US"/>
              <a:t>过注意力机制利用这些信息。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920" y="0"/>
            <a:ext cx="10515600" cy="1325563"/>
          </a:xfrm>
        </p:spPr>
        <p:txBody>
          <a:bodyPr/>
          <a:p>
            <a:r>
              <a:rPr lang="zh-CN" altLang="en-US"/>
              <a:t>三个挑战：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035" y="1142365"/>
            <a:ext cx="10565765" cy="503491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其中代理必须：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学习导航到从那里进行的视觉观察指定的位置。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需要对周围场景有高层次的理解。</a:t>
            </a:r>
            <a:endParaRPr lang="zh-CN" altLang="en-US"/>
          </a:p>
          <a:p>
            <a:r>
              <a:rPr lang="zh-CN" altLang="en-US"/>
              <a:t>学习在这种视觉复杂的环境中导航需要学习比像素更能提供信息</a:t>
            </a:r>
            <a:endParaRPr lang="zh-CN" altLang="en-US"/>
          </a:p>
          <a:p>
            <a:r>
              <a:rPr lang="zh-CN" altLang="en-US"/>
              <a:t>的表示，它可以捕捉场景的视觉多样性，并且可以推广到看不见的环境。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构建和利用所访问状态的表示。</a:t>
            </a:r>
            <a:endParaRPr lang="zh-CN" altLang="en-US"/>
          </a:p>
          <a:p>
            <a:r>
              <a:rPr lang="zh-CN" altLang="en-US"/>
              <a:t>记住它在一个情节中已经访问过的地方，以便进行有</a:t>
            </a:r>
            <a:endParaRPr lang="zh-CN" altLang="en-US"/>
          </a:p>
          <a:p>
            <a:r>
              <a:rPr lang="zh-CN" altLang="en-US"/>
              <a:t>效的探索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045"/>
          </a:xfrm>
        </p:spPr>
        <p:txBody>
          <a:bodyPr/>
          <a:p>
            <a:r>
              <a:rPr lang="zh-CN" altLang="en-US"/>
              <a:t>处理挑战：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作者通过</a:t>
            </a:r>
            <a:r>
              <a:rPr lang="zh-CN" altLang="en-US">
                <a:solidFill>
                  <a:srgbClr val="FF0000"/>
                </a:solidFill>
              </a:rPr>
              <a:t>记忆增强强化</a:t>
            </a:r>
            <a:r>
              <a:rPr lang="zh-CN" altLang="en-US"/>
              <a:t>学习方法解决了这三个挑战。首先，代理以自</a:t>
            </a:r>
            <a:endParaRPr lang="zh-CN" altLang="en-US"/>
          </a:p>
          <a:p>
            <a:r>
              <a:rPr lang="zh-CN" altLang="en-US"/>
              <a:t>我监督的方式学习环境的表示，并获得对周围场景的高级理解。然后它</a:t>
            </a:r>
            <a:endParaRPr lang="zh-CN" altLang="en-US"/>
          </a:p>
          <a:p>
            <a:r>
              <a:rPr lang="zh-CN" altLang="en-US"/>
              <a:t>以</a:t>
            </a:r>
            <a:r>
              <a:rPr lang="zh-CN" altLang="en-US">
                <a:solidFill>
                  <a:srgbClr val="FF0000"/>
                </a:solidFill>
              </a:rPr>
              <a:t>端到端</a:t>
            </a:r>
            <a:r>
              <a:rPr lang="zh-CN" altLang="en-US"/>
              <a:t>的方式学习图像目标导航的策略。为了有效地探索和导航，该</a:t>
            </a:r>
            <a:endParaRPr lang="zh-CN" altLang="en-US"/>
          </a:p>
          <a:p>
            <a:r>
              <a:rPr lang="zh-CN" altLang="en-US"/>
              <a:t>策略以外部记忆模块为条件，该记忆模块可以记住当前情节中的有用信</a:t>
            </a:r>
            <a:endParaRPr lang="zh-CN" altLang="en-US"/>
          </a:p>
          <a:p>
            <a:r>
              <a:rPr lang="zh-CN" altLang="en-US"/>
              <a:t>息。通过这种方法，作者在  Gibson  数据集上建立了具有挑战性的图像目</a:t>
            </a:r>
            <a:endParaRPr lang="zh-CN" altLang="en-US"/>
          </a:p>
          <a:p>
            <a:r>
              <a:rPr lang="zh-CN" altLang="en-US"/>
              <a:t>标导航任务的最新技术水平。作者仅通过  RGB  输入实现了这一性能，无</a:t>
            </a:r>
            <a:endParaRPr lang="zh-CN" altLang="en-US"/>
          </a:p>
          <a:p>
            <a:r>
              <a:rPr lang="zh-CN" altLang="en-US"/>
              <a:t>需访问位置信息，与之前的用于视觉导航的神经拓扑SLAM相比，这是一</a:t>
            </a:r>
            <a:endParaRPr lang="zh-CN" altLang="en-US"/>
          </a:p>
          <a:p>
            <a:r>
              <a:rPr lang="zh-CN" altLang="en-US"/>
              <a:t>个重大改进。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>
            <a:normAutofit fontScale="90000"/>
          </a:bodyPr>
          <a:p>
            <a:r>
              <a:rPr lang="zh-CN" altLang="en-US"/>
              <a:t>作者的方法：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045" y="1099185"/>
            <a:ext cx="10866755" cy="5078095"/>
          </a:xfrm>
        </p:spPr>
        <p:txBody>
          <a:bodyPr/>
          <a:p>
            <a:r>
              <a:rPr lang="zh-CN" altLang="en-US"/>
              <a:t>代理模型包含三个部分：用于</a:t>
            </a:r>
            <a:r>
              <a:rPr lang="zh-CN" altLang="en-US">
                <a:solidFill>
                  <a:srgbClr val="FF0000"/>
                </a:solidFill>
              </a:rPr>
              <a:t>改进泛化的数据增强部分</a:t>
            </a:r>
            <a:r>
              <a:rPr lang="zh-CN" altLang="en-US">
                <a:solidFill>
                  <a:srgbClr val="FF0000"/>
                </a:solidFill>
              </a:rPr>
              <a:t>、学习选择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适当动作的导航策略以及用于利用过去经验的外部存储器。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2355850"/>
            <a:ext cx="1141095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590"/>
          </a:xfrm>
        </p:spPr>
        <p:txBody>
          <a:bodyPr>
            <a:normAutofit fontScale="90000"/>
          </a:bodyPr>
          <a:p>
            <a:r>
              <a:rPr lang="zh-CN" altLang="en-US"/>
              <a:t>数据增强：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390" y="1724025"/>
            <a:ext cx="10646410" cy="4453255"/>
          </a:xfrm>
        </p:spPr>
        <p:txBody>
          <a:bodyPr/>
          <a:p>
            <a:r>
              <a:rPr lang="zh-CN" altLang="en-US"/>
              <a:t>为了提高我们的代理对看不见的环境的泛化能力，我们通过使用</a:t>
            </a:r>
            <a:endParaRPr lang="zh-CN" altLang="en-US"/>
          </a:p>
          <a:p>
            <a:r>
              <a:rPr lang="zh-CN" altLang="en-US"/>
              <a:t>经典的数据增强技术对模拟器的观察结果应用随机变换。我们使</a:t>
            </a:r>
            <a:endParaRPr lang="zh-CN" altLang="en-US"/>
          </a:p>
          <a:p>
            <a:r>
              <a:rPr lang="zh-CN" altLang="en-US"/>
              <a:t>用两种数据转换：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）随机裁剪，增加输入图像大小并随机裁剪原始大小；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）随机改变亮度、对比度、饱和度和色调的颜色抖动图像的层次；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150"/>
          </a:xfrm>
        </p:spPr>
        <p:txBody>
          <a:bodyPr/>
          <a:p>
            <a:r>
              <a:rPr lang="zh-CN" altLang="en-US"/>
              <a:t>导航策略：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计算所有可能动作的</a:t>
            </a:r>
            <a:r>
              <a:rPr lang="zh-CN" altLang="en-US">
                <a:solidFill>
                  <a:srgbClr val="FF0000"/>
                </a:solidFill>
              </a:rPr>
              <a:t>概率分布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对每个观察进行</a:t>
            </a:r>
            <a:r>
              <a:rPr lang="zh-CN" altLang="en-US">
                <a:solidFill>
                  <a:srgbClr val="FF0000"/>
                </a:solidFill>
              </a:rPr>
              <a:t>编码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通过与当前观察相同的</a:t>
            </a:r>
            <a:r>
              <a:rPr lang="zh-CN" altLang="en-US">
                <a:solidFill>
                  <a:srgbClr val="FF0000"/>
                </a:solidFill>
              </a:rPr>
              <a:t>卷积神经网络</a:t>
            </a:r>
            <a:r>
              <a:rPr lang="zh-CN" altLang="en-US"/>
              <a:t>对其进行处理。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715"/>
          </a:xfrm>
        </p:spPr>
        <p:txBody>
          <a:bodyPr>
            <a:normAutofit fontScale="90000"/>
          </a:bodyPr>
          <a:p>
            <a:r>
              <a:rPr lang="zh-CN" altLang="en-US"/>
              <a:t>外部存储器：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1）</a:t>
            </a:r>
            <a:r>
              <a:rPr lang="zh-CN" altLang="en-US">
                <a:solidFill>
                  <a:srgbClr val="FF0000"/>
                </a:solidFill>
              </a:rPr>
              <a:t>训练状态嵌入网络</a:t>
            </a:r>
            <a:r>
              <a:rPr lang="zh-CN" altLang="en-US"/>
              <a:t>：在学习导航策略之前，我们训练状态嵌</a:t>
            </a:r>
            <a:endParaRPr lang="zh-CN" altLang="en-US"/>
          </a:p>
          <a:p>
            <a:r>
              <a:rPr lang="zh-CN" altLang="en-US"/>
              <a:t>入网络来学习环境位置的表示。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2）</a:t>
            </a:r>
            <a:r>
              <a:rPr lang="zh-CN" altLang="en-US">
                <a:solidFill>
                  <a:srgbClr val="FF0000"/>
                </a:solidFill>
              </a:rPr>
              <a:t>情节记忆</a:t>
            </a:r>
            <a:r>
              <a:rPr lang="zh-CN" altLang="en-US"/>
              <a:t>：一旦我们拥有可以区分附近和远处位置的观察的可达性网络，代理就可以收集先前访问过的状态的紧凑记忆。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3）</a:t>
            </a:r>
            <a:r>
              <a:rPr lang="zh-CN" altLang="en-US">
                <a:solidFill>
                  <a:srgbClr val="FF0000"/>
                </a:solidFill>
              </a:rPr>
              <a:t>注意模块</a:t>
            </a:r>
            <a:r>
              <a:rPr lang="zh-CN" altLang="en-US"/>
              <a:t>：导航策略可以利用情节记忆向目标观察移动。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325" y="297815"/>
            <a:ext cx="10785475" cy="6443345"/>
          </a:xfrm>
        </p:spPr>
        <p:txBody>
          <a:bodyPr>
            <a:normAutofit fontScale="90000"/>
          </a:bodyPr>
          <a:p>
            <a:r>
              <a:rPr lang="zh-CN" altLang="en-US"/>
              <a:t>作者提出的模型与几个基线和最先进的方法的比较。</a:t>
            </a:r>
            <a:endParaRPr lang="zh-CN" altLang="en-US"/>
          </a:p>
          <a:p>
            <a:r>
              <a:rPr lang="zh-CN" altLang="en-US"/>
              <a:t>显示每种方法的观察类型：原始像素观察(RGB)、深度图(Depth)</a:t>
            </a:r>
            <a:endParaRPr lang="zh-CN" altLang="en-US"/>
          </a:p>
          <a:p>
            <a:r>
              <a:rPr lang="zh-CN" altLang="en-US"/>
              <a:t>和位置信息，其提出的模型与几个基线和最先进的方法的比</a:t>
            </a:r>
            <a:endParaRPr lang="zh-CN" altLang="en-US"/>
          </a:p>
          <a:p>
            <a:r>
              <a:rPr lang="zh-CN" altLang="en-US"/>
              <a:t>较，报告了三个难度级别的成功率和SP</a:t>
            </a:r>
            <a:r>
              <a:rPr lang="en-US" altLang="zh-CN"/>
              <a:t>L</a:t>
            </a:r>
            <a:r>
              <a:rPr lang="zh-CN" altLang="en-US"/>
              <a:t>，均表现出不错的效果。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 sz="3200">
                <a:solidFill>
                  <a:srgbClr val="FF0000"/>
                </a:solidFill>
                <a:sym typeface="+mn-ea"/>
              </a:rPr>
              <a:t>后续操作</a:t>
            </a:r>
            <a:r>
              <a:rPr lang="zh-CN" altLang="en-US" sz="3200">
                <a:sym typeface="+mn-ea"/>
              </a:rPr>
              <a:t>：</a:t>
            </a:r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与现有技术的比较。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>
                <a:sym typeface="+mn-ea"/>
              </a:rPr>
              <a:t>消融研究和分析。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>
                <a:sym typeface="+mn-ea"/>
              </a:rPr>
              <a:t>分析和定性可视化。</a:t>
            </a:r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且均取得较好的成绩。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I1ZmZmM2E0ZGQ4Mjk2NjY0ZTQ4ZmY4MjFhNmI3ODAifQ=="/>
  <p:tag name="KSO_WPP_MARK_KEY" val="ab5ef07e-3113-495c-90ca-8fe0b9efa72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WPS 演示</Application>
  <PresentationFormat>宽屏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图像目标的记忆增强强化学习 导航</vt:lpstr>
      <vt:lpstr>我们的方法：</vt:lpstr>
      <vt:lpstr>三个挑战：</vt:lpstr>
      <vt:lpstr>处理挑战：</vt:lpstr>
      <vt:lpstr>作者的方法：</vt:lpstr>
      <vt:lpstr>数据增强：</vt:lpstr>
      <vt:lpstr>导航策略：</vt:lpstr>
      <vt:lpstr>外部存储器：</vt:lpstr>
      <vt:lpstr>PowerPoint 演示文稿</vt:lpstr>
      <vt:lpstr>结论：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山川、</cp:lastModifiedBy>
  <cp:revision>3</cp:revision>
  <dcterms:created xsi:type="dcterms:W3CDTF">2022-11-12T00:52:00Z</dcterms:created>
  <dcterms:modified xsi:type="dcterms:W3CDTF">2022-11-15T02:39:01Z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D4C830878D3E41BA8C8D6EAE86F1FCCA</vt:lpwstr>
  </property>
  <property fmtid="{D5CDD505-2E9C-101B-9397-08002B2CF9AE}" pid="3" name="KSOProductBuildVer">
    <vt:lpwstr>2052-11.1.0.12763</vt:lpwstr>
  </property>
</Properties>
</file>