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464E-CADB-DC24-7260-4F5847B0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77174-44EE-436B-FEF2-B97CDB1C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23C99-6883-CF6B-4561-AFCE538C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EBF6B-353E-F932-922A-CE3B3B48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B4A5F-33EA-FB9D-9F19-503AEB03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8A78F-7EF9-60D9-C6C1-D95464AE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79A3F-9537-4678-B6ED-73B17A57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D9EBF-C018-3A9B-F563-42365ADD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2E608-50C0-713E-16FD-713BA08D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966F-955A-D5F9-71AF-77719236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5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6141B6-C888-B43D-28C5-A727D110E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E0ABB-83A6-046E-657D-1CF6D0479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38ECD-57EB-941E-E1F4-2FAC78E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29FE7-2D2F-35AF-764A-E938CDB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590FF-40A1-CD7A-448F-B67E4E99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7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FC6C-4F53-A367-8626-DD8862DE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D2FED-9338-1842-497C-CFFDABB0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3DF60-D8E9-9ECB-3E06-F89714E0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B2A14-4075-E90E-B48A-56C58D2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07AE7-5E10-1C38-669F-992D24BD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2E47C-C5EF-8BC8-1108-0F1AB115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60B30-0D7D-AF02-B23C-469DE38E2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A11C2-8C1B-7649-56F8-6BB7E105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BD44B-6711-3064-BABF-E67397B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2FE0E-BD90-4807-911C-B516D9BF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212E-1154-6EBD-3C57-7EF2014C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CC35A-6046-64A9-6D28-D14BE5037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37396-7753-4D09-F9CE-72E39C18F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E6605-189D-EC30-EEFE-78230D5B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1C0D0-4E1F-7D54-006C-87AE68DC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381AF-111C-DF41-ED19-7B7F8090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53C36-703B-B9EC-3E67-2CCF7726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4F98B-358B-7EEC-6E04-6CF02171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47BF2-A01E-6A8C-1E54-D049FF3B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7C81B3-0A9A-E7AC-02E8-976955BC0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AFDCAA-23E6-126E-0BD8-FB3067810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174146-86F3-9747-2BD7-098CAD08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E490F0-FC3F-77B5-4B24-F0EBF318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C1C2E5-4AFF-40FE-BCC7-35EC8FA4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6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0B0C-C31D-3C5A-E46B-F2F0DB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BADA19-76B9-613A-78C8-1815B61D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743F-FF61-EAD2-6F74-FB1A8616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E3BB5-871D-5CBA-5C2B-EC8F26A8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0807F-BBE6-602E-ECFF-CFE2137B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F80C0-4372-F392-AA63-05255AFC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0E35F6-7C6F-8356-24BF-1CFEE613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3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9A3D-6CCA-100D-B0BF-CFA32C12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C9727-1290-4326-1CCB-955BAC7D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209B3-B1DE-31CB-1F38-EBFBBAA81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EFCC5-216A-E970-45BC-07ED289C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6ABD9-D305-EA18-355A-ED04BF1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052DE-1181-D969-BBDE-688EA6AC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6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A9436-BB87-F6BF-93FC-062BDD08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76692-93F6-32A0-E504-4C0A89AD0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D65781-F5C1-A29C-ACF5-85C452032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6ADB0-A7E0-D914-8E69-7ED18DCC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03B43-BEE6-6442-2451-A6A972A5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3D803-4BF2-4BCE-7AEF-38CB9D3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028A78-8FFB-943B-26FB-EF1197C0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FACEE-60B4-9FA8-D305-180973C1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FA9FA-5F69-2D1B-10E7-AE8EE5DCC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A0E266-AD08-4A34-9824-32ABF7B12B8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34650-152E-01A1-1D9B-E80CDC980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D059F-B0A2-3691-4CED-B407C6523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85AA8-EF52-4C73-ACE9-67FCA51FA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EDF82-7DB2-0D87-40F0-2D77FAD2C783}"/>
              </a:ext>
            </a:extLst>
          </p:cNvPr>
          <p:cNvSpPr/>
          <p:nvPr/>
        </p:nvSpPr>
        <p:spPr>
          <a:xfrm>
            <a:off x="551607" y="478240"/>
            <a:ext cx="1257791" cy="214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I0: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 </a:t>
            </a:r>
            <a:r>
              <a:rPr lang="en-US" altLang="zh-CN" dirty="0">
                <a:solidFill>
                  <a:schemeClr val="tx1"/>
                </a:solidFill>
              </a:rPr>
              <a:t>AB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 →</a:t>
            </a:r>
            <a:r>
              <a:rPr lang="en-US" altLang="zh-CN" dirty="0">
                <a:solidFill>
                  <a:schemeClr val="tx1"/>
                </a:solidFill>
              </a:rPr>
              <a:t> •A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•B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aAb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•a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cBd</a:t>
            </a:r>
            <a:endParaRPr lang="en-US" altLang="zh-CN" sz="1800" kern="12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DEF93C-6D1A-AD66-0CDE-77F185CE3E99}"/>
              </a:ext>
            </a:extLst>
          </p:cNvPr>
          <p:cNvSpPr/>
          <p:nvPr/>
        </p:nvSpPr>
        <p:spPr>
          <a:xfrm>
            <a:off x="3985295" y="604459"/>
            <a:ext cx="1273903" cy="14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I1: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A•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 →</a:t>
            </a:r>
            <a:r>
              <a:rPr lang="en-US" altLang="zh-CN" dirty="0">
                <a:solidFill>
                  <a:schemeClr val="tx1"/>
                </a:solidFill>
              </a:rPr>
              <a:t> A•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cBd</a:t>
            </a:r>
            <a:endParaRPr lang="en-US" altLang="zh-CN" sz="1800" kern="12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75861-0881-777B-302C-B7AD2008EDC2}"/>
              </a:ext>
            </a:extLst>
          </p:cNvPr>
          <p:cNvSpPr/>
          <p:nvPr/>
        </p:nvSpPr>
        <p:spPr>
          <a:xfrm>
            <a:off x="2037348" y="4051274"/>
            <a:ext cx="1273905" cy="1660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I4: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c•Bd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cBd</a:t>
            </a:r>
            <a:endParaRPr lang="en-US" altLang="zh-CN" sz="1800" kern="12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D50A2-8872-521A-777D-58D103C918A4}"/>
              </a:ext>
            </a:extLst>
          </p:cNvPr>
          <p:cNvSpPr/>
          <p:nvPr/>
        </p:nvSpPr>
        <p:spPr>
          <a:xfrm>
            <a:off x="3976152" y="3697063"/>
            <a:ext cx="1273905" cy="2014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I3: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a•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Ab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aAb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DEC3E4-0B8D-BECF-D3B1-B56D020A79EF}"/>
              </a:ext>
            </a:extLst>
          </p:cNvPr>
          <p:cNvSpPr/>
          <p:nvPr/>
        </p:nvSpPr>
        <p:spPr>
          <a:xfrm>
            <a:off x="3976152" y="2874582"/>
            <a:ext cx="1273905" cy="46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I2: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B•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91F575-0BFA-03DE-75E0-F7F1D10BD731}"/>
              </a:ext>
            </a:extLst>
          </p:cNvPr>
          <p:cNvSpPr/>
          <p:nvPr/>
        </p:nvSpPr>
        <p:spPr>
          <a:xfrm>
            <a:off x="548319" y="4051275"/>
            <a:ext cx="1273905" cy="568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I5:</a:t>
            </a:r>
          </a:p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d•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FACE8-64B1-8F04-86E3-0E33B9056C72}"/>
              </a:ext>
            </a:extLst>
          </p:cNvPr>
          <p:cNvSpPr/>
          <p:nvPr/>
        </p:nvSpPr>
        <p:spPr>
          <a:xfrm>
            <a:off x="6229870" y="692215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I6: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AB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63296-CB59-F840-5240-65C9CDA3114F}"/>
              </a:ext>
            </a:extLst>
          </p:cNvPr>
          <p:cNvSpPr/>
          <p:nvPr/>
        </p:nvSpPr>
        <p:spPr>
          <a:xfrm>
            <a:off x="6211361" y="4427299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I7: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aA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35E890-945A-38E0-A818-3117C042E910}"/>
              </a:ext>
            </a:extLst>
          </p:cNvPr>
          <p:cNvSpPr/>
          <p:nvPr/>
        </p:nvSpPr>
        <p:spPr>
          <a:xfrm>
            <a:off x="3921004" y="6138842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I8:</a:t>
            </a:r>
          </a:p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cB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DD4932-4333-A0CD-A4A6-E67F11DB5D16}"/>
              </a:ext>
            </a:extLst>
          </p:cNvPr>
          <p:cNvSpPr/>
          <p:nvPr/>
        </p:nvSpPr>
        <p:spPr>
          <a:xfrm>
            <a:off x="8446570" y="4426977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I9: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aAb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7D104B-3E34-8DA3-4F44-C6AEE6584C3C}"/>
              </a:ext>
            </a:extLst>
          </p:cNvPr>
          <p:cNvSpPr/>
          <p:nvPr/>
        </p:nvSpPr>
        <p:spPr>
          <a:xfrm>
            <a:off x="6096000" y="6138841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I10:</a:t>
            </a:r>
          </a:p>
          <a:p>
            <a:pPr algn="ctr"/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cBd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69F8900-0BD8-969A-E9B6-AB218960310B}"/>
              </a:ext>
            </a:extLst>
          </p:cNvPr>
          <p:cNvSpPr txBox="1"/>
          <p:nvPr/>
        </p:nvSpPr>
        <p:spPr>
          <a:xfrm>
            <a:off x="2761177" y="12457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14BD12B-BF33-C5F6-EE29-3BE7B96A66F3}"/>
              </a:ext>
            </a:extLst>
          </p:cNvPr>
          <p:cNvCxnSpPr>
            <a:endCxn id="8" idx="1"/>
          </p:cNvCxnSpPr>
          <p:nvPr/>
        </p:nvCxnSpPr>
        <p:spPr>
          <a:xfrm>
            <a:off x="1822224" y="2203704"/>
            <a:ext cx="2153928" cy="9047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F966140-5A03-20AD-CAAC-0F8CBB7BD75F}"/>
              </a:ext>
            </a:extLst>
          </p:cNvPr>
          <p:cNvSpPr txBox="1"/>
          <p:nvPr/>
        </p:nvSpPr>
        <p:spPr>
          <a:xfrm>
            <a:off x="2272898" y="19067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C883D4-CD6E-EE20-7F16-808886680B4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180503" y="2619029"/>
            <a:ext cx="4769" cy="1432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7FC680A-8C68-A25D-B217-72AD6F250311}"/>
              </a:ext>
            </a:extLst>
          </p:cNvPr>
          <p:cNvSpPr txBox="1"/>
          <p:nvPr/>
        </p:nvSpPr>
        <p:spPr>
          <a:xfrm>
            <a:off x="1185271" y="31504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81869D9-128B-A42F-9250-F2BCDED99ED7}"/>
              </a:ext>
            </a:extLst>
          </p:cNvPr>
          <p:cNvCxnSpPr>
            <a:cxnSpLocks/>
          </p:cNvCxnSpPr>
          <p:nvPr/>
        </p:nvCxnSpPr>
        <p:spPr>
          <a:xfrm>
            <a:off x="1822224" y="2434362"/>
            <a:ext cx="2153927" cy="1363970"/>
          </a:xfrm>
          <a:prstGeom prst="bentConnector3">
            <a:avLst>
              <a:gd name="adj1" fmla="val 419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23C9F78-0471-4D83-15E6-6F8AC10B38F4}"/>
              </a:ext>
            </a:extLst>
          </p:cNvPr>
          <p:cNvSpPr txBox="1"/>
          <p:nvPr/>
        </p:nvSpPr>
        <p:spPr>
          <a:xfrm>
            <a:off x="2272897" y="21232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E3B9E9B-83A2-681D-A16B-0FD8CA9E5FE7}"/>
              </a:ext>
            </a:extLst>
          </p:cNvPr>
          <p:cNvCxnSpPr/>
          <p:nvPr/>
        </p:nvCxnSpPr>
        <p:spPr>
          <a:xfrm rot="16200000" flipH="1">
            <a:off x="1272697" y="2992251"/>
            <a:ext cx="1432246" cy="685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6B78706-5B7D-776B-36AB-09408B1071F8}"/>
              </a:ext>
            </a:extLst>
          </p:cNvPr>
          <p:cNvSpPr txBox="1"/>
          <p:nvPr/>
        </p:nvSpPr>
        <p:spPr>
          <a:xfrm>
            <a:off x="1892917" y="296581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0430598-6BA5-F022-3031-F801CD15B6A1}"/>
              </a:ext>
            </a:extLst>
          </p:cNvPr>
          <p:cNvCxnSpPr/>
          <p:nvPr/>
        </p:nvCxnSpPr>
        <p:spPr>
          <a:xfrm>
            <a:off x="5250057" y="1033272"/>
            <a:ext cx="979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E81CA07-DB18-8742-DE12-B0E194C06BF8}"/>
              </a:ext>
            </a:extLst>
          </p:cNvPr>
          <p:cNvSpPr txBox="1"/>
          <p:nvPr/>
        </p:nvSpPr>
        <p:spPr>
          <a:xfrm>
            <a:off x="5583510" y="6922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6B066A-C0FA-1FAF-77A3-E3B4D3B9BF1B}"/>
              </a:ext>
            </a:extLst>
          </p:cNvPr>
          <p:cNvSpPr txBox="1"/>
          <p:nvPr/>
        </p:nvSpPr>
        <p:spPr>
          <a:xfrm>
            <a:off x="3420042" y="18879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5DEA313-21CF-4CDE-C694-02466788AD0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22246" y="173736"/>
            <a:ext cx="1" cy="430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CA4A7AE-53EB-8F69-35AB-9E577D184852}"/>
              </a:ext>
            </a:extLst>
          </p:cNvPr>
          <p:cNvCxnSpPr/>
          <p:nvPr/>
        </p:nvCxnSpPr>
        <p:spPr>
          <a:xfrm flipH="1">
            <a:off x="237744" y="173736"/>
            <a:ext cx="4375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C976D5-6284-3EA8-04FC-4F515A3B58FA}"/>
              </a:ext>
            </a:extLst>
          </p:cNvPr>
          <p:cNvCxnSpPr/>
          <p:nvPr/>
        </p:nvCxnSpPr>
        <p:spPr>
          <a:xfrm>
            <a:off x="228600" y="173736"/>
            <a:ext cx="0" cy="41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90A4D44-2514-8340-B4AF-15FB0803386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37744" y="4335701"/>
            <a:ext cx="310575" cy="7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0FD84B3-44C6-4714-6A13-DED4334D593E}"/>
              </a:ext>
            </a:extLst>
          </p:cNvPr>
          <p:cNvSpPr txBox="1"/>
          <p:nvPr/>
        </p:nvSpPr>
        <p:spPr>
          <a:xfrm>
            <a:off x="2432866" y="-1307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178DC2-98C3-65CB-0449-11D18910875F}"/>
              </a:ext>
            </a:extLst>
          </p:cNvPr>
          <p:cNvCxnSpPr>
            <a:stCxn id="4" idx="3"/>
          </p:cNvCxnSpPr>
          <p:nvPr/>
        </p:nvCxnSpPr>
        <p:spPr>
          <a:xfrm flipV="1">
            <a:off x="1809398" y="1548634"/>
            <a:ext cx="21758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24863795-490D-FC68-4637-44AF397796E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839669" y="2268696"/>
            <a:ext cx="2036228" cy="1528928"/>
          </a:xfrm>
          <a:prstGeom prst="bentConnector3">
            <a:avLst>
              <a:gd name="adj1" fmla="val 104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B081D06-4133-432A-3674-45F7F2329EF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5250057" y="4704347"/>
            <a:ext cx="9613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3C9844D-BE9A-B9C8-F7B1-A95B13CB1C0F}"/>
              </a:ext>
            </a:extLst>
          </p:cNvPr>
          <p:cNvSpPr txBox="1"/>
          <p:nvPr/>
        </p:nvSpPr>
        <p:spPr>
          <a:xfrm>
            <a:off x="5583510" y="43430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BE9E79EC-0ADC-0A67-7BDA-2A809AD7DC36}"/>
              </a:ext>
            </a:extLst>
          </p:cNvPr>
          <p:cNvCxnSpPr>
            <a:stCxn id="7" idx="3"/>
            <a:endCxn id="7" idx="2"/>
          </p:cNvCxnSpPr>
          <p:nvPr/>
        </p:nvCxnSpPr>
        <p:spPr>
          <a:xfrm flipH="1">
            <a:off x="4613105" y="4704348"/>
            <a:ext cx="636952" cy="1007284"/>
          </a:xfrm>
          <a:prstGeom prst="curvedConnector4">
            <a:avLst>
              <a:gd name="adj1" fmla="val -83264"/>
              <a:gd name="adj2" fmla="val 1226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DD72E3B-6639-320F-F672-2760E3D4B507}"/>
              </a:ext>
            </a:extLst>
          </p:cNvPr>
          <p:cNvSpPr txBox="1"/>
          <p:nvPr/>
        </p:nvSpPr>
        <p:spPr>
          <a:xfrm>
            <a:off x="5331976" y="5350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0B5525DD-AB32-CA9C-94C8-EB3C1BABF3B4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rot="16200000" flipH="1">
            <a:off x="2945523" y="5440409"/>
            <a:ext cx="704258" cy="12467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F2D4161-8CDB-B99A-EE6E-159C4A817695}"/>
              </a:ext>
            </a:extLst>
          </p:cNvPr>
          <p:cNvSpPr txBox="1"/>
          <p:nvPr/>
        </p:nvSpPr>
        <p:spPr>
          <a:xfrm>
            <a:off x="3141199" y="6046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9BEB2C6F-64B4-BA11-5F8E-93EAD39627C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 flipV="1">
            <a:off x="2037348" y="4881452"/>
            <a:ext cx="339966" cy="838241"/>
          </a:xfrm>
          <a:prstGeom prst="curvedConnector4">
            <a:avLst>
              <a:gd name="adj1" fmla="val -153312"/>
              <a:gd name="adj2" fmla="val 15624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EA3CEC9-2407-1725-013E-5DA94DB7D891}"/>
              </a:ext>
            </a:extLst>
          </p:cNvPr>
          <p:cNvSpPr txBox="1"/>
          <p:nvPr/>
        </p:nvSpPr>
        <p:spPr>
          <a:xfrm>
            <a:off x="1358556" y="57116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B1516C7-111D-D37C-81AE-75BCE4B52E8E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1822224" y="4335701"/>
            <a:ext cx="215122" cy="7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C6C8255-4AF8-1510-B640-76F37D2476FE}"/>
              </a:ext>
            </a:extLst>
          </p:cNvPr>
          <p:cNvSpPr txBox="1"/>
          <p:nvPr/>
        </p:nvSpPr>
        <p:spPr>
          <a:xfrm>
            <a:off x="1788013" y="39806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9824425-818D-3698-B5BE-ED730D989BB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7485266" y="4704025"/>
            <a:ext cx="961304" cy="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26FF1C-F984-5A57-04A0-6426B1314963}"/>
              </a:ext>
            </a:extLst>
          </p:cNvPr>
          <p:cNvSpPr txBox="1"/>
          <p:nvPr/>
        </p:nvSpPr>
        <p:spPr>
          <a:xfrm>
            <a:off x="7815140" y="42888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B0A26CC-0DC9-D0CE-865E-CBE70BF8ACF9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5194909" y="6415889"/>
            <a:ext cx="9010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FD03D85-3A13-ED60-1238-6A7EF6A4E90D}"/>
              </a:ext>
            </a:extLst>
          </p:cNvPr>
          <p:cNvSpPr txBox="1"/>
          <p:nvPr/>
        </p:nvSpPr>
        <p:spPr>
          <a:xfrm>
            <a:off x="5488582" y="61064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EDF82-7DB2-0D87-40F0-2D77FAD2C783}"/>
              </a:ext>
            </a:extLst>
          </p:cNvPr>
          <p:cNvSpPr/>
          <p:nvPr/>
        </p:nvSpPr>
        <p:spPr>
          <a:xfrm>
            <a:off x="551607" y="478240"/>
            <a:ext cx="1257791" cy="214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I0: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 •A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aAb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cBd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DEF93C-6D1A-AD66-0CDE-77F185CE3E99}"/>
              </a:ext>
            </a:extLst>
          </p:cNvPr>
          <p:cNvSpPr/>
          <p:nvPr/>
        </p:nvSpPr>
        <p:spPr>
          <a:xfrm>
            <a:off x="3961971" y="496166"/>
            <a:ext cx="1273903" cy="14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I1: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A•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 A•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cBd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75861-0881-777B-302C-B7AD2008EDC2}"/>
              </a:ext>
            </a:extLst>
          </p:cNvPr>
          <p:cNvSpPr/>
          <p:nvPr/>
        </p:nvSpPr>
        <p:spPr>
          <a:xfrm>
            <a:off x="548320" y="4172227"/>
            <a:ext cx="1246704" cy="1157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I5: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c•Bd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cBd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D50A2-8872-521A-777D-58D103C918A4}"/>
              </a:ext>
            </a:extLst>
          </p:cNvPr>
          <p:cNvSpPr/>
          <p:nvPr/>
        </p:nvSpPr>
        <p:spPr>
          <a:xfrm>
            <a:off x="3987341" y="2977821"/>
            <a:ext cx="1248534" cy="143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I3: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a•Ab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•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aAb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DEC3E4-0B8D-BECF-D3B1-B56D020A79EF}"/>
              </a:ext>
            </a:extLst>
          </p:cNvPr>
          <p:cNvSpPr/>
          <p:nvPr/>
        </p:nvSpPr>
        <p:spPr>
          <a:xfrm>
            <a:off x="3961969" y="2298898"/>
            <a:ext cx="1273905" cy="46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I2: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B•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FACE8-64B1-8F04-86E3-0E33B9056C72}"/>
              </a:ext>
            </a:extLst>
          </p:cNvPr>
          <p:cNvSpPr/>
          <p:nvPr/>
        </p:nvSpPr>
        <p:spPr>
          <a:xfrm>
            <a:off x="6244052" y="756224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I6: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AB•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63296-CB59-F840-5240-65C9CDA3114F}"/>
              </a:ext>
            </a:extLst>
          </p:cNvPr>
          <p:cNvSpPr/>
          <p:nvPr/>
        </p:nvSpPr>
        <p:spPr>
          <a:xfrm>
            <a:off x="6244052" y="3416897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I8: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aA•b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35E890-945A-38E0-A818-3117C042E910}"/>
              </a:ext>
            </a:extLst>
          </p:cNvPr>
          <p:cNvSpPr/>
          <p:nvPr/>
        </p:nvSpPr>
        <p:spPr>
          <a:xfrm>
            <a:off x="2744081" y="6114626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I10: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cB•d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DD4932-4333-A0CD-A4A6-E67F11DB5D16}"/>
              </a:ext>
            </a:extLst>
          </p:cNvPr>
          <p:cNvSpPr/>
          <p:nvPr/>
        </p:nvSpPr>
        <p:spPr>
          <a:xfrm>
            <a:off x="8345986" y="3429000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I11: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aAb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7D104B-3E34-8DA3-4F44-C6AEE6584C3C}"/>
              </a:ext>
            </a:extLst>
          </p:cNvPr>
          <p:cNvSpPr/>
          <p:nvPr/>
        </p:nvSpPr>
        <p:spPr>
          <a:xfrm>
            <a:off x="5292539" y="6114626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I12: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→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cBd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69F8900-0BD8-969A-E9B6-AB218960310B}"/>
              </a:ext>
            </a:extLst>
          </p:cNvPr>
          <p:cNvSpPr txBox="1"/>
          <p:nvPr/>
        </p:nvSpPr>
        <p:spPr>
          <a:xfrm>
            <a:off x="2761177" y="12457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14BD12B-BF33-C5F6-EE29-3BE7B96A66F3}"/>
              </a:ext>
            </a:extLst>
          </p:cNvPr>
          <p:cNvCxnSpPr>
            <a:endCxn id="8" idx="1"/>
          </p:cNvCxnSpPr>
          <p:nvPr/>
        </p:nvCxnSpPr>
        <p:spPr>
          <a:xfrm>
            <a:off x="1808041" y="1628020"/>
            <a:ext cx="2153928" cy="9047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F966140-5A03-20AD-CAAC-0F8CBB7BD75F}"/>
              </a:ext>
            </a:extLst>
          </p:cNvPr>
          <p:cNvSpPr txBox="1"/>
          <p:nvPr/>
        </p:nvSpPr>
        <p:spPr>
          <a:xfrm>
            <a:off x="3195435" y="2187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C883D4-CD6E-EE20-7F16-808886680B4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171672" y="2619029"/>
            <a:ext cx="8831" cy="1553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7FC680A-8C68-A25D-B217-72AD6F250311}"/>
              </a:ext>
            </a:extLst>
          </p:cNvPr>
          <p:cNvSpPr txBox="1"/>
          <p:nvPr/>
        </p:nvSpPr>
        <p:spPr>
          <a:xfrm>
            <a:off x="1185271" y="31504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81869D9-128B-A42F-9250-F2BCDED99ED7}"/>
              </a:ext>
            </a:extLst>
          </p:cNvPr>
          <p:cNvCxnSpPr>
            <a:cxnSpLocks/>
          </p:cNvCxnSpPr>
          <p:nvPr/>
        </p:nvCxnSpPr>
        <p:spPr>
          <a:xfrm>
            <a:off x="1822224" y="2434362"/>
            <a:ext cx="2153927" cy="1363970"/>
          </a:xfrm>
          <a:prstGeom prst="bentConnector3">
            <a:avLst>
              <a:gd name="adj1" fmla="val 419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23C9F78-0471-4D83-15E6-6F8AC10B38F4}"/>
              </a:ext>
            </a:extLst>
          </p:cNvPr>
          <p:cNvSpPr txBox="1"/>
          <p:nvPr/>
        </p:nvSpPr>
        <p:spPr>
          <a:xfrm>
            <a:off x="2272897" y="21232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E3B9E9B-83A2-681D-A16B-0FD8CA9E5F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6862" y="3058085"/>
            <a:ext cx="1580118" cy="7020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6B78706-5B7D-776B-36AB-09408B1071F8}"/>
              </a:ext>
            </a:extLst>
          </p:cNvPr>
          <p:cNvSpPr txBox="1"/>
          <p:nvPr/>
        </p:nvSpPr>
        <p:spPr>
          <a:xfrm>
            <a:off x="1892917" y="296581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0430598-6BA5-F022-3031-F801CD15B6A1}"/>
              </a:ext>
            </a:extLst>
          </p:cNvPr>
          <p:cNvCxnSpPr/>
          <p:nvPr/>
        </p:nvCxnSpPr>
        <p:spPr>
          <a:xfrm>
            <a:off x="5250057" y="1033272"/>
            <a:ext cx="979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E81CA07-DB18-8742-DE12-B0E194C06BF8}"/>
              </a:ext>
            </a:extLst>
          </p:cNvPr>
          <p:cNvSpPr txBox="1"/>
          <p:nvPr/>
        </p:nvSpPr>
        <p:spPr>
          <a:xfrm>
            <a:off x="5583510" y="6922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178DC2-98C3-65CB-0449-11D18910875F}"/>
              </a:ext>
            </a:extLst>
          </p:cNvPr>
          <p:cNvCxnSpPr>
            <a:stCxn id="4" idx="3"/>
          </p:cNvCxnSpPr>
          <p:nvPr/>
        </p:nvCxnSpPr>
        <p:spPr>
          <a:xfrm flipV="1">
            <a:off x="1809398" y="1548634"/>
            <a:ext cx="21758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B081D06-4133-432A-3674-45F7F2329EF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235875" y="3693945"/>
            <a:ext cx="1008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3C9844D-BE9A-B9C8-F7B1-A95B13CB1C0F}"/>
              </a:ext>
            </a:extLst>
          </p:cNvPr>
          <p:cNvSpPr txBox="1"/>
          <p:nvPr/>
        </p:nvSpPr>
        <p:spPr>
          <a:xfrm>
            <a:off x="5613100" y="33671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BE9E79EC-0ADC-0A67-7BDA-2A809AD7DC36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 flipV="1">
            <a:off x="4611608" y="4300247"/>
            <a:ext cx="631320" cy="109822"/>
          </a:xfrm>
          <a:prstGeom prst="curvedConnector4">
            <a:avLst>
              <a:gd name="adj1" fmla="val -25512"/>
              <a:gd name="adj2" fmla="val 5079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DD72E3B-6639-320F-F672-2760E3D4B507}"/>
              </a:ext>
            </a:extLst>
          </p:cNvPr>
          <p:cNvSpPr txBox="1"/>
          <p:nvPr/>
        </p:nvSpPr>
        <p:spPr>
          <a:xfrm>
            <a:off x="4994016" y="43300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0B5525DD-AB32-CA9C-94C8-EB3C1BABF3B4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1427034" y="5074626"/>
            <a:ext cx="1061685" cy="15724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F2D4161-8CDB-B99A-EE6E-159C4A817695}"/>
              </a:ext>
            </a:extLst>
          </p:cNvPr>
          <p:cNvSpPr txBox="1"/>
          <p:nvPr/>
        </p:nvSpPr>
        <p:spPr>
          <a:xfrm>
            <a:off x="2035017" y="6092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9BEB2C6F-64B4-BA11-5F8E-93EAD39627C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 flipV="1">
            <a:off x="548320" y="4751108"/>
            <a:ext cx="480362" cy="578880"/>
          </a:xfrm>
          <a:prstGeom prst="curvedConnector4">
            <a:avLst>
              <a:gd name="adj1" fmla="val -47589"/>
              <a:gd name="adj2" fmla="val 2076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EA3CEC9-2407-1725-013E-5DA94DB7D891}"/>
              </a:ext>
            </a:extLst>
          </p:cNvPr>
          <p:cNvSpPr txBox="1"/>
          <p:nvPr/>
        </p:nvSpPr>
        <p:spPr>
          <a:xfrm>
            <a:off x="87283" y="55305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9824425-818D-3698-B5BE-ED730D989BB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7517957" y="3693945"/>
            <a:ext cx="828029" cy="1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26FF1C-F984-5A57-04A0-6426B1314963}"/>
              </a:ext>
            </a:extLst>
          </p:cNvPr>
          <p:cNvSpPr txBox="1"/>
          <p:nvPr/>
        </p:nvSpPr>
        <p:spPr>
          <a:xfrm>
            <a:off x="7773113" y="33671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B0A26CC-0DC9-D0CE-865E-CBE70BF8ACF9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17986" y="6391674"/>
            <a:ext cx="127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FD03D85-3A13-ED60-1238-6A7EF6A4E90D}"/>
              </a:ext>
            </a:extLst>
          </p:cNvPr>
          <p:cNvSpPr txBox="1"/>
          <p:nvPr/>
        </p:nvSpPr>
        <p:spPr>
          <a:xfrm>
            <a:off x="4496404" y="6013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8554AC-CA00-AA5B-31E3-42FBA52E438D}"/>
              </a:ext>
            </a:extLst>
          </p:cNvPr>
          <p:cNvSpPr/>
          <p:nvPr/>
        </p:nvSpPr>
        <p:spPr>
          <a:xfrm>
            <a:off x="2134331" y="4176829"/>
            <a:ext cx="1246703" cy="86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I4: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49759E4-D076-2D2F-AEEF-B287F0FB3B1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598921" y="274320"/>
            <a:ext cx="2" cy="221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A490249-D299-3948-4F08-959F3DFF3A19}"/>
              </a:ext>
            </a:extLst>
          </p:cNvPr>
          <p:cNvCxnSpPr/>
          <p:nvPr/>
        </p:nvCxnSpPr>
        <p:spPr>
          <a:xfrm flipH="1">
            <a:off x="203971" y="293078"/>
            <a:ext cx="44076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00F0A13-816C-F342-48FC-258DDE826EE7}"/>
              </a:ext>
            </a:extLst>
          </p:cNvPr>
          <p:cNvCxnSpPr/>
          <p:nvPr/>
        </p:nvCxnSpPr>
        <p:spPr>
          <a:xfrm>
            <a:off x="210312" y="274320"/>
            <a:ext cx="0" cy="4253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C666802-D52B-AF45-7C1B-A4116881781E}"/>
              </a:ext>
            </a:extLst>
          </p:cNvPr>
          <p:cNvCxnSpPr/>
          <p:nvPr/>
        </p:nvCxnSpPr>
        <p:spPr>
          <a:xfrm>
            <a:off x="203971" y="4527744"/>
            <a:ext cx="344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2A75AC3-A537-5AB8-BFF6-910B26D7202E}"/>
              </a:ext>
            </a:extLst>
          </p:cNvPr>
          <p:cNvSpPr txBox="1"/>
          <p:nvPr/>
        </p:nvSpPr>
        <p:spPr>
          <a:xfrm>
            <a:off x="2140489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162EE9A-68F6-9FD3-CDD0-6620F81EDF35}"/>
              </a:ext>
            </a:extLst>
          </p:cNvPr>
          <p:cNvSpPr/>
          <p:nvPr/>
        </p:nvSpPr>
        <p:spPr>
          <a:xfrm>
            <a:off x="6244052" y="1587367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I7: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733CCE3-C9DF-F7B6-E922-2447BDC43639}"/>
              </a:ext>
            </a:extLst>
          </p:cNvPr>
          <p:cNvCxnSpPr/>
          <p:nvPr/>
        </p:nvCxnSpPr>
        <p:spPr>
          <a:xfrm>
            <a:off x="5235874" y="1737360"/>
            <a:ext cx="1008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D9BF7B4-E230-CD7E-F1C6-A64004CEB839}"/>
              </a:ext>
            </a:extLst>
          </p:cNvPr>
          <p:cNvSpPr txBox="1"/>
          <p:nvPr/>
        </p:nvSpPr>
        <p:spPr>
          <a:xfrm>
            <a:off x="5613100" y="14285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D03610C8-2DF2-F251-1AE7-0830934720CB}"/>
              </a:ext>
            </a:extLst>
          </p:cNvPr>
          <p:cNvCxnSpPr>
            <a:cxnSpLocks/>
          </p:cNvCxnSpPr>
          <p:nvPr/>
        </p:nvCxnSpPr>
        <p:spPr>
          <a:xfrm flipV="1">
            <a:off x="1795024" y="2123225"/>
            <a:ext cx="3850326" cy="3043967"/>
          </a:xfrm>
          <a:prstGeom prst="bentConnector3">
            <a:avLst>
              <a:gd name="adj1" fmla="val 979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1FDF0EA-6918-CE28-8D5F-CA253BE1F104}"/>
              </a:ext>
            </a:extLst>
          </p:cNvPr>
          <p:cNvCxnSpPr>
            <a:cxnSpLocks/>
          </p:cNvCxnSpPr>
          <p:nvPr/>
        </p:nvCxnSpPr>
        <p:spPr>
          <a:xfrm>
            <a:off x="5645350" y="2123225"/>
            <a:ext cx="5987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8B07945D-D075-5C20-EF5E-F4CC0C828578}"/>
              </a:ext>
            </a:extLst>
          </p:cNvPr>
          <p:cNvSpPr txBox="1"/>
          <p:nvPr/>
        </p:nvSpPr>
        <p:spPr>
          <a:xfrm>
            <a:off x="3767493" y="47887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E7DD473-0C0A-E9FB-0FAC-6B18BA91CE9C}"/>
              </a:ext>
            </a:extLst>
          </p:cNvPr>
          <p:cNvSpPr/>
          <p:nvPr/>
        </p:nvSpPr>
        <p:spPr>
          <a:xfrm>
            <a:off x="6240463" y="4172227"/>
            <a:ext cx="1273905" cy="5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I9: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•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D1979D5-C6E2-7D96-89C3-8FA346B3A7C3}"/>
              </a:ext>
            </a:extLst>
          </p:cNvPr>
          <p:cNvCxnSpPr/>
          <p:nvPr/>
        </p:nvCxnSpPr>
        <p:spPr>
          <a:xfrm>
            <a:off x="5235874" y="4199146"/>
            <a:ext cx="1004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46B3F7E-55E9-1DC4-BDC5-AE2BDF697D50}"/>
              </a:ext>
            </a:extLst>
          </p:cNvPr>
          <p:cNvSpPr txBox="1"/>
          <p:nvPr/>
        </p:nvSpPr>
        <p:spPr>
          <a:xfrm>
            <a:off x="5637824" y="38624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74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8A35CC-8FAE-E612-F117-D710BAE0CF1C}"/>
              </a:ext>
            </a:extLst>
          </p:cNvPr>
          <p:cNvSpPr txBox="1"/>
          <p:nvPr/>
        </p:nvSpPr>
        <p:spPr>
          <a:xfrm>
            <a:off x="4919472" y="14356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671800B-C9E0-9B97-29D9-96D0A1DF69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071116" y="1804940"/>
            <a:ext cx="0" cy="535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A70F4BB-54C0-BDA3-E673-205042908A3B}"/>
              </a:ext>
            </a:extLst>
          </p:cNvPr>
          <p:cNvSpPr txBox="1"/>
          <p:nvPr/>
        </p:nvSpPr>
        <p:spPr>
          <a:xfrm>
            <a:off x="4901037" y="233997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5B058E-A151-424A-C237-0ADAB523B985}"/>
              </a:ext>
            </a:extLst>
          </p:cNvPr>
          <p:cNvSpPr txBox="1"/>
          <p:nvPr/>
        </p:nvSpPr>
        <p:spPr>
          <a:xfrm>
            <a:off x="4919472" y="3244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C27DF3C-4B89-519B-8759-F3F6966FF0D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071116" y="2709303"/>
            <a:ext cx="0" cy="535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126DF59-3A9C-4DD9-2BCF-3346381F4CAA}"/>
              </a:ext>
            </a:extLst>
          </p:cNvPr>
          <p:cNvSpPr txBox="1"/>
          <p:nvPr/>
        </p:nvSpPr>
        <p:spPr>
          <a:xfrm>
            <a:off x="6416040" y="14356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0E5ABE9-2DF2-CA13-AF66-5B9A825249CF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567684" y="1804940"/>
            <a:ext cx="4809" cy="535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3D0E1DF-C89E-B89D-5665-E6DD00F69EDC}"/>
              </a:ext>
            </a:extLst>
          </p:cNvPr>
          <p:cNvSpPr txBox="1"/>
          <p:nvPr/>
        </p:nvSpPr>
        <p:spPr>
          <a:xfrm>
            <a:off x="6416040" y="23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DC13A5-B326-F7EA-BEB4-0E24F20A0A49}"/>
              </a:ext>
            </a:extLst>
          </p:cNvPr>
          <p:cNvSpPr txBox="1"/>
          <p:nvPr/>
        </p:nvSpPr>
        <p:spPr>
          <a:xfrm>
            <a:off x="6416040" y="3244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49151E-8089-9923-8494-AB9BEAB2F5E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567684" y="2709303"/>
            <a:ext cx="4809" cy="535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8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303</Words>
  <Application>Microsoft Office PowerPoint</Application>
  <PresentationFormat>宽屏</PresentationFormat>
  <Paragraphs>113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风 樵</dc:creator>
  <cp:lastModifiedBy>风 樵</cp:lastModifiedBy>
  <cp:revision>5</cp:revision>
  <dcterms:created xsi:type="dcterms:W3CDTF">2023-11-22T08:43:54Z</dcterms:created>
  <dcterms:modified xsi:type="dcterms:W3CDTF">2023-11-22T09:50:57Z</dcterms:modified>
</cp:coreProperties>
</file>