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7" r:id="rId4"/>
    <p:sldId id="260" r:id="rId5"/>
    <p:sldId id="262" r:id="rId6"/>
    <p:sldId id="263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抽象语法树的设计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4000"/>
              <a:t>给大家提供一些参考</a:t>
            </a:r>
            <a:endParaRPr lang="zh-CN" altLang="en-US" sz="4000"/>
          </a:p>
          <a:p>
            <a:r>
              <a:rPr lang="en-US" altLang="zh-CN" sz="4000"/>
              <a:t>2022.03.26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2632710" cy="15474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：一个</a:t>
            </a:r>
            <a:r>
              <a:rPr lang="en-US" altLang="zh-CN"/>
              <a:t>DECL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int a, b, c ;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的抽象语法树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2914650" y="1708785"/>
            <a:ext cx="5181600" cy="4963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DECL	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</a:t>
            </a:r>
            <a:r>
              <a:rPr lang="en-US" altLang="zh-CN">
                <a:sym typeface="+mn-ea"/>
              </a:rPr>
              <a:t>N1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a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</a:t>
            </a:r>
            <a:r>
              <a:rPr lang="en-US" altLang="zh-CN">
                <a:sym typeface="+mn-ea"/>
              </a:rPr>
              <a:t>N2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</a:t>
            </a:r>
            <a:r>
              <a:rPr lang="en-US" altLang="zh-CN">
                <a:sym typeface="+mn-ea"/>
              </a:rPr>
              <a:t>	N3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c</a:t>
            </a:r>
            <a:endParaRPr lang="en-US" altLang="zh-CN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14995" y="161925"/>
            <a:ext cx="3737610" cy="6510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抽象语法树中通常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不包含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那些不携带语义信息或者我们认为其不宜携带语义信息的语法单位。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树结构的设计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考虑到语义分析的需要。分析一下左边树中语义信息的传递方向，你就会发现这么设计树结构的好处。当然，不同的人对抽象层次的理解是不一样的，所以抽象语法树的结构设计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不应该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有标准答案。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左边的树其实是二叉树，采用了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左孩子、右兄弟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的表现形式。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2527935" cy="15474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EXPR</a:t>
            </a:r>
            <a:r>
              <a:rPr lang="en-US" altLang="zh-CN"/>
              <a:t>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a+b*c-d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的抽象语法树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2914650" y="161925"/>
            <a:ext cx="3487420" cy="6510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EXPR </a:t>
            </a:r>
            <a:r>
              <a:rPr lang="en-US" altLang="zh-CN"/>
              <a:t>	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-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+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——————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			|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—*		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	|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	E—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|	|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b	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482715" y="173990"/>
            <a:ext cx="3487420" cy="50253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EXPR </a:t>
            </a:r>
            <a:r>
              <a:rPr lang="en-US" altLang="zh-CN"/>
              <a:t>	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-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+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	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—*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|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b—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582025" y="347345"/>
            <a:ext cx="3412490" cy="42125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这棵树的后根遍历是：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b c * + d - </a:t>
            </a:r>
            <a:endParaRPr lang="en-US" altLang="zh-CN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正好就是原来式子的后缀形式；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在上面加一个</a:t>
            </a: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帽子</a:t>
            </a: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”EXPR 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是为了便于被更大的语法单位调用。毕竟在正常的程序中，所有的表达式都是要出现在语句中的。程序中可以</a:t>
            </a:r>
            <a:r>
              <a:rPr lang="zh-CN" altLang="en-US" sz="2665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灵活</a:t>
            </a: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处理。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3172460" cy="15474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：一个赋值语句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= a+b*c-d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的抽象语法树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3588385" y="173990"/>
            <a:ext cx="3487420" cy="65246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AASN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|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</a:t>
            </a:r>
            <a:r>
              <a:rPr lang="en-US" altLang="zh-CN">
                <a:sym typeface="+mn-ea"/>
              </a:rPr>
              <a:t>EXPR </a:t>
            </a:r>
            <a:r>
              <a:rPr lang="en-US" altLang="zh-CN"/>
              <a:t>	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-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+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|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a 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—*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|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b—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17815" y="161290"/>
            <a:ext cx="3487420" cy="49803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=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|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</a:t>
            </a:r>
            <a:r>
              <a:rPr lang="en-US" altLang="zh-CN"/>
              <a:t>-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+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|	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a 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—*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|	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b—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内容占位符 4"/>
          <p:cNvSpPr>
            <a:spLocks noGrp="1"/>
          </p:cNvSpPr>
          <p:nvPr/>
        </p:nvSpPr>
        <p:spPr>
          <a:xfrm>
            <a:off x="7917815" y="5355590"/>
            <a:ext cx="3486785" cy="13430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这棵树的后根遍历是：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a b c * + d - =</a:t>
            </a:r>
            <a:endParaRPr lang="en-US" altLang="zh-CN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仍然是原来式子的后缀形式；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内容占位符 4"/>
          <p:cNvSpPr>
            <a:spLocks noGrp="1"/>
          </p:cNvSpPr>
          <p:nvPr/>
        </p:nvSpPr>
        <p:spPr>
          <a:xfrm>
            <a:off x="7187565" y="173990"/>
            <a:ext cx="628015" cy="5321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endParaRPr lang="zh-CN" altLang="en-US"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3172460" cy="15474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：一个赋值语句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:= a&lt;= 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的最简形式的树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3509010" y="161290"/>
            <a:ext cx="3487420" cy="2756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:=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|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/>
              <a:t>&lt;=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a—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—100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内容占位符 4"/>
          <p:cNvSpPr>
            <a:spLocks noGrp="1"/>
          </p:cNvSpPr>
          <p:nvPr/>
        </p:nvSpPr>
        <p:spPr>
          <a:xfrm>
            <a:off x="4724400" y="2976245"/>
            <a:ext cx="7197725" cy="36404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这棵树的后根遍历是：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 a  100  &lt;=   :=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仍然是原来式子的后缀形式；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从后缀式看，这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个例子很像把算符优先分析扩展到了两种赋值表达式。这是因为赋值运算符是二元的，其优先级低于任何算术、关系、逻辑运算符（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语言规则），本来就是可以做算符优先分析的。只不过实验题目中为了简单化一，要求所有表达式结构用算符优先分析，所有语句结构用递归下降分析而已。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3621405" cy="33889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：一串赋值语句组成的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STMTS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= 1 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 = 0 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:= a &lt;= 100 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的抽象语法树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4097020" y="161290"/>
            <a:ext cx="6522085" cy="6510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STMTS	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AASN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</a:t>
            </a:r>
            <a:r>
              <a:rPr lang="en-US" altLang="zh-CN">
                <a:sym typeface="+mn-ea"/>
              </a:rPr>
              <a:t>S1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|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a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1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AASN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	</a:t>
            </a:r>
            <a:r>
              <a:rPr lang="en-US" altLang="zh-CN">
                <a:sym typeface="+mn-ea"/>
              </a:rPr>
              <a:t>S2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|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sum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  0	</a:t>
            </a:r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ASN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	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——&lt;=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		|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				a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	100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3845" y="161290"/>
            <a:ext cx="3027680" cy="4925695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：多个语句嵌套while b do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 = sum + a ;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= a + 1 ;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:= a &lt;= 100 ;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的抽象语法树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3412490" y="161290"/>
            <a:ext cx="8622030" cy="6510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STMT	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 ——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INNER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AASN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————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|			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sum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—+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AASN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————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S2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|		|			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sum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 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 	+ 		BASN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|		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 1		b—   &lt;=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								|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								a—100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204595" y="1273810"/>
            <a:ext cx="9782810" cy="2705100"/>
          </a:xfrm>
        </p:spPr>
        <p:txBody>
          <a:bodyPr>
            <a:normAutofit lnSpcReduction="20000"/>
          </a:bodyPr>
          <a:p>
            <a:pPr indent="457200" algn="l" fontAlgn="auto">
              <a:lnSpc>
                <a:spcPct val="130000"/>
              </a:lnSpc>
            </a:pPr>
            <a:r>
              <a:rPr lang="zh-CN" altLang="en-US"/>
              <a:t>抽象语法树本来就是为了处理方便（语义分析时需要遍历树）和提高效率（中间代码优化时需要调整树）而对规范的语法分析树做进一步的抽象处理，去掉语义处理时无用的树结点，压缩树中大量的</a:t>
            </a:r>
            <a:r>
              <a:rPr lang="en-US" altLang="zh-CN"/>
              <a:t>“</a:t>
            </a:r>
            <a:r>
              <a:rPr lang="zh-CN" altLang="en-US"/>
              <a:t>父</a:t>
            </a:r>
            <a:r>
              <a:rPr lang="en-US" altLang="zh-CN"/>
              <a:t>-</a:t>
            </a:r>
            <a:r>
              <a:rPr lang="zh-CN" altLang="en-US"/>
              <a:t>子</a:t>
            </a:r>
            <a:r>
              <a:rPr lang="en-US" altLang="zh-CN"/>
              <a:t>-</a:t>
            </a:r>
            <a:r>
              <a:rPr lang="zh-CN" altLang="en-US"/>
              <a:t>孙一脉单传</a:t>
            </a:r>
            <a:r>
              <a:rPr lang="en-US" altLang="zh-CN"/>
              <a:t>”</a:t>
            </a:r>
            <a:r>
              <a:rPr lang="zh-CN" altLang="en-US"/>
              <a:t>结构而得来的，所以其形式并没有一个统一的标准。大家在设计时主要考虑这两点即可：一是怎么便于生成，二是怎么便于遍历。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290820" y="4762500"/>
            <a:ext cx="161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YanH</cp:lastModifiedBy>
  <cp:revision>8</cp:revision>
  <dcterms:created xsi:type="dcterms:W3CDTF">2022-03-26T08:40:41Z</dcterms:created>
  <dcterms:modified xsi:type="dcterms:W3CDTF">2022-03-26T10:35:06Z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FE5C7BFDCA3746B98BAFCABD99E51847</vt:lpwstr>
  </property>
  <property fmtid="{D5CDD505-2E9C-101B-9397-08002B2CF9AE}" pid="3" name="KSOProductBuildVer">
    <vt:lpwstr>2052-11.1.0.10395</vt:lpwstr>
  </property>
</Properties>
</file>