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21" r:id="rId3"/>
    <p:sldId id="1206" r:id="rId4"/>
    <p:sldId id="1260" r:id="rId5"/>
    <p:sldId id="1264" r:id="rId6"/>
    <p:sldId id="1265" r:id="rId7"/>
    <p:sldId id="1266" r:id="rId8"/>
    <p:sldId id="1267" r:id="rId9"/>
    <p:sldId id="1268" r:id="rId10"/>
    <p:sldId id="1269" r:id="rId11"/>
    <p:sldId id="1271" r:id="rId12"/>
    <p:sldId id="1270" r:id="rId13"/>
    <p:sldId id="1272" r:id="rId14"/>
    <p:sldId id="1262" r:id="rId15"/>
    <p:sldId id="1273" r:id="rId16"/>
    <p:sldId id="1274" r:id="rId17"/>
    <p:sldId id="1275" r:id="rId18"/>
    <p:sldId id="1276" r:id="rId19"/>
    <p:sldId id="1277" r:id="rId20"/>
    <p:sldId id="1263" r:id="rId21"/>
    <p:sldId id="1279" r:id="rId22"/>
    <p:sldId id="1280" r:id="rId23"/>
    <p:sldId id="1281" r:id="rId24"/>
    <p:sldId id="1282" r:id="rId25"/>
    <p:sldId id="1283" r:id="rId26"/>
    <p:sldId id="1284" r:id="rId27"/>
  </p:sldIdLst>
  <p:sldSz cx="9144000" cy="6858000" type="screen4x3"/>
  <p:notesSz cx="7102475" cy="1023429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CC"/>
    <a:srgbClr val="DDDDDD"/>
    <a:srgbClr val="FFFFCC"/>
    <a:srgbClr val="5F5F5F"/>
    <a:srgbClr val="FFFF00"/>
    <a:srgbClr val="CC00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7" autoAdjust="0"/>
    <p:restoredTop sz="95253" autoAdjust="0"/>
  </p:normalViewPr>
  <p:slideViewPr>
    <p:cSldViewPr>
      <p:cViewPr varScale="1">
        <p:scale>
          <a:sx n="60" d="100"/>
          <a:sy n="60" d="100"/>
        </p:scale>
        <p:origin x="-1522" y="-72"/>
      </p:cViewPr>
      <p:guideLst>
        <p:guide orient="horz" pos="2112"/>
        <p:guide pos="2816"/>
      </p:guideLst>
    </p:cSldViewPr>
  </p:slideViewPr>
  <p:outlineViewPr>
    <p:cViewPr>
      <p:scale>
        <a:sx n="33" d="100"/>
        <a:sy n="33" d="100"/>
      </p:scale>
      <p:origin x="0" y="222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46"/>
    </p:cViewPr>
  </p:sorterViewPr>
  <p:notesViewPr>
    <p:cSldViewPr>
      <p:cViewPr varScale="1">
        <p:scale>
          <a:sx n="52" d="100"/>
          <a:sy n="52" d="100"/>
        </p:scale>
        <p:origin x="-1242" y="-90"/>
      </p:cViewPr>
      <p:guideLst>
        <p:guide orient="horz" pos="3283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l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92" y="0"/>
            <a:ext cx="3077739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6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l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6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92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1D8C809-706F-4B12-AE75-EBEEC1A1606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l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1441"/>
            <a:ext cx="568198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l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8F7D4DA-0430-456E-BFCC-D1160B28B08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单击此处编辑母版标题样式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274638"/>
            <a:ext cx="716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单击此处编辑母版标题样式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单击此处编辑母版文本样式</a:t>
            </a:r>
            <a:endParaRPr lang="en-US" smtClean="0"/>
          </a:p>
          <a:p>
            <a:pPr lvl="1"/>
            <a:r>
              <a:rPr lang="en-US" smtClean="0"/>
              <a:t>第二级</a:t>
            </a:r>
            <a:endParaRPr lang="en-US" smtClean="0"/>
          </a:p>
          <a:p>
            <a:pPr lvl="2"/>
            <a:r>
              <a:rPr lang="en-US" smtClean="0"/>
              <a:t>第三级</a:t>
            </a:r>
            <a:endParaRPr lang="en-US" smtClean="0"/>
          </a:p>
          <a:p>
            <a:pPr lvl="3"/>
            <a:r>
              <a:rPr lang="en-US" smtClean="0"/>
              <a:t>第四级</a:t>
            </a:r>
            <a:endParaRPr lang="en-US" smtClean="0"/>
          </a:p>
          <a:p>
            <a:pPr lvl="4"/>
            <a:r>
              <a:rPr lang="en-US" smtClean="0"/>
              <a:t>第五级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99CC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99CC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99CC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99CC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99CC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99CC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99CC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99CC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 bwMode="auto">
          <a:xfrm>
            <a:off x="0" y="6165850"/>
            <a:ext cx="9901238" cy="71438"/>
            <a:chOff x="-1" y="1113"/>
            <a:chExt cx="6244" cy="1637"/>
          </a:xfrm>
        </p:grpSpPr>
        <p:grpSp>
          <p:nvGrpSpPr>
            <p:cNvPr id="4253" name="Group 3"/>
            <p:cNvGrpSpPr/>
            <p:nvPr/>
          </p:nvGrpSpPr>
          <p:grpSpPr bwMode="auto">
            <a:xfrm rot="-201934">
              <a:off x="-1" y="1113"/>
              <a:ext cx="6236" cy="476"/>
              <a:chOff x="-68" y="523"/>
              <a:chExt cx="6123" cy="979"/>
            </a:xfrm>
          </p:grpSpPr>
          <p:grpSp>
            <p:nvGrpSpPr>
              <p:cNvPr id="4260" name="Group 4"/>
              <p:cNvGrpSpPr/>
              <p:nvPr/>
            </p:nvGrpSpPr>
            <p:grpSpPr bwMode="auto">
              <a:xfrm rot="192018">
                <a:off x="-68" y="523"/>
                <a:ext cx="6123" cy="930"/>
                <a:chOff x="-23" y="1457"/>
                <a:chExt cx="6259" cy="1406"/>
              </a:xfrm>
            </p:grpSpPr>
            <p:sp>
              <p:nvSpPr>
                <p:cNvPr id="4262" name="Oval 5"/>
                <p:cNvSpPr>
                  <a:spLocks noChangeArrowheads="1"/>
                </p:cNvSpPr>
                <p:nvPr/>
              </p:nvSpPr>
              <p:spPr bwMode="auto">
                <a:xfrm>
                  <a:off x="1655" y="1457"/>
                  <a:ext cx="4581" cy="1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0F6F4"/>
                    </a:gs>
                    <a:gs pos="100000">
                      <a:srgbClr val="6F7271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63" name="Freeform 6"/>
                <p:cNvSpPr/>
                <p:nvPr/>
              </p:nvSpPr>
              <p:spPr bwMode="auto">
                <a:xfrm>
                  <a:off x="-23" y="1661"/>
                  <a:ext cx="5851" cy="363"/>
                </a:xfrm>
                <a:custGeom>
                  <a:avLst/>
                  <a:gdLst>
                    <a:gd name="T0" fmla="*/ 0 w 5851"/>
                    <a:gd name="T1" fmla="*/ 17 h 423"/>
                    <a:gd name="T2" fmla="*/ 1497 w 5851"/>
                    <a:gd name="T3" fmla="*/ 3 h 423"/>
                    <a:gd name="T4" fmla="*/ 2495 w 5851"/>
                    <a:gd name="T5" fmla="*/ 11 h 423"/>
                    <a:gd name="T6" fmla="*/ 3402 w 5851"/>
                    <a:gd name="T7" fmla="*/ 3 h 423"/>
                    <a:gd name="T8" fmla="*/ 4717 w 5851"/>
                    <a:gd name="T9" fmla="*/ 11 h 423"/>
                    <a:gd name="T10" fmla="*/ 5443 w 5851"/>
                    <a:gd name="T11" fmla="*/ 3 h 423"/>
                    <a:gd name="T12" fmla="*/ 5851 w 5851"/>
                    <a:gd name="T13" fmla="*/ 8 h 4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851"/>
                    <a:gd name="T22" fmla="*/ 0 h 423"/>
                    <a:gd name="T23" fmla="*/ 5851 w 5851"/>
                    <a:gd name="T24" fmla="*/ 423 h 4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851" h="423">
                      <a:moveTo>
                        <a:pt x="0" y="423"/>
                      </a:moveTo>
                      <a:cubicBezTo>
                        <a:pt x="540" y="253"/>
                        <a:pt x="1081" y="83"/>
                        <a:pt x="1497" y="60"/>
                      </a:cubicBezTo>
                      <a:cubicBezTo>
                        <a:pt x="1913" y="37"/>
                        <a:pt x="2178" y="294"/>
                        <a:pt x="2495" y="287"/>
                      </a:cubicBezTo>
                      <a:cubicBezTo>
                        <a:pt x="2812" y="280"/>
                        <a:pt x="3032" y="15"/>
                        <a:pt x="3402" y="15"/>
                      </a:cubicBezTo>
                      <a:cubicBezTo>
                        <a:pt x="3772" y="15"/>
                        <a:pt x="4377" y="287"/>
                        <a:pt x="4717" y="287"/>
                      </a:cubicBezTo>
                      <a:cubicBezTo>
                        <a:pt x="5057" y="287"/>
                        <a:pt x="5254" y="30"/>
                        <a:pt x="5443" y="15"/>
                      </a:cubicBezTo>
                      <a:cubicBezTo>
                        <a:pt x="5632" y="0"/>
                        <a:pt x="5741" y="98"/>
                        <a:pt x="5851" y="196"/>
                      </a:cubicBezTo>
                    </a:path>
                  </a:pathLst>
                </a:custGeom>
                <a:noFill/>
                <a:ln w="9525">
                  <a:solidFill>
                    <a:srgbClr val="D3E5D7">
                      <a:alpha val="59999"/>
                    </a:srgbClr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61" name="Oval 7"/>
              <p:cNvSpPr>
                <a:spLocks noChangeArrowheads="1"/>
              </p:cNvSpPr>
              <p:nvPr/>
            </p:nvSpPr>
            <p:spPr bwMode="auto">
              <a:xfrm rot="192018">
                <a:off x="-68" y="572"/>
                <a:ext cx="3684" cy="930"/>
              </a:xfrm>
              <a:prstGeom prst="ellipse">
                <a:avLst/>
              </a:prstGeom>
              <a:gradFill rotWithShape="1">
                <a:gsLst>
                  <a:gs pos="0">
                    <a:srgbClr val="F0F6F4"/>
                  </a:gs>
                  <a:gs pos="100000">
                    <a:srgbClr val="6F7271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54" name="Group 8"/>
            <p:cNvGrpSpPr/>
            <p:nvPr/>
          </p:nvGrpSpPr>
          <p:grpSpPr bwMode="auto">
            <a:xfrm rot="192018">
              <a:off x="-1" y="1435"/>
              <a:ext cx="5012" cy="930"/>
              <a:chOff x="-23" y="1457"/>
              <a:chExt cx="6259" cy="1406"/>
            </a:xfrm>
          </p:grpSpPr>
          <p:sp>
            <p:nvSpPr>
              <p:cNvPr id="4258" name="Oval 9"/>
              <p:cNvSpPr>
                <a:spLocks noChangeArrowheads="1"/>
              </p:cNvSpPr>
              <p:nvPr/>
            </p:nvSpPr>
            <p:spPr bwMode="auto">
              <a:xfrm>
                <a:off x="1655" y="1457"/>
                <a:ext cx="4581" cy="1406"/>
              </a:xfrm>
              <a:prstGeom prst="ellipse">
                <a:avLst/>
              </a:prstGeom>
              <a:gradFill rotWithShape="1">
                <a:gsLst>
                  <a:gs pos="0">
                    <a:srgbClr val="D3E5D7"/>
                  </a:gs>
                  <a:gs pos="100000">
                    <a:srgbClr val="626A63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59" name="Freeform 10"/>
              <p:cNvSpPr/>
              <p:nvPr/>
            </p:nvSpPr>
            <p:spPr bwMode="auto">
              <a:xfrm>
                <a:off x="-23" y="1661"/>
                <a:ext cx="5851" cy="363"/>
              </a:xfrm>
              <a:custGeom>
                <a:avLst/>
                <a:gdLst>
                  <a:gd name="T0" fmla="*/ 0 w 5851"/>
                  <a:gd name="T1" fmla="*/ 17 h 423"/>
                  <a:gd name="T2" fmla="*/ 1497 w 5851"/>
                  <a:gd name="T3" fmla="*/ 3 h 423"/>
                  <a:gd name="T4" fmla="*/ 2495 w 5851"/>
                  <a:gd name="T5" fmla="*/ 11 h 423"/>
                  <a:gd name="T6" fmla="*/ 3402 w 5851"/>
                  <a:gd name="T7" fmla="*/ 3 h 423"/>
                  <a:gd name="T8" fmla="*/ 4717 w 5851"/>
                  <a:gd name="T9" fmla="*/ 11 h 423"/>
                  <a:gd name="T10" fmla="*/ 5443 w 5851"/>
                  <a:gd name="T11" fmla="*/ 3 h 423"/>
                  <a:gd name="T12" fmla="*/ 5851 w 5851"/>
                  <a:gd name="T13" fmla="*/ 8 h 4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851"/>
                  <a:gd name="T22" fmla="*/ 0 h 423"/>
                  <a:gd name="T23" fmla="*/ 5851 w 5851"/>
                  <a:gd name="T24" fmla="*/ 423 h 4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851" h="423">
                    <a:moveTo>
                      <a:pt x="0" y="423"/>
                    </a:moveTo>
                    <a:cubicBezTo>
                      <a:pt x="540" y="253"/>
                      <a:pt x="1081" y="83"/>
                      <a:pt x="1497" y="60"/>
                    </a:cubicBezTo>
                    <a:cubicBezTo>
                      <a:pt x="1913" y="37"/>
                      <a:pt x="2178" y="294"/>
                      <a:pt x="2495" y="287"/>
                    </a:cubicBezTo>
                    <a:cubicBezTo>
                      <a:pt x="2812" y="280"/>
                      <a:pt x="3032" y="15"/>
                      <a:pt x="3402" y="15"/>
                    </a:cubicBezTo>
                    <a:cubicBezTo>
                      <a:pt x="3772" y="15"/>
                      <a:pt x="4377" y="287"/>
                      <a:pt x="4717" y="287"/>
                    </a:cubicBezTo>
                    <a:cubicBezTo>
                      <a:pt x="5057" y="287"/>
                      <a:pt x="5254" y="30"/>
                      <a:pt x="5443" y="15"/>
                    </a:cubicBezTo>
                    <a:cubicBezTo>
                      <a:pt x="5632" y="0"/>
                      <a:pt x="5741" y="98"/>
                      <a:pt x="5851" y="196"/>
                    </a:cubicBezTo>
                  </a:path>
                </a:pathLst>
              </a:custGeom>
              <a:noFill/>
              <a:ln w="9525">
                <a:solidFill>
                  <a:srgbClr val="D3E5D7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55" name="Oval 11"/>
            <p:cNvSpPr>
              <a:spLocks noChangeArrowheads="1"/>
            </p:cNvSpPr>
            <p:nvPr/>
          </p:nvSpPr>
          <p:spPr bwMode="auto">
            <a:xfrm>
              <a:off x="340" y="1344"/>
              <a:ext cx="4581" cy="1406"/>
            </a:xfrm>
            <a:prstGeom prst="ellipse">
              <a:avLst/>
            </a:prstGeom>
            <a:gradFill rotWithShape="1">
              <a:gsLst>
                <a:gs pos="0">
                  <a:srgbClr val="D3E5D7"/>
                </a:gs>
                <a:gs pos="100000">
                  <a:srgbClr val="626A63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56" name="Oval 12"/>
            <p:cNvSpPr>
              <a:spLocks noChangeArrowheads="1"/>
            </p:cNvSpPr>
            <p:nvPr/>
          </p:nvSpPr>
          <p:spPr bwMode="auto">
            <a:xfrm rot="-223124">
              <a:off x="1565" y="1745"/>
              <a:ext cx="4678" cy="781"/>
            </a:xfrm>
            <a:prstGeom prst="ellipse">
              <a:avLst/>
            </a:prstGeom>
            <a:gradFill rotWithShape="1">
              <a:gsLst>
                <a:gs pos="0">
                  <a:srgbClr val="D3E5D7"/>
                </a:gs>
                <a:gs pos="100000">
                  <a:srgbClr val="626A63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57" name="Freeform 13"/>
            <p:cNvSpPr/>
            <p:nvPr/>
          </p:nvSpPr>
          <p:spPr bwMode="auto">
            <a:xfrm rot="-223124">
              <a:off x="1247" y="1942"/>
              <a:ext cx="4584" cy="311"/>
            </a:xfrm>
            <a:custGeom>
              <a:avLst/>
              <a:gdLst>
                <a:gd name="T0" fmla="*/ 0 w 5851"/>
                <a:gd name="T1" fmla="*/ 1 h 423"/>
                <a:gd name="T2" fmla="*/ 9 w 5851"/>
                <a:gd name="T3" fmla="*/ 1 h 423"/>
                <a:gd name="T4" fmla="*/ 15 w 5851"/>
                <a:gd name="T5" fmla="*/ 1 h 423"/>
                <a:gd name="T6" fmla="*/ 20 w 5851"/>
                <a:gd name="T7" fmla="*/ 1 h 423"/>
                <a:gd name="T8" fmla="*/ 27 w 5851"/>
                <a:gd name="T9" fmla="*/ 1 h 423"/>
                <a:gd name="T10" fmla="*/ 32 w 5851"/>
                <a:gd name="T11" fmla="*/ 1 h 423"/>
                <a:gd name="T12" fmla="*/ 34 w 5851"/>
                <a:gd name="T13" fmla="*/ 1 h 4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51"/>
                <a:gd name="T22" fmla="*/ 0 h 423"/>
                <a:gd name="T23" fmla="*/ 5851 w 5851"/>
                <a:gd name="T24" fmla="*/ 423 h 4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51" h="423">
                  <a:moveTo>
                    <a:pt x="0" y="423"/>
                  </a:moveTo>
                  <a:cubicBezTo>
                    <a:pt x="540" y="253"/>
                    <a:pt x="1081" y="83"/>
                    <a:pt x="1497" y="60"/>
                  </a:cubicBezTo>
                  <a:cubicBezTo>
                    <a:pt x="1913" y="37"/>
                    <a:pt x="2178" y="294"/>
                    <a:pt x="2495" y="287"/>
                  </a:cubicBezTo>
                  <a:cubicBezTo>
                    <a:pt x="2812" y="280"/>
                    <a:pt x="3032" y="15"/>
                    <a:pt x="3402" y="15"/>
                  </a:cubicBezTo>
                  <a:cubicBezTo>
                    <a:pt x="3772" y="15"/>
                    <a:pt x="4377" y="287"/>
                    <a:pt x="4717" y="287"/>
                  </a:cubicBezTo>
                  <a:cubicBezTo>
                    <a:pt x="5057" y="287"/>
                    <a:pt x="5254" y="30"/>
                    <a:pt x="5443" y="15"/>
                  </a:cubicBezTo>
                  <a:cubicBezTo>
                    <a:pt x="5632" y="0"/>
                    <a:pt x="5741" y="98"/>
                    <a:pt x="5851" y="196"/>
                  </a:cubicBezTo>
                </a:path>
              </a:pathLst>
            </a:custGeom>
            <a:noFill/>
            <a:ln w="9525">
              <a:solidFill>
                <a:srgbClr val="BBD7C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9" name="Group 14"/>
          <p:cNvGrpSpPr/>
          <p:nvPr/>
        </p:nvGrpSpPr>
        <p:grpSpPr bwMode="auto">
          <a:xfrm>
            <a:off x="-2124075" y="6165850"/>
            <a:ext cx="12023725" cy="692150"/>
            <a:chOff x="-1837" y="3113"/>
            <a:chExt cx="8073" cy="1207"/>
          </a:xfrm>
        </p:grpSpPr>
        <p:sp>
          <p:nvSpPr>
            <p:cNvPr id="4238" name="Oval 15"/>
            <p:cNvSpPr>
              <a:spLocks noChangeArrowheads="1"/>
            </p:cNvSpPr>
            <p:nvPr/>
          </p:nvSpPr>
          <p:spPr bwMode="auto">
            <a:xfrm>
              <a:off x="-1837" y="3113"/>
              <a:ext cx="6713" cy="1207"/>
            </a:xfrm>
            <a:prstGeom prst="ellipse">
              <a:avLst/>
            </a:prstGeom>
            <a:gradFill rotWithShape="1">
              <a:gsLst>
                <a:gs pos="0">
                  <a:srgbClr val="79A3A2"/>
                </a:gs>
                <a:gs pos="100000">
                  <a:srgbClr val="384B4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" name="Oval 16"/>
            <p:cNvSpPr>
              <a:spLocks noChangeArrowheads="1"/>
            </p:cNvSpPr>
            <p:nvPr/>
          </p:nvSpPr>
          <p:spPr bwMode="auto">
            <a:xfrm>
              <a:off x="-1792" y="3595"/>
              <a:ext cx="6713" cy="725"/>
            </a:xfrm>
            <a:prstGeom prst="ellipse">
              <a:avLst/>
            </a:prstGeom>
            <a:gradFill rotWithShape="1">
              <a:gsLst>
                <a:gs pos="0">
                  <a:srgbClr val="79A3A2"/>
                </a:gs>
                <a:gs pos="100000">
                  <a:srgbClr val="384B4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0" name="Oval 17"/>
            <p:cNvSpPr>
              <a:spLocks noChangeArrowheads="1"/>
            </p:cNvSpPr>
            <p:nvPr/>
          </p:nvSpPr>
          <p:spPr bwMode="auto">
            <a:xfrm>
              <a:off x="-1701" y="3657"/>
              <a:ext cx="6713" cy="663"/>
            </a:xfrm>
            <a:prstGeom prst="ellipse">
              <a:avLst/>
            </a:prstGeom>
            <a:gradFill rotWithShape="1">
              <a:gsLst>
                <a:gs pos="0">
                  <a:srgbClr val="79A3A2"/>
                </a:gs>
                <a:gs pos="100000">
                  <a:srgbClr val="384B4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41" name="Group 18"/>
            <p:cNvGrpSpPr/>
            <p:nvPr/>
          </p:nvGrpSpPr>
          <p:grpSpPr bwMode="auto">
            <a:xfrm>
              <a:off x="-1066" y="3249"/>
              <a:ext cx="7302" cy="1071"/>
              <a:chOff x="-1066" y="3249"/>
              <a:chExt cx="7302" cy="1071"/>
            </a:xfrm>
          </p:grpSpPr>
          <p:sp>
            <p:nvSpPr>
              <p:cNvPr id="4242" name="Oval 19"/>
              <p:cNvSpPr>
                <a:spLocks noChangeArrowheads="1"/>
              </p:cNvSpPr>
              <p:nvPr/>
            </p:nvSpPr>
            <p:spPr bwMode="auto">
              <a:xfrm>
                <a:off x="2064" y="3249"/>
                <a:ext cx="3696" cy="680"/>
              </a:xfrm>
              <a:prstGeom prst="ellipse">
                <a:avLst/>
              </a:prstGeom>
              <a:gradFill rotWithShape="1">
                <a:gsLst>
                  <a:gs pos="0">
                    <a:srgbClr val="659593"/>
                  </a:gs>
                  <a:gs pos="100000">
                    <a:srgbClr val="2F454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3" name="Oval 20"/>
              <p:cNvSpPr>
                <a:spLocks noChangeArrowheads="1"/>
              </p:cNvSpPr>
              <p:nvPr/>
            </p:nvSpPr>
            <p:spPr bwMode="auto">
              <a:xfrm>
                <a:off x="-341" y="3595"/>
                <a:ext cx="5761" cy="725"/>
              </a:xfrm>
              <a:prstGeom prst="ellipse">
                <a:avLst/>
              </a:prstGeom>
              <a:gradFill rotWithShape="1">
                <a:gsLst>
                  <a:gs pos="0">
                    <a:srgbClr val="79A3A2"/>
                  </a:gs>
                  <a:gs pos="100000">
                    <a:srgbClr val="384B4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4" name="Oval 21"/>
              <p:cNvSpPr>
                <a:spLocks noChangeArrowheads="1"/>
              </p:cNvSpPr>
              <p:nvPr/>
            </p:nvSpPr>
            <p:spPr bwMode="auto">
              <a:xfrm>
                <a:off x="-953" y="3595"/>
                <a:ext cx="6713" cy="725"/>
              </a:xfrm>
              <a:prstGeom prst="ellipse">
                <a:avLst/>
              </a:prstGeom>
              <a:gradFill rotWithShape="1">
                <a:gsLst>
                  <a:gs pos="0">
                    <a:srgbClr val="79A3A2"/>
                  </a:gs>
                  <a:gs pos="100000">
                    <a:srgbClr val="384B4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5" name="Oval 22"/>
              <p:cNvSpPr>
                <a:spLocks noChangeArrowheads="1"/>
              </p:cNvSpPr>
              <p:nvPr/>
            </p:nvSpPr>
            <p:spPr bwMode="auto">
              <a:xfrm>
                <a:off x="-477" y="3595"/>
                <a:ext cx="6713" cy="725"/>
              </a:xfrm>
              <a:prstGeom prst="ellipse">
                <a:avLst/>
              </a:prstGeom>
              <a:gradFill rotWithShape="1">
                <a:gsLst>
                  <a:gs pos="0">
                    <a:srgbClr val="79A3A2"/>
                  </a:gs>
                  <a:gs pos="100000">
                    <a:srgbClr val="384B4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6" name="Oval 23"/>
              <p:cNvSpPr>
                <a:spLocks noChangeArrowheads="1"/>
              </p:cNvSpPr>
              <p:nvPr/>
            </p:nvSpPr>
            <p:spPr bwMode="auto">
              <a:xfrm>
                <a:off x="-658" y="3595"/>
                <a:ext cx="4808" cy="725"/>
              </a:xfrm>
              <a:prstGeom prst="ellipse">
                <a:avLst/>
              </a:prstGeom>
              <a:gradFill rotWithShape="1">
                <a:gsLst>
                  <a:gs pos="0">
                    <a:srgbClr val="3D5958"/>
                  </a:gs>
                  <a:gs pos="100000">
                    <a:srgbClr val="1C2929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7" name="Oval 24"/>
              <p:cNvSpPr>
                <a:spLocks noChangeArrowheads="1"/>
              </p:cNvSpPr>
              <p:nvPr/>
            </p:nvSpPr>
            <p:spPr bwMode="auto">
              <a:xfrm>
                <a:off x="-295" y="3748"/>
                <a:ext cx="4808" cy="408"/>
              </a:xfrm>
              <a:prstGeom prst="ellipse">
                <a:avLst/>
              </a:prstGeom>
              <a:gradFill rotWithShape="1">
                <a:gsLst>
                  <a:gs pos="0">
                    <a:srgbClr val="3D5958"/>
                  </a:gs>
                  <a:gs pos="100000">
                    <a:srgbClr val="1C2929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8" name="Oval 25"/>
              <p:cNvSpPr>
                <a:spLocks noChangeArrowheads="1"/>
              </p:cNvSpPr>
              <p:nvPr/>
            </p:nvSpPr>
            <p:spPr bwMode="auto">
              <a:xfrm>
                <a:off x="249" y="3748"/>
                <a:ext cx="4808" cy="572"/>
              </a:xfrm>
              <a:prstGeom prst="ellipse">
                <a:avLst/>
              </a:prstGeom>
              <a:gradFill rotWithShape="1">
                <a:gsLst>
                  <a:gs pos="0">
                    <a:srgbClr val="3D5958"/>
                  </a:gs>
                  <a:gs pos="100000">
                    <a:srgbClr val="1C2929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9" name="Oval 26"/>
              <p:cNvSpPr>
                <a:spLocks noChangeArrowheads="1"/>
              </p:cNvSpPr>
              <p:nvPr/>
            </p:nvSpPr>
            <p:spPr bwMode="auto">
              <a:xfrm>
                <a:off x="476" y="3748"/>
                <a:ext cx="4808" cy="572"/>
              </a:xfrm>
              <a:prstGeom prst="ellipse">
                <a:avLst/>
              </a:prstGeom>
              <a:gradFill rotWithShape="1">
                <a:gsLst>
                  <a:gs pos="0">
                    <a:srgbClr val="3D5958"/>
                  </a:gs>
                  <a:gs pos="100000">
                    <a:srgbClr val="1C2929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50" name="Oval 27"/>
              <p:cNvSpPr>
                <a:spLocks noChangeArrowheads="1"/>
              </p:cNvSpPr>
              <p:nvPr/>
            </p:nvSpPr>
            <p:spPr bwMode="auto">
              <a:xfrm>
                <a:off x="-1066" y="3748"/>
                <a:ext cx="4808" cy="408"/>
              </a:xfrm>
              <a:prstGeom prst="ellipse">
                <a:avLst/>
              </a:prstGeom>
              <a:gradFill rotWithShape="1">
                <a:gsLst>
                  <a:gs pos="0">
                    <a:srgbClr val="3D5958"/>
                  </a:gs>
                  <a:gs pos="100000">
                    <a:srgbClr val="1C2929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51" name="Freeform 28"/>
              <p:cNvSpPr/>
              <p:nvPr/>
            </p:nvSpPr>
            <p:spPr bwMode="auto">
              <a:xfrm>
                <a:off x="-453" y="3612"/>
                <a:ext cx="5412" cy="708"/>
              </a:xfrm>
              <a:custGeom>
                <a:avLst/>
                <a:gdLst>
                  <a:gd name="T0" fmla="*/ 543 w 5412"/>
                  <a:gd name="T1" fmla="*/ 2 h 877"/>
                  <a:gd name="T2" fmla="*/ 1281 w 5412"/>
                  <a:gd name="T3" fmla="*/ 2 h 877"/>
                  <a:gd name="T4" fmla="*/ 3171 w 5412"/>
                  <a:gd name="T5" fmla="*/ 2 h 877"/>
                  <a:gd name="T6" fmla="*/ 5223 w 5412"/>
                  <a:gd name="T7" fmla="*/ 4 h 877"/>
                  <a:gd name="T8" fmla="*/ 4305 w 5412"/>
                  <a:gd name="T9" fmla="*/ 8 h 877"/>
                  <a:gd name="T10" fmla="*/ 627 w 5412"/>
                  <a:gd name="T11" fmla="*/ 8 h 877"/>
                  <a:gd name="T12" fmla="*/ 543 w 5412"/>
                  <a:gd name="T13" fmla="*/ 2 h 8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12"/>
                  <a:gd name="T22" fmla="*/ 0 h 877"/>
                  <a:gd name="T23" fmla="*/ 5412 w 5412"/>
                  <a:gd name="T24" fmla="*/ 877 h 8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12" h="877">
                    <a:moveTo>
                      <a:pt x="543" y="159"/>
                    </a:moveTo>
                    <a:cubicBezTo>
                      <a:pt x="652" y="31"/>
                      <a:pt x="843" y="30"/>
                      <a:pt x="1281" y="15"/>
                    </a:cubicBezTo>
                    <a:cubicBezTo>
                      <a:pt x="1719" y="0"/>
                      <a:pt x="2514" y="3"/>
                      <a:pt x="3171" y="69"/>
                    </a:cubicBezTo>
                    <a:cubicBezTo>
                      <a:pt x="3828" y="135"/>
                      <a:pt x="5034" y="303"/>
                      <a:pt x="5223" y="411"/>
                    </a:cubicBezTo>
                    <a:cubicBezTo>
                      <a:pt x="5412" y="519"/>
                      <a:pt x="5071" y="655"/>
                      <a:pt x="4305" y="717"/>
                    </a:cubicBezTo>
                    <a:cubicBezTo>
                      <a:pt x="3539" y="779"/>
                      <a:pt x="1254" y="877"/>
                      <a:pt x="627" y="784"/>
                    </a:cubicBezTo>
                    <a:cubicBezTo>
                      <a:pt x="0" y="691"/>
                      <a:pt x="286" y="310"/>
                      <a:pt x="543" y="159"/>
                    </a:cubicBezTo>
                    <a:close/>
                  </a:path>
                </a:pathLst>
              </a:custGeom>
              <a:noFill/>
              <a:ln w="9525">
                <a:solidFill>
                  <a:srgbClr val="A4CBCC">
                    <a:alpha val="69019"/>
                  </a:srgbClr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2" name="Freeform 29"/>
              <p:cNvSpPr/>
              <p:nvPr/>
            </p:nvSpPr>
            <p:spPr bwMode="auto">
              <a:xfrm>
                <a:off x="2744" y="3385"/>
                <a:ext cx="2587" cy="302"/>
              </a:xfrm>
              <a:custGeom>
                <a:avLst/>
                <a:gdLst>
                  <a:gd name="T0" fmla="*/ 1225 w 2387"/>
                  <a:gd name="T1" fmla="*/ 3 h 348"/>
                  <a:gd name="T2" fmla="*/ 2705 w 2387"/>
                  <a:gd name="T3" fmla="*/ 3 h 348"/>
                  <a:gd name="T4" fmla="*/ 6481 w 2387"/>
                  <a:gd name="T5" fmla="*/ 3 h 348"/>
                  <a:gd name="T6" fmla="*/ 10579 w 2387"/>
                  <a:gd name="T7" fmla="*/ 9 h 348"/>
                  <a:gd name="T8" fmla="*/ 11450 w 2387"/>
                  <a:gd name="T9" fmla="*/ 17 h 348"/>
                  <a:gd name="T10" fmla="*/ 1697 w 2387"/>
                  <a:gd name="T11" fmla="*/ 13 h 348"/>
                  <a:gd name="T12" fmla="*/ 1225 w 2387"/>
                  <a:gd name="T13" fmla="*/ 3 h 3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87"/>
                  <a:gd name="T22" fmla="*/ 0 h 348"/>
                  <a:gd name="T23" fmla="*/ 2387 w 2387"/>
                  <a:gd name="T24" fmla="*/ 348 h 3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87" h="348">
                    <a:moveTo>
                      <a:pt x="227" y="66"/>
                    </a:moveTo>
                    <a:cubicBezTo>
                      <a:pt x="267" y="13"/>
                      <a:pt x="338" y="12"/>
                      <a:pt x="499" y="6"/>
                    </a:cubicBezTo>
                    <a:cubicBezTo>
                      <a:pt x="661" y="0"/>
                      <a:pt x="954" y="1"/>
                      <a:pt x="1196" y="29"/>
                    </a:cubicBezTo>
                    <a:cubicBezTo>
                      <a:pt x="1439" y="56"/>
                      <a:pt x="1800" y="119"/>
                      <a:pt x="1953" y="170"/>
                    </a:cubicBezTo>
                    <a:cubicBezTo>
                      <a:pt x="2106" y="221"/>
                      <a:pt x="2387" y="318"/>
                      <a:pt x="2114" y="333"/>
                    </a:cubicBezTo>
                    <a:cubicBezTo>
                      <a:pt x="1841" y="348"/>
                      <a:pt x="628" y="305"/>
                      <a:pt x="314" y="261"/>
                    </a:cubicBezTo>
                    <a:cubicBezTo>
                      <a:pt x="0" y="217"/>
                      <a:pt x="245" y="107"/>
                      <a:pt x="227" y="66"/>
                    </a:cubicBezTo>
                    <a:close/>
                  </a:path>
                </a:pathLst>
              </a:custGeom>
              <a:noFill/>
              <a:ln w="9525">
                <a:solidFill>
                  <a:srgbClr val="A4CBCC">
                    <a:alpha val="59999"/>
                  </a:srgbClr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00" name="Rectangle 30"/>
          <p:cNvSpPr>
            <a:spLocks noChangeArrowheads="1"/>
          </p:cNvSpPr>
          <p:nvPr/>
        </p:nvSpPr>
        <p:spPr bwMode="auto">
          <a:xfrm>
            <a:off x="0" y="692150"/>
            <a:ext cx="6877050" cy="36513"/>
          </a:xfrm>
          <a:prstGeom prst="rect">
            <a:avLst/>
          </a:prstGeom>
          <a:solidFill>
            <a:srgbClr val="B50102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1" name="Group 31"/>
          <p:cNvGrpSpPr/>
          <p:nvPr/>
        </p:nvGrpSpPr>
        <p:grpSpPr bwMode="auto">
          <a:xfrm>
            <a:off x="6300788" y="5805488"/>
            <a:ext cx="2303462" cy="720725"/>
            <a:chOff x="2018" y="346"/>
            <a:chExt cx="3379" cy="952"/>
          </a:xfrm>
        </p:grpSpPr>
        <p:grpSp>
          <p:nvGrpSpPr>
            <p:cNvPr id="4172" name="Group 32"/>
            <p:cNvGrpSpPr/>
            <p:nvPr/>
          </p:nvGrpSpPr>
          <p:grpSpPr bwMode="auto">
            <a:xfrm>
              <a:off x="4694" y="474"/>
              <a:ext cx="273" cy="280"/>
              <a:chOff x="1610" y="73"/>
              <a:chExt cx="636" cy="688"/>
            </a:xfrm>
          </p:grpSpPr>
          <p:sp>
            <p:nvSpPr>
              <p:cNvPr id="4234" name="Freeform 33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35" name="Freeform 34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36" name="Freeform 35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37" name="Freeform 36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73" name="Group 37"/>
            <p:cNvGrpSpPr/>
            <p:nvPr/>
          </p:nvGrpSpPr>
          <p:grpSpPr bwMode="auto">
            <a:xfrm>
              <a:off x="4286" y="474"/>
              <a:ext cx="273" cy="280"/>
              <a:chOff x="1610" y="73"/>
              <a:chExt cx="636" cy="688"/>
            </a:xfrm>
          </p:grpSpPr>
          <p:sp>
            <p:nvSpPr>
              <p:cNvPr id="4230" name="Freeform 38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31" name="Freeform 39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32" name="Freeform 40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33" name="Freeform 41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74" name="Group 42"/>
            <p:cNvGrpSpPr/>
            <p:nvPr/>
          </p:nvGrpSpPr>
          <p:grpSpPr bwMode="auto">
            <a:xfrm>
              <a:off x="3606" y="436"/>
              <a:ext cx="1791" cy="816"/>
              <a:chOff x="3833" y="618"/>
              <a:chExt cx="2222" cy="1043"/>
            </a:xfrm>
          </p:grpSpPr>
          <p:sp>
            <p:nvSpPr>
              <p:cNvPr id="797739" name="Oval 43"/>
              <p:cNvSpPr>
                <a:spLocks noChangeArrowheads="1"/>
              </p:cNvSpPr>
              <p:nvPr/>
            </p:nvSpPr>
            <p:spPr bwMode="auto">
              <a:xfrm>
                <a:off x="4015" y="999"/>
                <a:ext cx="1315" cy="662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40" name="Oval 44"/>
              <p:cNvSpPr>
                <a:spLocks noChangeArrowheads="1"/>
              </p:cNvSpPr>
              <p:nvPr/>
            </p:nvSpPr>
            <p:spPr bwMode="auto">
              <a:xfrm>
                <a:off x="3833" y="618"/>
                <a:ext cx="1407" cy="860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41" name="Oval 45"/>
              <p:cNvSpPr>
                <a:spLocks noChangeArrowheads="1"/>
              </p:cNvSpPr>
              <p:nvPr/>
            </p:nvSpPr>
            <p:spPr bwMode="auto">
              <a:xfrm>
                <a:off x="4333" y="918"/>
                <a:ext cx="1338" cy="544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42" name="Oval 46"/>
              <p:cNvSpPr>
                <a:spLocks noChangeArrowheads="1"/>
              </p:cNvSpPr>
              <p:nvPr/>
            </p:nvSpPr>
            <p:spPr bwMode="auto">
              <a:xfrm>
                <a:off x="4558" y="755"/>
                <a:ext cx="1497" cy="544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175" name="Group 47"/>
            <p:cNvGrpSpPr/>
            <p:nvPr/>
          </p:nvGrpSpPr>
          <p:grpSpPr bwMode="auto">
            <a:xfrm>
              <a:off x="3969" y="392"/>
              <a:ext cx="273" cy="280"/>
              <a:chOff x="1610" y="73"/>
              <a:chExt cx="636" cy="688"/>
            </a:xfrm>
          </p:grpSpPr>
          <p:sp>
            <p:nvSpPr>
              <p:cNvPr id="4222" name="Freeform 48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3" name="Freeform 49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4" name="Freeform 50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5" name="Freeform 51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76" name="Group 52"/>
            <p:cNvGrpSpPr/>
            <p:nvPr/>
          </p:nvGrpSpPr>
          <p:grpSpPr bwMode="auto">
            <a:xfrm>
              <a:off x="2970" y="436"/>
              <a:ext cx="273" cy="280"/>
              <a:chOff x="1610" y="73"/>
              <a:chExt cx="636" cy="688"/>
            </a:xfrm>
          </p:grpSpPr>
          <p:sp>
            <p:nvSpPr>
              <p:cNvPr id="4218" name="Freeform 53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9" name="Freeform 54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0" name="Freeform 55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1" name="Freeform 56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77" name="Group 57"/>
            <p:cNvGrpSpPr/>
            <p:nvPr/>
          </p:nvGrpSpPr>
          <p:grpSpPr bwMode="auto">
            <a:xfrm>
              <a:off x="2562" y="436"/>
              <a:ext cx="273" cy="280"/>
              <a:chOff x="1610" y="73"/>
              <a:chExt cx="636" cy="688"/>
            </a:xfrm>
          </p:grpSpPr>
          <p:sp>
            <p:nvSpPr>
              <p:cNvPr id="4214" name="Freeform 58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5" name="Freeform 59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6" name="Freeform 60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7" name="Freeform 61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78" name="Group 62"/>
            <p:cNvGrpSpPr/>
            <p:nvPr/>
          </p:nvGrpSpPr>
          <p:grpSpPr bwMode="auto">
            <a:xfrm>
              <a:off x="2018" y="527"/>
              <a:ext cx="2178" cy="771"/>
              <a:chOff x="2018" y="663"/>
              <a:chExt cx="2178" cy="771"/>
            </a:xfrm>
          </p:grpSpPr>
          <p:sp>
            <p:nvSpPr>
              <p:cNvPr id="797759" name="Oval 63"/>
              <p:cNvSpPr>
                <a:spLocks noChangeArrowheads="1"/>
              </p:cNvSpPr>
              <p:nvPr/>
            </p:nvSpPr>
            <p:spPr bwMode="auto">
              <a:xfrm>
                <a:off x="2880" y="662"/>
                <a:ext cx="1316" cy="681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10" name="Oval 64"/>
              <p:cNvSpPr>
                <a:spLocks noChangeArrowheads="1"/>
              </p:cNvSpPr>
              <p:nvPr/>
            </p:nvSpPr>
            <p:spPr bwMode="auto">
              <a:xfrm>
                <a:off x="2018" y="663"/>
                <a:ext cx="1724" cy="499"/>
              </a:xfrm>
              <a:prstGeom prst="ellipse">
                <a:avLst/>
              </a:prstGeom>
              <a:gradFill rotWithShape="1">
                <a:gsLst>
                  <a:gs pos="0">
                    <a:srgbClr val="414141"/>
                  </a:gs>
                  <a:gs pos="100000">
                    <a:srgbClr val="1E1E1E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7761" name="Oval 65"/>
              <p:cNvSpPr>
                <a:spLocks noChangeArrowheads="1"/>
              </p:cNvSpPr>
              <p:nvPr/>
            </p:nvSpPr>
            <p:spPr bwMode="auto">
              <a:xfrm>
                <a:off x="2880" y="1025"/>
                <a:ext cx="908" cy="409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62" name="Oval 66"/>
              <p:cNvSpPr>
                <a:spLocks noChangeArrowheads="1"/>
              </p:cNvSpPr>
              <p:nvPr/>
            </p:nvSpPr>
            <p:spPr bwMode="auto">
              <a:xfrm>
                <a:off x="2654" y="889"/>
                <a:ext cx="906" cy="409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63" name="Oval 67"/>
              <p:cNvSpPr>
                <a:spLocks noChangeArrowheads="1"/>
              </p:cNvSpPr>
              <p:nvPr/>
            </p:nvSpPr>
            <p:spPr bwMode="auto">
              <a:xfrm>
                <a:off x="2426" y="1025"/>
                <a:ext cx="908" cy="409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179" name="Group 68"/>
            <p:cNvGrpSpPr/>
            <p:nvPr/>
          </p:nvGrpSpPr>
          <p:grpSpPr bwMode="auto">
            <a:xfrm>
              <a:off x="2743" y="890"/>
              <a:ext cx="182" cy="189"/>
              <a:chOff x="1610" y="73"/>
              <a:chExt cx="636" cy="688"/>
            </a:xfrm>
          </p:grpSpPr>
          <p:sp>
            <p:nvSpPr>
              <p:cNvPr id="4205" name="Freeform 69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" name="Freeform 70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7" name="Freeform 71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" name="Freeform 72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80" name="Group 73"/>
            <p:cNvGrpSpPr/>
            <p:nvPr/>
          </p:nvGrpSpPr>
          <p:grpSpPr bwMode="auto">
            <a:xfrm>
              <a:off x="3016" y="890"/>
              <a:ext cx="182" cy="189"/>
              <a:chOff x="1610" y="73"/>
              <a:chExt cx="636" cy="688"/>
            </a:xfrm>
          </p:grpSpPr>
          <p:sp>
            <p:nvSpPr>
              <p:cNvPr id="4201" name="Freeform 74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" name="Freeform 75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3" name="Freeform 76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" name="Freeform 77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81" name="Group 78"/>
            <p:cNvGrpSpPr/>
            <p:nvPr/>
          </p:nvGrpSpPr>
          <p:grpSpPr bwMode="auto">
            <a:xfrm>
              <a:off x="3969" y="346"/>
              <a:ext cx="273" cy="280"/>
              <a:chOff x="1610" y="73"/>
              <a:chExt cx="636" cy="688"/>
            </a:xfrm>
          </p:grpSpPr>
          <p:sp>
            <p:nvSpPr>
              <p:cNvPr id="4197" name="Freeform 79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8" name="Freeform 80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" name="Freeform 81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" name="Freeform 82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82" name="Group 83"/>
            <p:cNvGrpSpPr/>
            <p:nvPr/>
          </p:nvGrpSpPr>
          <p:grpSpPr bwMode="auto">
            <a:xfrm>
              <a:off x="3560" y="482"/>
              <a:ext cx="1791" cy="816"/>
              <a:chOff x="3833" y="618"/>
              <a:chExt cx="2222" cy="1043"/>
            </a:xfrm>
          </p:grpSpPr>
          <p:sp>
            <p:nvSpPr>
              <p:cNvPr id="797780" name="Oval 84"/>
              <p:cNvSpPr>
                <a:spLocks noChangeArrowheads="1"/>
              </p:cNvSpPr>
              <p:nvPr/>
            </p:nvSpPr>
            <p:spPr bwMode="auto">
              <a:xfrm>
                <a:off x="4015" y="999"/>
                <a:ext cx="1315" cy="662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81" name="Oval 85"/>
              <p:cNvSpPr>
                <a:spLocks noChangeArrowheads="1"/>
              </p:cNvSpPr>
              <p:nvPr/>
            </p:nvSpPr>
            <p:spPr bwMode="auto">
              <a:xfrm>
                <a:off x="3833" y="618"/>
                <a:ext cx="1407" cy="860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82" name="Oval 86"/>
              <p:cNvSpPr>
                <a:spLocks noChangeArrowheads="1"/>
              </p:cNvSpPr>
              <p:nvPr/>
            </p:nvSpPr>
            <p:spPr bwMode="auto">
              <a:xfrm>
                <a:off x="4332" y="919"/>
                <a:ext cx="1338" cy="544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83" name="Oval 87"/>
              <p:cNvSpPr>
                <a:spLocks noChangeArrowheads="1"/>
              </p:cNvSpPr>
              <p:nvPr/>
            </p:nvSpPr>
            <p:spPr bwMode="auto">
              <a:xfrm>
                <a:off x="4558" y="755"/>
                <a:ext cx="1497" cy="544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183" name="Group 88"/>
            <p:cNvGrpSpPr/>
            <p:nvPr/>
          </p:nvGrpSpPr>
          <p:grpSpPr bwMode="auto">
            <a:xfrm>
              <a:off x="3969" y="754"/>
              <a:ext cx="273" cy="280"/>
              <a:chOff x="1610" y="73"/>
              <a:chExt cx="636" cy="688"/>
            </a:xfrm>
          </p:grpSpPr>
          <p:sp>
            <p:nvSpPr>
              <p:cNvPr id="4189" name="Freeform 89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0" name="Freeform 90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1" name="Freeform 91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2" name="Freeform 92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84" name="Group 93"/>
            <p:cNvGrpSpPr/>
            <p:nvPr/>
          </p:nvGrpSpPr>
          <p:grpSpPr bwMode="auto">
            <a:xfrm>
              <a:off x="4286" y="799"/>
              <a:ext cx="273" cy="280"/>
              <a:chOff x="1610" y="73"/>
              <a:chExt cx="636" cy="688"/>
            </a:xfrm>
          </p:grpSpPr>
          <p:sp>
            <p:nvSpPr>
              <p:cNvPr id="4185" name="Freeform 94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6" name="Freeform 95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7" name="Freeform 96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8" name="Freeform 97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102" name="Group 98"/>
          <p:cNvGrpSpPr/>
          <p:nvPr/>
        </p:nvGrpSpPr>
        <p:grpSpPr bwMode="auto">
          <a:xfrm>
            <a:off x="7891463" y="6237288"/>
            <a:ext cx="1042987" cy="534987"/>
            <a:chOff x="2018" y="346"/>
            <a:chExt cx="3379" cy="952"/>
          </a:xfrm>
        </p:grpSpPr>
        <p:grpSp>
          <p:nvGrpSpPr>
            <p:cNvPr id="4106" name="Group 99"/>
            <p:cNvGrpSpPr/>
            <p:nvPr/>
          </p:nvGrpSpPr>
          <p:grpSpPr bwMode="auto">
            <a:xfrm>
              <a:off x="4694" y="474"/>
              <a:ext cx="273" cy="280"/>
              <a:chOff x="1610" y="73"/>
              <a:chExt cx="636" cy="688"/>
            </a:xfrm>
          </p:grpSpPr>
          <p:sp>
            <p:nvSpPr>
              <p:cNvPr id="4168" name="Freeform 100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" name="Freeform 101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0" name="Freeform 102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1" name="Freeform 103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7" name="Group 104"/>
            <p:cNvGrpSpPr/>
            <p:nvPr/>
          </p:nvGrpSpPr>
          <p:grpSpPr bwMode="auto">
            <a:xfrm>
              <a:off x="4286" y="474"/>
              <a:ext cx="273" cy="280"/>
              <a:chOff x="1610" y="73"/>
              <a:chExt cx="636" cy="688"/>
            </a:xfrm>
          </p:grpSpPr>
          <p:sp>
            <p:nvSpPr>
              <p:cNvPr id="4164" name="Freeform 105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5" name="Freeform 106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6" name="Freeform 107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" name="Freeform 108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8" name="Group 109"/>
            <p:cNvGrpSpPr/>
            <p:nvPr/>
          </p:nvGrpSpPr>
          <p:grpSpPr bwMode="auto">
            <a:xfrm>
              <a:off x="3606" y="436"/>
              <a:ext cx="1791" cy="816"/>
              <a:chOff x="3833" y="618"/>
              <a:chExt cx="2222" cy="1043"/>
            </a:xfrm>
          </p:grpSpPr>
          <p:sp>
            <p:nvSpPr>
              <p:cNvPr id="797806" name="Oval 110"/>
              <p:cNvSpPr>
                <a:spLocks noChangeArrowheads="1"/>
              </p:cNvSpPr>
              <p:nvPr/>
            </p:nvSpPr>
            <p:spPr bwMode="auto">
              <a:xfrm>
                <a:off x="4013" y="1001"/>
                <a:ext cx="1314" cy="661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807" name="Oval 111"/>
              <p:cNvSpPr>
                <a:spLocks noChangeArrowheads="1"/>
              </p:cNvSpPr>
              <p:nvPr/>
            </p:nvSpPr>
            <p:spPr bwMode="auto">
              <a:xfrm>
                <a:off x="3834" y="619"/>
                <a:ext cx="1404" cy="863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808" name="Oval 112"/>
              <p:cNvSpPr>
                <a:spLocks noChangeArrowheads="1"/>
              </p:cNvSpPr>
              <p:nvPr/>
            </p:nvSpPr>
            <p:spPr bwMode="auto">
              <a:xfrm>
                <a:off x="4332" y="918"/>
                <a:ext cx="1340" cy="545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809" name="Oval 113"/>
              <p:cNvSpPr>
                <a:spLocks noChangeArrowheads="1"/>
              </p:cNvSpPr>
              <p:nvPr/>
            </p:nvSpPr>
            <p:spPr bwMode="auto">
              <a:xfrm>
                <a:off x="4562" y="756"/>
                <a:ext cx="1493" cy="542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109" name="Group 114"/>
            <p:cNvGrpSpPr/>
            <p:nvPr/>
          </p:nvGrpSpPr>
          <p:grpSpPr bwMode="auto">
            <a:xfrm>
              <a:off x="3969" y="392"/>
              <a:ext cx="273" cy="280"/>
              <a:chOff x="1610" y="73"/>
              <a:chExt cx="636" cy="688"/>
            </a:xfrm>
          </p:grpSpPr>
          <p:sp>
            <p:nvSpPr>
              <p:cNvPr id="4156" name="Freeform 115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7" name="Freeform 116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8" name="Freeform 117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9" name="Freeform 118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0" name="Group 119"/>
            <p:cNvGrpSpPr/>
            <p:nvPr/>
          </p:nvGrpSpPr>
          <p:grpSpPr bwMode="auto">
            <a:xfrm>
              <a:off x="2970" y="436"/>
              <a:ext cx="273" cy="280"/>
              <a:chOff x="1610" y="73"/>
              <a:chExt cx="636" cy="688"/>
            </a:xfrm>
          </p:grpSpPr>
          <p:sp>
            <p:nvSpPr>
              <p:cNvPr id="4152" name="Freeform 120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3" name="Freeform 121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4" name="Freeform 122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5" name="Freeform 123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1" name="Group 124"/>
            <p:cNvGrpSpPr/>
            <p:nvPr/>
          </p:nvGrpSpPr>
          <p:grpSpPr bwMode="auto">
            <a:xfrm>
              <a:off x="2562" y="436"/>
              <a:ext cx="273" cy="280"/>
              <a:chOff x="1610" y="73"/>
              <a:chExt cx="636" cy="688"/>
            </a:xfrm>
          </p:grpSpPr>
          <p:sp>
            <p:nvSpPr>
              <p:cNvPr id="4148" name="Freeform 125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9" name="Freeform 126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0" name="Freeform 127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1" name="Freeform 128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2" name="Group 129"/>
            <p:cNvGrpSpPr/>
            <p:nvPr/>
          </p:nvGrpSpPr>
          <p:grpSpPr bwMode="auto">
            <a:xfrm>
              <a:off x="2018" y="527"/>
              <a:ext cx="2178" cy="771"/>
              <a:chOff x="2018" y="663"/>
              <a:chExt cx="2178" cy="771"/>
            </a:xfrm>
          </p:grpSpPr>
          <p:sp>
            <p:nvSpPr>
              <p:cNvPr id="797826" name="Oval 130"/>
              <p:cNvSpPr>
                <a:spLocks noChangeArrowheads="1"/>
              </p:cNvSpPr>
              <p:nvPr/>
            </p:nvSpPr>
            <p:spPr bwMode="auto">
              <a:xfrm>
                <a:off x="2877" y="663"/>
                <a:ext cx="1317" cy="681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44" name="Oval 131"/>
              <p:cNvSpPr>
                <a:spLocks noChangeArrowheads="1"/>
              </p:cNvSpPr>
              <p:nvPr/>
            </p:nvSpPr>
            <p:spPr bwMode="auto">
              <a:xfrm>
                <a:off x="2018" y="663"/>
                <a:ext cx="1724" cy="499"/>
              </a:xfrm>
              <a:prstGeom prst="ellipse">
                <a:avLst/>
              </a:prstGeom>
              <a:gradFill rotWithShape="1">
                <a:gsLst>
                  <a:gs pos="0">
                    <a:srgbClr val="414141"/>
                  </a:gs>
                  <a:gs pos="100000">
                    <a:srgbClr val="1E1E1E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7828" name="Oval 132"/>
              <p:cNvSpPr>
                <a:spLocks noChangeArrowheads="1"/>
              </p:cNvSpPr>
              <p:nvPr/>
            </p:nvSpPr>
            <p:spPr bwMode="auto">
              <a:xfrm>
                <a:off x="2877" y="1027"/>
                <a:ext cx="910" cy="407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829" name="Oval 133"/>
              <p:cNvSpPr>
                <a:spLocks noChangeArrowheads="1"/>
              </p:cNvSpPr>
              <p:nvPr/>
            </p:nvSpPr>
            <p:spPr bwMode="auto">
              <a:xfrm>
                <a:off x="2651" y="889"/>
                <a:ext cx="910" cy="410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830" name="Oval 134"/>
              <p:cNvSpPr>
                <a:spLocks noChangeArrowheads="1"/>
              </p:cNvSpPr>
              <p:nvPr/>
            </p:nvSpPr>
            <p:spPr bwMode="auto">
              <a:xfrm>
                <a:off x="2424" y="1027"/>
                <a:ext cx="910" cy="407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113" name="Group 135"/>
            <p:cNvGrpSpPr/>
            <p:nvPr/>
          </p:nvGrpSpPr>
          <p:grpSpPr bwMode="auto">
            <a:xfrm>
              <a:off x="2743" y="890"/>
              <a:ext cx="182" cy="189"/>
              <a:chOff x="1610" y="73"/>
              <a:chExt cx="636" cy="688"/>
            </a:xfrm>
          </p:grpSpPr>
          <p:sp>
            <p:nvSpPr>
              <p:cNvPr id="4139" name="Freeform 136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0" name="Freeform 137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1" name="Freeform 138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2" name="Freeform 139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4" name="Group 140"/>
            <p:cNvGrpSpPr/>
            <p:nvPr/>
          </p:nvGrpSpPr>
          <p:grpSpPr bwMode="auto">
            <a:xfrm>
              <a:off x="3016" y="890"/>
              <a:ext cx="182" cy="189"/>
              <a:chOff x="1610" y="73"/>
              <a:chExt cx="636" cy="688"/>
            </a:xfrm>
          </p:grpSpPr>
          <p:sp>
            <p:nvSpPr>
              <p:cNvPr id="4135" name="Freeform 141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6" name="Freeform 142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Freeform 143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8" name="Freeform 144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5" name="Group 145"/>
            <p:cNvGrpSpPr/>
            <p:nvPr/>
          </p:nvGrpSpPr>
          <p:grpSpPr bwMode="auto">
            <a:xfrm>
              <a:off x="3969" y="346"/>
              <a:ext cx="273" cy="280"/>
              <a:chOff x="1610" y="73"/>
              <a:chExt cx="636" cy="688"/>
            </a:xfrm>
          </p:grpSpPr>
          <p:sp>
            <p:nvSpPr>
              <p:cNvPr id="4131" name="Freeform 146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2" name="Freeform 147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3" name="Freeform 148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4" name="Freeform 149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6" name="Group 150"/>
            <p:cNvGrpSpPr/>
            <p:nvPr/>
          </p:nvGrpSpPr>
          <p:grpSpPr bwMode="auto">
            <a:xfrm>
              <a:off x="3560" y="482"/>
              <a:ext cx="1791" cy="816"/>
              <a:chOff x="3833" y="618"/>
              <a:chExt cx="2222" cy="1043"/>
            </a:xfrm>
          </p:grpSpPr>
          <p:sp>
            <p:nvSpPr>
              <p:cNvPr id="797847" name="Oval 151"/>
              <p:cNvSpPr>
                <a:spLocks noChangeArrowheads="1"/>
              </p:cNvSpPr>
              <p:nvPr/>
            </p:nvSpPr>
            <p:spPr bwMode="auto">
              <a:xfrm>
                <a:off x="4013" y="1000"/>
                <a:ext cx="1314" cy="661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848" name="Oval 152"/>
              <p:cNvSpPr>
                <a:spLocks noChangeArrowheads="1"/>
              </p:cNvSpPr>
              <p:nvPr/>
            </p:nvSpPr>
            <p:spPr bwMode="auto">
              <a:xfrm>
                <a:off x="3834" y="617"/>
                <a:ext cx="1404" cy="863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849" name="Oval 153"/>
              <p:cNvSpPr>
                <a:spLocks noChangeArrowheads="1"/>
              </p:cNvSpPr>
              <p:nvPr/>
            </p:nvSpPr>
            <p:spPr bwMode="auto">
              <a:xfrm>
                <a:off x="4332" y="917"/>
                <a:ext cx="1340" cy="545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850" name="Oval 154"/>
              <p:cNvSpPr>
                <a:spLocks noChangeArrowheads="1"/>
              </p:cNvSpPr>
              <p:nvPr/>
            </p:nvSpPr>
            <p:spPr bwMode="auto">
              <a:xfrm>
                <a:off x="4562" y="755"/>
                <a:ext cx="1493" cy="542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117" name="Group 155"/>
            <p:cNvGrpSpPr/>
            <p:nvPr/>
          </p:nvGrpSpPr>
          <p:grpSpPr bwMode="auto">
            <a:xfrm>
              <a:off x="3969" y="754"/>
              <a:ext cx="273" cy="280"/>
              <a:chOff x="1610" y="73"/>
              <a:chExt cx="636" cy="688"/>
            </a:xfrm>
          </p:grpSpPr>
          <p:sp>
            <p:nvSpPr>
              <p:cNvPr id="4123" name="Freeform 156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4" name="Freeform 157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5" name="Freeform 158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" name="Freeform 159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8" name="Group 160"/>
            <p:cNvGrpSpPr/>
            <p:nvPr/>
          </p:nvGrpSpPr>
          <p:grpSpPr bwMode="auto">
            <a:xfrm>
              <a:off x="4286" y="799"/>
              <a:ext cx="273" cy="280"/>
              <a:chOff x="1610" y="73"/>
              <a:chExt cx="636" cy="688"/>
            </a:xfrm>
          </p:grpSpPr>
          <p:sp>
            <p:nvSpPr>
              <p:cNvPr id="4119" name="Freeform 161"/>
              <p:cNvSpPr/>
              <p:nvPr/>
            </p:nvSpPr>
            <p:spPr bwMode="auto">
              <a:xfrm rot="-907440">
                <a:off x="1655" y="73"/>
                <a:ext cx="354" cy="688"/>
              </a:xfrm>
              <a:custGeom>
                <a:avLst/>
                <a:gdLst>
                  <a:gd name="T0" fmla="*/ 30 w 354"/>
                  <a:gd name="T1" fmla="*/ 635 h 688"/>
                  <a:gd name="T2" fmla="*/ 257 w 354"/>
                  <a:gd name="T3" fmla="*/ 272 h 688"/>
                  <a:gd name="T4" fmla="*/ 347 w 354"/>
                  <a:gd name="T5" fmla="*/ 0 h 688"/>
                  <a:gd name="T6" fmla="*/ 302 w 354"/>
                  <a:gd name="T7" fmla="*/ 272 h 688"/>
                  <a:gd name="T8" fmla="*/ 121 w 354"/>
                  <a:gd name="T9" fmla="*/ 544 h 688"/>
                  <a:gd name="T10" fmla="*/ 75 w 354"/>
                  <a:gd name="T11" fmla="*/ 590 h 688"/>
                  <a:gd name="T12" fmla="*/ 30 w 354"/>
                  <a:gd name="T13" fmla="*/ 635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0" name="Freeform 162"/>
              <p:cNvSpPr/>
              <p:nvPr/>
            </p:nvSpPr>
            <p:spPr bwMode="auto">
              <a:xfrm rot="572404">
                <a:off x="1791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1" name="Freeform 163"/>
              <p:cNvSpPr/>
              <p:nvPr/>
            </p:nvSpPr>
            <p:spPr bwMode="auto">
              <a:xfrm rot="-1203918">
                <a:off x="1610" y="210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2" name="Freeform 164"/>
              <p:cNvSpPr/>
              <p:nvPr/>
            </p:nvSpPr>
            <p:spPr bwMode="auto">
              <a:xfrm rot="1162655">
                <a:off x="1973" y="255"/>
                <a:ext cx="273" cy="506"/>
              </a:xfrm>
              <a:custGeom>
                <a:avLst/>
                <a:gdLst>
                  <a:gd name="T0" fmla="*/ 2 w 354"/>
                  <a:gd name="T1" fmla="*/ 1 h 688"/>
                  <a:gd name="T2" fmla="*/ 2 w 354"/>
                  <a:gd name="T3" fmla="*/ 1 h 688"/>
                  <a:gd name="T4" fmla="*/ 2 w 354"/>
                  <a:gd name="T5" fmla="*/ 0 h 688"/>
                  <a:gd name="T6" fmla="*/ 2 w 354"/>
                  <a:gd name="T7" fmla="*/ 1 h 688"/>
                  <a:gd name="T8" fmla="*/ 2 w 354"/>
                  <a:gd name="T9" fmla="*/ 1 h 688"/>
                  <a:gd name="T10" fmla="*/ 2 w 354"/>
                  <a:gd name="T11" fmla="*/ 1 h 688"/>
                  <a:gd name="T12" fmla="*/ 2 w 354"/>
                  <a:gd name="T13" fmla="*/ 1 h 6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4"/>
                  <a:gd name="T22" fmla="*/ 0 h 688"/>
                  <a:gd name="T23" fmla="*/ 354 w 354"/>
                  <a:gd name="T24" fmla="*/ 688 h 6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4" h="688">
                    <a:moveTo>
                      <a:pt x="30" y="635"/>
                    </a:moveTo>
                    <a:cubicBezTo>
                      <a:pt x="60" y="582"/>
                      <a:pt x="204" y="378"/>
                      <a:pt x="257" y="272"/>
                    </a:cubicBezTo>
                    <a:cubicBezTo>
                      <a:pt x="310" y="166"/>
                      <a:pt x="340" y="0"/>
                      <a:pt x="347" y="0"/>
                    </a:cubicBezTo>
                    <a:cubicBezTo>
                      <a:pt x="354" y="0"/>
                      <a:pt x="340" y="181"/>
                      <a:pt x="302" y="272"/>
                    </a:cubicBezTo>
                    <a:cubicBezTo>
                      <a:pt x="264" y="363"/>
                      <a:pt x="159" y="491"/>
                      <a:pt x="121" y="544"/>
                    </a:cubicBezTo>
                    <a:cubicBezTo>
                      <a:pt x="83" y="597"/>
                      <a:pt x="90" y="575"/>
                      <a:pt x="75" y="590"/>
                    </a:cubicBezTo>
                    <a:cubicBezTo>
                      <a:pt x="60" y="605"/>
                      <a:pt x="0" y="688"/>
                      <a:pt x="30" y="635"/>
                    </a:cubicBez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4103" name="Picture 165" descr="KFHC-0471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956" r="55" b="75858"/>
          <a:stretch>
            <a:fillRect/>
          </a:stretch>
        </p:blipFill>
        <p:spPr bwMode="auto">
          <a:xfrm>
            <a:off x="6227763" y="0"/>
            <a:ext cx="2916237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7862" name="Rectangle 166"/>
          <p:cNvSpPr>
            <a:spLocks noGrp="1" noChangeArrowheads="1"/>
          </p:cNvSpPr>
          <p:nvPr>
            <p:ph type="ctrTitle"/>
          </p:nvPr>
        </p:nvSpPr>
        <p:spPr>
          <a:xfrm>
            <a:off x="609600" y="1981200"/>
            <a:ext cx="8001000" cy="2133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5400" b="1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Python </a:t>
            </a:r>
            <a:r>
              <a:rPr lang="zh-CN" altLang="en-US" sz="5400" b="1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课程设计</a:t>
            </a:r>
            <a:r>
              <a:rPr lang="zh-CN" altLang="en-US" sz="5400" b="1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华为云指南</a:t>
            </a:r>
            <a:endParaRPr lang="zh-CN" altLang="en-US" sz="5400" b="1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05" name="Text Box 167"/>
          <p:cNvSpPr txBox="1">
            <a:spLocks noChangeArrowheads="1"/>
          </p:cNvSpPr>
          <p:nvPr/>
        </p:nvSpPr>
        <p:spPr bwMode="gray">
          <a:xfrm>
            <a:off x="6917286" y="4495800"/>
            <a:ext cx="838691" cy="92333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/>
              <a:t>詹   建</a:t>
            </a:r>
            <a:endParaRPr lang="en-US" altLang="zh-CN" dirty="0"/>
          </a:p>
          <a:p>
            <a:endParaRPr kumimoji="1" lang="zh-CN" altLang="en-US" dirty="0">
              <a:latin typeface="Engravers MT" panose="020907070805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9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86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921385" y="7429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开发环境搭建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0970" y="1099820"/>
            <a:ext cx="5080000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800" b="0" u="none">
                <a:latin typeface="方正兰亭黑简体" charset="0"/>
                <a:ea typeface="方正兰亭黑简体" charset="0"/>
                <a:cs typeface="方正兰亭黑简体" charset="0"/>
              </a:rPr>
              <a:t>点击“下一步：高级配置”网络”</a:t>
            </a:r>
            <a:endParaRPr lang="zh-CN" altLang="en-US" sz="1800"/>
          </a:p>
        </p:txBody>
      </p:sp>
      <p:pic>
        <p:nvPicPr>
          <p:cNvPr id="113" name="图片 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" y="1465580"/>
            <a:ext cx="5163820" cy="3229610"/>
          </a:xfrm>
          <a:prstGeom prst="rect">
            <a:avLst/>
          </a:prstGeom>
          <a:ln w="12696" cmpd="sng">
            <a:solidFill>
              <a:schemeClr val="bg1">
                <a:lumMod val="85000"/>
              </a:schemeClr>
            </a:solidFill>
            <a:prstDash val="solid"/>
          </a:ln>
        </p:spPr>
      </p:pic>
      <p:pic>
        <p:nvPicPr>
          <p:cNvPr id="114" name="图片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08" y="3816985"/>
            <a:ext cx="5170805" cy="2969260"/>
          </a:xfrm>
          <a:prstGeom prst="rect">
            <a:avLst/>
          </a:prstGeom>
          <a:ln w="12696" cmpd="sng">
            <a:solidFill>
              <a:schemeClr val="bg1">
                <a:lumMod val="85000"/>
              </a:schemeClr>
            </a:solidFill>
            <a:prstDash val="solid"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921385" y="7429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开发环境搭建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0970" y="1099820"/>
            <a:ext cx="50800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800" b="0" u="none">
                <a:latin typeface="方正兰亭黑简体" charset="0"/>
                <a:ea typeface="方正兰亭黑简体" charset="0"/>
                <a:cs typeface="方正兰亭黑简体" charset="0"/>
              </a:rPr>
              <a:t>点击“下一步：确认配置”。</a:t>
            </a:r>
            <a:endParaRPr lang="zh-CN" altLang="en-US" sz="1800" b="0" u="none">
              <a:latin typeface="方正兰亭黑简体" charset="0"/>
              <a:ea typeface="方正兰亭黑简体" charset="0"/>
              <a:cs typeface="方正兰亭黑简体" charset="0"/>
            </a:endParaRPr>
          </a:p>
          <a:p>
            <a:pPr marL="0" indent="0" algn="l"/>
            <a:r>
              <a:rPr lang="zh-CN" altLang="en-US" sz="1800" b="0" u="none">
                <a:latin typeface="方正兰亭黑简体" charset="0"/>
                <a:ea typeface="方正兰亭黑简体" charset="0"/>
                <a:cs typeface="方正兰亭黑简体" charset="0"/>
              </a:rPr>
              <a:t>勾选“我已阅读***”，点击“立即购买”。</a:t>
            </a:r>
            <a:endParaRPr lang="zh-CN" altLang="en-US" sz="1800" b="0" u="none">
              <a:latin typeface="方正兰亭黑简体" charset="0"/>
              <a:ea typeface="方正兰亭黑简体" charset="0"/>
              <a:cs typeface="方正兰亭黑简体" charset="0"/>
            </a:endParaRPr>
          </a:p>
        </p:txBody>
      </p:sp>
      <p:pic>
        <p:nvPicPr>
          <p:cNvPr id="115" name="图片 1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913890"/>
            <a:ext cx="7519035" cy="4333240"/>
          </a:xfrm>
          <a:prstGeom prst="rect">
            <a:avLst/>
          </a:prstGeom>
          <a:ln w="12696" cmpd="sng">
            <a:solidFill>
              <a:schemeClr val="bg1">
                <a:lumMod val="85000"/>
              </a:schemeClr>
            </a:solidFill>
            <a:prstDash val="solid"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5785" y="1729105"/>
            <a:ext cx="7277735" cy="954405"/>
          </a:xfrm>
        </p:spPr>
        <p:txBody>
          <a:bodyPr/>
          <a:lstStyle/>
          <a:p>
            <a:pPr eaLnBrk="1" hangingPunct="1"/>
            <a:r>
              <a:rPr lang="zh-CN" sz="2400" smtClean="0">
                <a:ea typeface="宋体" panose="02010600030101010101" pitchFamily="2" charset="-122"/>
              </a:rPr>
              <a:t>步骤 8购买完成后，点击“返回云服务器列表”，查看购买的服务器状态信息。同时也可以在云服务器列表中看到该弹性云服务器的弹性公网IP地址。</a:t>
            </a:r>
            <a:endParaRPr lang="zh-CN" sz="2400" smtClean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835" y="45402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开发环境搭建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pic>
        <p:nvPicPr>
          <p:cNvPr id="116" name="图片 1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795" y="3560445"/>
            <a:ext cx="6816725" cy="1684655"/>
          </a:xfrm>
          <a:prstGeom prst="rect">
            <a:avLst/>
          </a:prstGeom>
          <a:ln w="12696" cmpd="sng">
            <a:solidFill>
              <a:schemeClr val="bg1">
                <a:lumMod val="85000"/>
              </a:schemeClr>
            </a:solidFill>
            <a:prstDash val="solid"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98600"/>
            <a:ext cx="8229600" cy="3966845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anose="02010600030101010101" pitchFamily="2" charset="-122"/>
              </a:rPr>
              <a:t>打开电脑上putty工具，点击红色方框内的图标新建会话</a:t>
            </a:r>
            <a:endParaRPr 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9654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环境登录验证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210" y="2631440"/>
            <a:ext cx="3599815" cy="3559175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315085"/>
            <a:ext cx="8229600" cy="3966845"/>
          </a:xfrm>
        </p:spPr>
        <p:txBody>
          <a:bodyPr/>
          <a:lstStyle/>
          <a:p>
            <a:pPr eaLnBrk="1" hangingPunct="1"/>
            <a:r>
              <a:rPr lang="zh-CN" smtClean="0">
                <a:ea typeface="宋体" panose="02010600030101010101" pitchFamily="2" charset="-122"/>
              </a:rPr>
              <a:t>如图，红框填写为申请的弹性公网ip，点击open按钮。</a:t>
            </a:r>
            <a:endParaRPr 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9654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环境登录验证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0230" y="2277110"/>
            <a:ext cx="4239260" cy="4152265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315085"/>
            <a:ext cx="8229600" cy="3966845"/>
          </a:xfrm>
        </p:spPr>
        <p:txBody>
          <a:bodyPr/>
          <a:lstStyle/>
          <a:p>
            <a:pPr eaLnBrk="1" hangingPunct="1"/>
            <a:r>
              <a:rPr lang="zh-CN" sz="2800" smtClean="0">
                <a:ea typeface="宋体" panose="02010600030101010101" pitchFamily="2" charset="-122"/>
              </a:rPr>
              <a:t>步骤 3进行身份验证设置，在login as输入用户名root，图中password输入购买ECS时设置的密码，点击确定, 出现Welcome to Huawei Cloud Service表示链接成功。</a:t>
            </a:r>
            <a:endParaRPr lang="zh-CN" sz="280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smtClean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9654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环境登录验证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pic>
        <p:nvPicPr>
          <p:cNvPr id="117" name="图片 1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9148" y="3470593"/>
            <a:ext cx="4380865" cy="2009775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315085"/>
            <a:ext cx="8229600" cy="3966845"/>
          </a:xfrm>
        </p:spPr>
        <p:txBody>
          <a:bodyPr/>
          <a:lstStyle/>
          <a:p>
            <a:pPr eaLnBrk="1" hangingPunct="1"/>
            <a:r>
              <a:rPr lang="zh-CN" sz="2800" smtClean="0">
                <a:ea typeface="宋体" panose="02010600030101010101" pitchFamily="2" charset="-122"/>
              </a:rPr>
              <a:t>步骤 4输入pyhton3</a:t>
            </a:r>
            <a:endParaRPr lang="zh-CN" sz="2800" smtClean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9654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环境登录验证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2757170"/>
            <a:ext cx="7578090" cy="1082675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920240"/>
            <a:ext cx="8229600" cy="3361690"/>
          </a:xfrm>
        </p:spPr>
        <p:txBody>
          <a:bodyPr/>
          <a:lstStyle/>
          <a:p>
            <a:pPr eaLnBrk="1" hangingPunct="1"/>
            <a:r>
              <a:rPr lang="zh-CN" sz="2800" smtClean="0">
                <a:ea typeface="宋体" panose="02010600030101010101" pitchFamily="2" charset="-122"/>
              </a:rPr>
              <a:t>步骤 1在ECS主机上新建python目录，输入命令：mkdir python。</a:t>
            </a:r>
            <a:endParaRPr lang="zh-CN" sz="2800" smtClean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9654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代码上传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67865" y="3231197"/>
            <a:ext cx="5080000" cy="1122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600" b="0" u="none">
                <a:latin typeface="Huawei Sans" charset="0"/>
                <a:ea typeface="Huawei Sans" charset="0"/>
                <a:cs typeface="Huawei Sans" charset="0"/>
              </a:rPr>
              <a:t>[root@kp-test test]# mkdir  </a:t>
            </a:r>
            <a:r>
              <a:rPr lang="en-US" altLang="zh-CN" sz="1600" b="0" u="none">
                <a:latin typeface="方正兰亭黑简体" charset="0"/>
                <a:ea typeface="方正兰亭黑简体" charset="0"/>
                <a:cs typeface="方正兰亭黑简体" charset="0"/>
              </a:rPr>
              <a:t>py</a:t>
            </a:r>
            <a:r>
              <a:rPr lang="en-US" altLang="zh-CN" sz="1600" b="0" u="none">
                <a:latin typeface="Huawei Sans" charset="0"/>
                <a:ea typeface="Huawei Sans" charset="0"/>
                <a:cs typeface="Huawei Sans" charset="0"/>
              </a:rPr>
              <a:t>thon[root@kp-test test]# lstest[root@kp-test test]#</a:t>
            </a:r>
            <a:endParaRPr lang="zh-CN" altLang="en-US" sz="16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439545"/>
            <a:ext cx="8229600" cy="3361690"/>
          </a:xfrm>
        </p:spPr>
        <p:txBody>
          <a:bodyPr/>
          <a:lstStyle/>
          <a:p>
            <a:pPr eaLnBrk="1" hangingPunct="1"/>
            <a:r>
              <a:rPr lang="zh-CN" sz="2800" smtClean="0">
                <a:ea typeface="宋体" panose="02010600030101010101" pitchFamily="2" charset="-122"/>
              </a:rPr>
              <a:t>步骤 2上传源码至ECS主机。</a:t>
            </a:r>
            <a:endParaRPr lang="zh-CN" sz="280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sz="2800" smtClean="0">
                <a:ea typeface="宋体" panose="02010600030101010101" pitchFamily="2" charset="-122"/>
              </a:rPr>
              <a:t>打开winscp输入用户名和密码，把本地代码上传至ESC服务器上(这里是以猜字谜代码为例子，以后上传的代码参考此处)。</a:t>
            </a:r>
            <a:endParaRPr lang="zh-CN" sz="2800" smtClean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9654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代码上传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pic>
        <p:nvPicPr>
          <p:cNvPr id="152" name="图片 1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3646805"/>
            <a:ext cx="8276590" cy="2160905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9654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实验环境清理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565" y="1702435"/>
            <a:ext cx="8229600" cy="3966845"/>
          </a:xfrm>
        </p:spPr>
        <p:txBody>
          <a:bodyPr/>
          <a:p>
            <a:pPr marL="914400" lvl="1" indent="-457200" eaLnBrk="1" hangingPunct="1"/>
            <a:r>
              <a:rPr lang="zh-CN" smtClean="0">
                <a:ea typeface="宋体" panose="02010600030101010101" pitchFamily="2" charset="-122"/>
              </a:rPr>
              <a:t>步骤 1打开华为云，点击控制台。</a:t>
            </a:r>
            <a:endParaRPr 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  <a:sym typeface="+mn-ea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51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2500630"/>
            <a:ext cx="7480300" cy="316865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67640" y="214630"/>
            <a:ext cx="8376285" cy="3892550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zh-CN" sz="3200" b="1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None/>
            </a:pPr>
            <a:r>
              <a:rPr lang="zh-CN" sz="32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远程访问服务器工具准备</a:t>
            </a:r>
            <a:endParaRPr lang="en-US" altLang="zh-CN" sz="320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785495" y="1761490"/>
          <a:ext cx="7758430" cy="3793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275"/>
                <a:gridCol w="5685155"/>
              </a:tblGrid>
              <a:tr h="210185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800" b="0" u="none">
                          <a:latin typeface="仿宋" panose="02010609060101010101" charset="-122"/>
                          <a:ea typeface="仿宋" panose="02010609060101010101" charset="-122"/>
                          <a:cs typeface="Huawei Sans" charset="0"/>
                        </a:rPr>
                        <a:t>putty</a:t>
                      </a:r>
                      <a:endParaRPr lang="en-US" altLang="zh-CN" sz="2800" b="0" u="none">
                        <a:latin typeface="仿宋" panose="02010609060101010101" charset="-122"/>
                        <a:ea typeface="仿宋" panose="02010609060101010101" charset="-122"/>
                        <a:cs typeface="Huawei Sans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800" b="0" u="none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https://www.chiark.greenend.org.uk/~sgtatham/putty/latest.html</a:t>
                      </a:r>
                      <a:endParaRPr lang="en-US" altLang="zh-CN" sz="2800" b="0" u="none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16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800" b="0" u="none">
                          <a:latin typeface="仿宋" panose="02010609060101010101" charset="-122"/>
                          <a:ea typeface="仿宋" panose="02010609060101010101" charset="-122"/>
                          <a:cs typeface="Huawei Sans" charset="0"/>
                        </a:rPr>
                        <a:t>winScp</a:t>
                      </a:r>
                      <a:endParaRPr lang="en-US" altLang="zh-CN" sz="2800" b="0" u="none">
                        <a:latin typeface="仿宋" panose="02010609060101010101" charset="-122"/>
                        <a:ea typeface="仿宋" panose="02010609060101010101" charset="-122"/>
                        <a:cs typeface="Huawei Sans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800" b="0" u="none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https://winscp.net/eng/download.php</a:t>
                      </a:r>
                      <a:endParaRPr lang="en-US" altLang="zh-CN" sz="2800" b="0" u="none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9654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实验环境清理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6870" y="1509395"/>
            <a:ext cx="8229600" cy="3966845"/>
          </a:xfrm>
        </p:spPr>
        <p:txBody>
          <a:bodyPr/>
          <a:p>
            <a:pPr marL="914400" lvl="1" indent="-457200" eaLnBrk="1" hangingPunct="1"/>
            <a:r>
              <a:rPr lang="zh-CN" smtClean="0">
                <a:ea typeface="宋体" panose="02010600030101010101" pitchFamily="2" charset="-122"/>
              </a:rPr>
              <a:t>步骤 2点击弹性云服务器ECS,点击更多，点击删除。</a:t>
            </a:r>
            <a:endParaRPr 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  <a:sym typeface="+mn-ea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52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715" y="2715895"/>
            <a:ext cx="6765925" cy="3225165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9654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实验环境清理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6870" y="1509395"/>
            <a:ext cx="8229600" cy="3966845"/>
          </a:xfrm>
        </p:spPr>
        <p:txBody>
          <a:bodyPr/>
          <a:p>
            <a:pPr marL="914400" lvl="1" indent="-457200" eaLnBrk="1" hangingPunct="1"/>
            <a:r>
              <a:rPr lang="zh-CN" smtClean="0">
                <a:ea typeface="宋体" panose="02010600030101010101" pitchFamily="2" charset="-122"/>
              </a:rPr>
              <a:t>步骤 3点击删除后，点击释放云服务绑定的公网ip, 点击删除云服务挂载的数据盘。</a:t>
            </a:r>
            <a:endParaRPr 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  <a:sym typeface="+mn-ea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53" name="图片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0415" y="2793365"/>
            <a:ext cx="5186680" cy="334391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9654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实验环境清理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6870" y="1509395"/>
            <a:ext cx="8229600" cy="3966845"/>
          </a:xfrm>
        </p:spPr>
        <p:txBody>
          <a:bodyPr/>
          <a:p>
            <a:pPr marL="914400" lvl="1" indent="-457200" eaLnBrk="1" hangingPunct="1"/>
            <a:r>
              <a:rPr lang="zh-CN" smtClean="0">
                <a:ea typeface="宋体" panose="02010600030101010101" pitchFamily="2" charset="-122"/>
              </a:rPr>
              <a:t>步骤 4接着在点击控制台，点击虚拟私有云vpc。</a:t>
            </a:r>
            <a:endParaRPr 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  <a:sym typeface="+mn-ea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55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855" y="2707005"/>
            <a:ext cx="7205345" cy="262255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9654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实验环境清理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6870" y="1509395"/>
            <a:ext cx="8229600" cy="3966845"/>
          </a:xfrm>
        </p:spPr>
        <p:txBody>
          <a:bodyPr/>
          <a:p>
            <a:pPr marL="914400" lvl="1" indent="-457200" eaLnBrk="1" hangingPunct="1"/>
            <a:r>
              <a:rPr lang="zh-CN" smtClean="0">
                <a:ea typeface="宋体" panose="02010600030101010101" pitchFamily="2" charset="-122"/>
              </a:rPr>
              <a:t>点击虚拟私有云；点击子网。在右侧子网点击删除。</a:t>
            </a:r>
            <a:endParaRPr 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  <a:sym typeface="+mn-ea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56" name="图片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2374265"/>
            <a:ext cx="5118100" cy="1356360"/>
          </a:xfrm>
          <a:prstGeom prst="rect">
            <a:avLst/>
          </a:prstGeom>
        </p:spPr>
      </p:pic>
      <p:pic>
        <p:nvPicPr>
          <p:cNvPr id="58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3" y="3886835"/>
            <a:ext cx="5051425" cy="1508760"/>
          </a:xfrm>
          <a:prstGeom prst="rect">
            <a:avLst/>
          </a:prstGeom>
        </p:spPr>
      </p:pic>
      <p:pic>
        <p:nvPicPr>
          <p:cNvPr id="59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18" y="5294630"/>
            <a:ext cx="3286125" cy="14097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9654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实验环境清理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6870" y="1509395"/>
            <a:ext cx="8229600" cy="3966845"/>
          </a:xfrm>
        </p:spPr>
        <p:txBody>
          <a:bodyPr/>
          <a:p>
            <a:pPr marL="914400" lvl="1" indent="-457200" eaLnBrk="1" hangingPunct="1"/>
            <a:r>
              <a:rPr lang="zh-CN" smtClean="0">
                <a:ea typeface="宋体" panose="02010600030101010101" pitchFamily="2" charset="-122"/>
              </a:rPr>
              <a:t>接着点击虚拟私有云，点击删除</a:t>
            </a:r>
            <a:endParaRPr 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  <a:sym typeface="+mn-ea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62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2167890"/>
            <a:ext cx="8438515" cy="1100455"/>
          </a:xfrm>
          <a:prstGeom prst="rect">
            <a:avLst/>
          </a:prstGeom>
        </p:spPr>
      </p:pic>
      <p:pic>
        <p:nvPicPr>
          <p:cNvPr id="63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8" y="3352800"/>
            <a:ext cx="3631565" cy="1941830"/>
          </a:xfrm>
          <a:prstGeom prst="rect">
            <a:avLst/>
          </a:prstGeom>
        </p:spPr>
      </p:pic>
      <p:pic>
        <p:nvPicPr>
          <p:cNvPr id="64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38" y="3723640"/>
            <a:ext cx="2499995" cy="258699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9654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实验环境清理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6870" y="1509395"/>
            <a:ext cx="8229600" cy="3966845"/>
          </a:xfrm>
        </p:spPr>
        <p:txBody>
          <a:bodyPr/>
          <a:p>
            <a:pPr marL="914400" lvl="1" indent="-457200" eaLnBrk="1" hangingPunct="1"/>
            <a:r>
              <a:rPr lang="zh-CN" smtClean="0">
                <a:ea typeface="宋体" panose="02010600030101010101" pitchFamily="2" charset="-122"/>
              </a:rPr>
              <a:t>点击控制台出现如下，即全部释放完毕</a:t>
            </a:r>
            <a:endParaRPr lang="zh-CN" smtClean="0">
              <a:ea typeface="宋体" panose="02010600030101010101" pitchFamily="2" charset="-122"/>
            </a:endParaRPr>
          </a:p>
        </p:txBody>
      </p:sp>
      <p:pic>
        <p:nvPicPr>
          <p:cNvPr id="65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2800985"/>
            <a:ext cx="7971155" cy="2026285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1918970"/>
            <a:ext cx="7277735" cy="3020060"/>
          </a:xfrm>
        </p:spPr>
        <p:txBody>
          <a:bodyPr/>
          <a:lstStyle/>
          <a:p>
            <a:pPr eaLnBrk="1" hangingPunct="1"/>
            <a:r>
              <a:rPr lang="zh-CN" sz="2000" smtClean="0">
                <a:ea typeface="宋体" panose="02010600030101010101" pitchFamily="2" charset="-122"/>
              </a:rPr>
              <a:t>步骤 1：打开华为公有云www.huaweicloud.com网页，点击右上角“登录”，在登录窗口中输入账号密码登录华为公有云。</a:t>
            </a:r>
            <a:endParaRPr lang="zh-CN" sz="2000" smtClean="0">
              <a:ea typeface="宋体" panose="02010600030101010101" pitchFamily="2" charset="-122"/>
            </a:endParaRPr>
          </a:p>
          <a:p>
            <a:pPr eaLnBrk="1" hangingPunct="1"/>
            <a:endParaRPr lang="zh-CN" sz="200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sz="2000" smtClean="0">
                <a:ea typeface="宋体" panose="02010600030101010101" pitchFamily="2" charset="-122"/>
              </a:rPr>
              <a:t>步骤 2：选择“产品”“基础服务”“虚拟私有云 VPC”。</a:t>
            </a:r>
            <a:endParaRPr lang="zh-CN" sz="2000" smtClean="0">
              <a:ea typeface="宋体" panose="02010600030101010101" pitchFamily="2" charset="-122"/>
            </a:endParaRPr>
          </a:p>
          <a:p>
            <a:pPr eaLnBrk="1" hangingPunct="1"/>
            <a:endParaRPr lang="zh-CN" sz="200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sz="2000" smtClean="0">
                <a:ea typeface="宋体" panose="02010600030101010101" pitchFamily="2" charset="-122"/>
              </a:rPr>
              <a:t>步骤 3：点击“访问控制台”，进入网络控制台VPC页签。在网络控制台VPC页签点击右上角“创建虚拟私有云”选项。</a:t>
            </a:r>
            <a:endParaRPr lang="zh-CN" sz="2000" smtClean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835" y="45402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开发环境搭建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pic>
        <p:nvPicPr>
          <p:cNvPr id="87" name="图片 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965" y="4939030"/>
            <a:ext cx="7519035" cy="1385570"/>
          </a:xfrm>
          <a:prstGeom prst="rect">
            <a:avLst/>
          </a:prstGeom>
          <a:ln w="12696" cmpd="sng">
            <a:solidFill>
              <a:srgbClr val="D9D9D9"/>
            </a:solidFill>
            <a:prstDash val="solid"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2815" y="1729105"/>
            <a:ext cx="7277735" cy="954405"/>
          </a:xfrm>
        </p:spPr>
        <p:txBody>
          <a:bodyPr/>
          <a:lstStyle/>
          <a:p>
            <a:pPr eaLnBrk="1" hangingPunct="1"/>
            <a:r>
              <a:rPr lang="zh-CN" sz="2400" smtClean="0">
                <a:ea typeface="宋体" panose="02010600030101010101" pitchFamily="2" charset="-122"/>
              </a:rPr>
              <a:t>步骤 4按照如下表格配置VPC属性，然后点击右下角“立即创建”。</a:t>
            </a:r>
            <a:endParaRPr lang="zh-CN" sz="2400" smtClean="0">
              <a:ea typeface="宋体" panose="02010600030101010101" pitchFamily="2" charset="-122"/>
            </a:endParaRPr>
          </a:p>
          <a:p>
            <a:pPr eaLnBrk="1" hangingPunct="1"/>
            <a:endParaRPr lang="zh-CN" sz="2400" smtClean="0">
              <a:ea typeface="宋体" panose="02010600030101010101" pitchFamily="2" charset="-122"/>
            </a:endParaRPr>
          </a:p>
          <a:p>
            <a:pPr eaLnBrk="1" hangingPunct="1"/>
            <a:endParaRPr lang="zh-CN" sz="2400" smtClean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835" y="45402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开发环境搭建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2055" y="2761615"/>
            <a:ext cx="4199255" cy="320802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5785" y="1729105"/>
            <a:ext cx="7277735" cy="954405"/>
          </a:xfrm>
        </p:spPr>
        <p:txBody>
          <a:bodyPr/>
          <a:lstStyle/>
          <a:p>
            <a:pPr eaLnBrk="1" hangingPunct="1"/>
            <a:r>
              <a:rPr lang="zh-CN" sz="2400" smtClean="0">
                <a:ea typeface="宋体" panose="02010600030101010101" pitchFamily="2" charset="-122"/>
              </a:rPr>
              <a:t>步骤 5展开网络控制台左侧列表的访问控制，选择“安全组”，进入安全组页签。默认安全组即可。</a:t>
            </a:r>
            <a:endParaRPr lang="zh-CN" sz="2400" smtClean="0">
              <a:ea typeface="宋体" panose="02010600030101010101" pitchFamily="2" charset="-122"/>
            </a:endParaRPr>
          </a:p>
          <a:p>
            <a:pPr eaLnBrk="1" hangingPunct="1"/>
            <a:endParaRPr lang="zh-CN" sz="2400" smtClean="0">
              <a:ea typeface="宋体" panose="02010600030101010101" pitchFamily="2" charset="-122"/>
            </a:endParaRPr>
          </a:p>
          <a:p>
            <a:pPr eaLnBrk="1" hangingPunct="1"/>
            <a:endParaRPr lang="zh-CN" sz="2400" smtClean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835" y="45402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开发环境搭建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pic>
        <p:nvPicPr>
          <p:cNvPr id="7" name="图片 7" descr="C:\Users\zWX941456\AppData\Roaming\eSpace_Desktop\UserData\zwx941456\imagefiles\6B07AE5B-EA7E-441F-9BDB-C327FB752E0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470" y="3378835"/>
            <a:ext cx="7553325" cy="8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5785" y="1729105"/>
            <a:ext cx="7277735" cy="954405"/>
          </a:xfrm>
        </p:spPr>
        <p:txBody>
          <a:bodyPr/>
          <a:lstStyle/>
          <a:p>
            <a:pPr eaLnBrk="1" hangingPunct="1"/>
            <a:r>
              <a:rPr lang="zh-CN" sz="2400" smtClean="0">
                <a:ea typeface="宋体" panose="02010600030101010101" pitchFamily="2" charset="-122"/>
              </a:rPr>
              <a:t>步骤 6选择“服务列表”“计算”“弹性云服务器ECS”，进入云服务器控制台的弹性云服务器页签。</a:t>
            </a:r>
            <a:endParaRPr lang="zh-CN" sz="2400" smtClean="0">
              <a:ea typeface="宋体" panose="02010600030101010101" pitchFamily="2" charset="-122"/>
            </a:endParaRPr>
          </a:p>
          <a:p>
            <a:pPr eaLnBrk="1" hangingPunct="1"/>
            <a:endParaRPr lang="zh-CN" sz="2400" smtClean="0">
              <a:ea typeface="宋体" panose="02010600030101010101" pitchFamily="2" charset="-122"/>
            </a:endParaRPr>
          </a:p>
          <a:p>
            <a:pPr eaLnBrk="1" hangingPunct="1"/>
            <a:endParaRPr lang="zh-CN" sz="2400" smtClean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835" y="45402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开发环境搭建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1505" y="2683510"/>
            <a:ext cx="5076825" cy="2059305"/>
          </a:xfrm>
          <a:prstGeom prst="rect">
            <a:avLst/>
          </a:prstGeom>
          <a:ln w="12696" cmpd="sng">
            <a:solidFill>
              <a:schemeClr val="bg1">
                <a:lumMod val="85000"/>
              </a:schemeClr>
            </a:solidFill>
            <a:prstDash val="solid"/>
          </a:ln>
        </p:spPr>
      </p:pic>
      <p:pic>
        <p:nvPicPr>
          <p:cNvPr id="97" name="图片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05" y="5069205"/>
            <a:ext cx="5107940" cy="1457325"/>
          </a:xfrm>
          <a:prstGeom prst="rect">
            <a:avLst/>
          </a:prstGeom>
          <a:ln w="12696" cmpd="sng">
            <a:solidFill>
              <a:schemeClr val="bg1">
                <a:lumMod val="85000"/>
              </a:schemeClr>
            </a:solidFill>
            <a:prstDash val="solid"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2815" y="1649095"/>
            <a:ext cx="1796415" cy="4690110"/>
          </a:xfrm>
        </p:spPr>
        <p:txBody>
          <a:bodyPr/>
          <a:lstStyle/>
          <a:p>
            <a:pPr eaLnBrk="1" hangingPunct="1"/>
            <a:r>
              <a:rPr lang="zh-CN" sz="2400" smtClean="0">
                <a:ea typeface="宋体" panose="02010600030101010101" pitchFamily="2" charset="-122"/>
              </a:rPr>
              <a:t>步骤 7点击“购买弹性云服务器”，按如下参数分别购买一台弹性云服务器。</a:t>
            </a:r>
            <a:endParaRPr lang="zh-CN" sz="2400" smtClean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835" y="45402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开发环境搭建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3436067" y="1409640"/>
          <a:ext cx="476440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4238"/>
                <a:gridCol w="2609850"/>
              </a:tblGrid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D8D8D8"/>
                          </a:highlight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参数</a:t>
                      </a:r>
                      <a:endParaRPr lang="zh-CN" altLang="en-US" sz="1000" b="1" u="none">
                        <a:highlight>
                          <a:srgbClr val="D8D8D8"/>
                        </a:highlight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1" u="none">
                          <a:highlight>
                            <a:srgbClr val="D8D8D8"/>
                          </a:highlight>
                          <a:latin typeface="Huawei Sans" charset="0"/>
                          <a:ea typeface="Huawei Sans" charset="0"/>
                          <a:cs typeface="Huawei Sans" charset="0"/>
                        </a:rPr>
                        <a:t>openEuler</a:t>
                      </a:r>
                      <a:r>
                        <a:rPr lang="zh-CN" altLang="en-US" sz="1000" b="1" u="none">
                          <a:highlight>
                            <a:srgbClr val="D8D8D8"/>
                          </a:highlight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配置</a:t>
                      </a:r>
                      <a:endParaRPr lang="zh-CN" altLang="en-US" sz="1000" b="1" u="none">
                        <a:highlight>
                          <a:srgbClr val="D8D8D8"/>
                        </a:highlight>
                        <a:latin typeface="Huawei Sans" charset="0"/>
                        <a:ea typeface="Huawei Sans" charset="0"/>
                        <a:cs typeface="Huawei Sans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计费模式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按需计费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区域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华北</a:t>
                      </a:r>
                      <a:r>
                        <a:rPr lang="en-US" altLang="zh-CN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-</a:t>
                      </a: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北京四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CPU</a:t>
                      </a: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架构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鲲鹏计算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规格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kc1.large.2 | 2vCPUs | 4GB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公共镜像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1000" b="0" u="none">
                          <a:latin typeface="Huawei Sans" charset="0"/>
                          <a:ea typeface="Huawei Sans" charset="0"/>
                          <a:cs typeface="Huawei Sans" charset="0"/>
                        </a:rPr>
                        <a:t>openEuler 20.03 64bit with ARM(40GB)</a:t>
                      </a:r>
                      <a:endParaRPr lang="zh-CN" altLang="en-US" sz="1000" b="0" u="none">
                        <a:latin typeface="Huawei Sans" charset="0"/>
                        <a:ea typeface="Huawei Sans" charset="0"/>
                        <a:cs typeface="Huawei Sans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系统盘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高</a:t>
                      </a:r>
                      <a:r>
                        <a:rPr lang="en-US" altLang="zh-CN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I/O</a:t>
                      </a: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，</a:t>
                      </a:r>
                      <a:r>
                        <a:rPr lang="en-US" altLang="zh-CN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40GB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网络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vpc-test | subnet-test | </a:t>
                      </a: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手动分配</a:t>
                      </a:r>
                      <a:r>
                        <a:rPr lang="en-US" altLang="zh-CN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IP</a:t>
                      </a: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地址 </a:t>
                      </a:r>
                      <a:r>
                        <a:rPr lang="en-US" altLang="zh-CN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| 192.168.1.20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安全组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sg-test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弹性公网</a:t>
                      </a:r>
                      <a:r>
                        <a:rPr lang="en-US" altLang="zh-CN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IP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现在购买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路线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全动态</a:t>
                      </a:r>
                      <a:r>
                        <a:rPr lang="en-US" altLang="zh-CN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BGP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公网带宽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按流量计费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带宽大小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1000" b="0" u="none">
                          <a:latin typeface="Huawei Sans" charset="0"/>
                          <a:ea typeface="Huawei Sans" charset="0"/>
                          <a:cs typeface="Huawei Sans" charset="0"/>
                        </a:rPr>
                        <a:t>5Mbit/s</a:t>
                      </a:r>
                      <a:endParaRPr lang="zh-CN" altLang="en-US" sz="1000" b="0" u="none">
                        <a:latin typeface="Huawei Sans" charset="0"/>
                        <a:ea typeface="Huawei Sans" charset="0"/>
                        <a:cs typeface="Huawei Sans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云服务器名称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1000" b="0" u="none">
                          <a:latin typeface="Huawei Sans" charset="0"/>
                          <a:ea typeface="Huawei Sans" charset="0"/>
                          <a:cs typeface="Huawei Sans" charset="0"/>
                        </a:rPr>
                        <a:t>openEuler</a:t>
                      </a:r>
                      <a:endParaRPr lang="zh-CN" altLang="en-US" sz="1000" b="0" u="none">
                        <a:latin typeface="Huawei Sans" charset="0"/>
                        <a:ea typeface="Huawei Sans" charset="0"/>
                        <a:cs typeface="Huawei Sans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登录凭证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密码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用户名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root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密码</a:t>
                      </a:r>
                      <a:r>
                        <a:rPr lang="en-US" altLang="zh-CN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/</a:t>
                      </a: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确认密码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自行设置密码，要求</a:t>
                      </a:r>
                      <a:r>
                        <a:rPr lang="en-US" altLang="zh-CN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8</a:t>
                      </a: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位以上且包含大小写字母、数字、特殊字符中三种以上字符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云备份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1000" b="0" u="none">
                          <a:latin typeface="方正兰亭黑简体" charset="0"/>
                          <a:ea typeface="方正兰亭黑简体" charset="0"/>
                          <a:cs typeface="方正兰亭黑简体" charset="0"/>
                        </a:rPr>
                        <a:t>暂不购买</a:t>
                      </a:r>
                      <a:endParaRPr lang="zh-CN" altLang="en-US" sz="1000" b="0" u="none">
                        <a:latin typeface="方正兰亭黑简体" charset="0"/>
                        <a:ea typeface="方正兰亭黑简体" charset="0"/>
                        <a:cs typeface="方正兰亭黑简体" charset="0"/>
                      </a:endParaRPr>
                    </a:p>
                  </a:txBody>
                  <a:tcPr marL="0" marR="68580" marT="50800" marB="508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921385" y="7429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开发环境搭建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pic>
        <p:nvPicPr>
          <p:cNvPr id="108" name="图片 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1217295"/>
            <a:ext cx="4650105" cy="1852295"/>
          </a:xfrm>
          <a:prstGeom prst="rect">
            <a:avLst/>
          </a:prstGeom>
          <a:ln w="12696" cmpd="sng">
            <a:solidFill>
              <a:schemeClr val="bg1">
                <a:lumMod val="85000"/>
              </a:schemeClr>
            </a:solidFill>
            <a:prstDash val="solid"/>
          </a:ln>
        </p:spPr>
      </p:pic>
      <p:pic>
        <p:nvPicPr>
          <p:cNvPr id="109" name="图片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3069590"/>
            <a:ext cx="4650105" cy="2061845"/>
          </a:xfrm>
          <a:prstGeom prst="rect">
            <a:avLst/>
          </a:prstGeom>
          <a:ln w="12696" cmpd="sng">
            <a:solidFill>
              <a:schemeClr val="bg1">
                <a:lumMod val="85000"/>
              </a:schemeClr>
            </a:solidFill>
            <a:prstDash val="solid"/>
          </a:ln>
        </p:spPr>
      </p:pic>
      <p:pic>
        <p:nvPicPr>
          <p:cNvPr id="110" name="图片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340" y="5008245"/>
            <a:ext cx="4513580" cy="1826260"/>
          </a:xfrm>
          <a:prstGeom prst="rect">
            <a:avLst/>
          </a:prstGeom>
          <a:ln w="12696" cmpd="sng">
            <a:solidFill>
              <a:schemeClr val="bg1">
                <a:lumMod val="85000"/>
              </a:schemeClr>
            </a:solidFill>
            <a:prstDash val="solid"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921385" y="74295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smtClean="0">
                <a:ea typeface="宋体" panose="02010600030101010101" pitchFamily="2" charset="-122"/>
              </a:rPr>
              <a:t>开发环境搭建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0970" y="1099820"/>
            <a:ext cx="5080000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800" b="0" u="none">
                <a:latin typeface="方正兰亭黑简体" charset="0"/>
                <a:ea typeface="方正兰亭黑简体" charset="0"/>
                <a:cs typeface="方正兰亭黑简体" charset="0"/>
              </a:rPr>
              <a:t>点击“下一步：配置网络”</a:t>
            </a:r>
            <a:endParaRPr lang="zh-CN" altLang="en-US" sz="1800"/>
          </a:p>
        </p:txBody>
      </p:sp>
      <p:pic>
        <p:nvPicPr>
          <p:cNvPr id="112" name="图片 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5210" y="4863783"/>
            <a:ext cx="4966970" cy="1849755"/>
          </a:xfrm>
          <a:prstGeom prst="rect">
            <a:avLst/>
          </a:prstGeom>
          <a:ln w="12696" cmpd="sng">
            <a:solidFill>
              <a:schemeClr val="bg1">
                <a:lumMod val="85000"/>
              </a:schemeClr>
            </a:solidFill>
            <a:prstDash val="solid"/>
          </a:ln>
        </p:spPr>
      </p:pic>
      <p:pic>
        <p:nvPicPr>
          <p:cNvPr id="111" name="图片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8" y="1523683"/>
            <a:ext cx="5296535" cy="3223895"/>
          </a:xfrm>
          <a:prstGeom prst="rect">
            <a:avLst/>
          </a:prstGeom>
          <a:ln w="12696" cmpd="sng">
            <a:solidFill>
              <a:schemeClr val="bg1">
                <a:lumMod val="85000"/>
              </a:schemeClr>
            </a:solidFill>
            <a:prstDash val="solid"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ZUHighPerformanceLab">
  <a:themeElements>
    <a:clrScheme name="LZUHighPerformance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ZUHighPerformanceL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hlink">
                <a:gamma/>
                <a:tint val="69804"/>
                <a:invGamma/>
              </a:schemeClr>
            </a:gs>
            <a:gs pos="100000">
              <a:schemeClr val="hlink"/>
            </a:gs>
          </a:gsLst>
          <a:lin ang="2700000" scaled="1"/>
        </a:gradFill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hlink">
                <a:gamma/>
                <a:tint val="69804"/>
                <a:invGamma/>
              </a:schemeClr>
            </a:gs>
            <a:gs pos="100000">
              <a:schemeClr val="hlink"/>
            </a:gs>
          </a:gsLst>
          <a:lin ang="2700000" scaled="1"/>
        </a:gradFill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ZUHighPerformance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ZUHighPerformanceLa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ZUHighPerformanceLa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ZUHighPerformanceLa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ZUHighPerformanceLa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ZUHighPerformanceLa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ZUHighPerformanceLa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ZUHighPerformanceLa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ZUHighPerformanceLa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ZUHighPerformanceLa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ZUHighPerformanceLa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ZUHighPerformanceLa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0</TotalTime>
  <Words>1530</Words>
  <Application>WPS 演示</Application>
  <PresentationFormat>全屏显示(4:3)</PresentationFormat>
  <Paragraphs>216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隶书</vt:lpstr>
      <vt:lpstr>Engravers MT</vt:lpstr>
      <vt:lpstr>微软雅黑</vt:lpstr>
      <vt:lpstr>Huawei Sans</vt:lpstr>
      <vt:lpstr>Times New Roman</vt:lpstr>
      <vt:lpstr>Segoe Print</vt:lpstr>
      <vt:lpstr>仿宋</vt:lpstr>
      <vt:lpstr>方正兰亭黑简体</vt:lpstr>
      <vt:lpstr>黑体</vt:lpstr>
      <vt:lpstr>Arial Unicode MS</vt:lpstr>
      <vt:lpstr>LZUHighPerformanceLab</vt:lpstr>
      <vt:lpstr>华为渠道、资源和任务介绍</vt:lpstr>
      <vt:lpstr>PowerPoint 演示文稿</vt:lpstr>
      <vt:lpstr>阅读源代码的收获</vt:lpstr>
      <vt:lpstr>开发环境搭建</vt:lpstr>
      <vt:lpstr>开发环境搭建</vt:lpstr>
      <vt:lpstr>开发环境搭建</vt:lpstr>
      <vt:lpstr>开发环境搭建</vt:lpstr>
      <vt:lpstr>开发环境搭建</vt:lpstr>
      <vt:lpstr>开发环境搭建</vt:lpstr>
      <vt:lpstr>开发环境搭建</vt:lpstr>
      <vt:lpstr>开发环境搭建</vt:lpstr>
      <vt:lpstr>开发环境搭建</vt:lpstr>
      <vt:lpstr>华为开源项目</vt:lpstr>
      <vt:lpstr>环境登录验证</vt:lpstr>
      <vt:lpstr>环境登录验证</vt:lpstr>
      <vt:lpstr>环境登录验证</vt:lpstr>
      <vt:lpstr>环境登录验证</vt:lpstr>
      <vt:lpstr>代码上传</vt:lpstr>
      <vt:lpstr>课程作业要求</vt:lpstr>
      <vt:lpstr>实验环境清理</vt:lpstr>
      <vt:lpstr>实验环境清理</vt:lpstr>
      <vt:lpstr>实验环境清理</vt:lpstr>
      <vt:lpstr>实验环境清理</vt:lpstr>
      <vt:lpstr>实验环境清理</vt:lpstr>
      <vt:lpstr>实验环境清理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thinkpad</cp:lastModifiedBy>
  <cp:revision>1195</cp:revision>
  <cp:lastPrinted>2113-01-01T00:00:00Z</cp:lastPrinted>
  <dcterms:created xsi:type="dcterms:W3CDTF">2113-01-01T00:00:00Z</dcterms:created>
  <dcterms:modified xsi:type="dcterms:W3CDTF">2022-12-04T15:16:19Z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2052-10.8.0.5715</vt:lpwstr>
  </property>
</Properties>
</file>