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5" r:id="rId4"/>
    <p:sldId id="281" r:id="rId5"/>
    <p:sldId id="258" r:id="rId6"/>
    <p:sldId id="259" r:id="rId7"/>
    <p:sldId id="275" r:id="rId8"/>
    <p:sldId id="273" r:id="rId9"/>
    <p:sldId id="274" r:id="rId10"/>
    <p:sldId id="279" r:id="rId11"/>
    <p:sldId id="271" r:id="rId12"/>
    <p:sldId id="282" r:id="rId13"/>
    <p:sldId id="280" r:id="rId14"/>
    <p:sldId id="260" r:id="rId15"/>
    <p:sldId id="266" r:id="rId16"/>
    <p:sldId id="269" r:id="rId17"/>
    <p:sldId id="268" r:id="rId18"/>
    <p:sldId id="267" r:id="rId19"/>
    <p:sldId id="261" r:id="rId20"/>
    <p:sldId id="270" r:id="rId21"/>
    <p:sldId id="272" r:id="rId22"/>
    <p:sldId id="263" r:id="rId23"/>
    <p:sldId id="264" r:id="rId24"/>
    <p:sldId id="287" r:id="rId25"/>
    <p:sldId id="286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8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zh-tw/Flask" TargetMode="External"/><Relationship Id="rId3" Type="http://schemas.openxmlformats.org/officeDocument/2006/relationships/hyperlink" Target="https://hackmd.io/@peterju/SkpFlj40s" TargetMode="External"/><Relationship Id="rId7" Type="http://schemas.openxmlformats.org/officeDocument/2006/relationships/hyperlink" Target="https://hackmd.io/@peterju/r1-Pk7V51l" TargetMode="External"/><Relationship Id="rId2" Type="http://schemas.openxmlformats.org/officeDocument/2006/relationships/hyperlink" Target="https://hackmd.io/@peterju/S1FoLvgbk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@peterju/Hkpa1mVcye" TargetMode="External"/><Relationship Id="rId11" Type="http://schemas.openxmlformats.org/officeDocument/2006/relationships/hyperlink" Target="https://zh.wikipedia.org/zh-tw/CSS" TargetMode="External"/><Relationship Id="rId5" Type="http://schemas.openxmlformats.org/officeDocument/2006/relationships/hyperlink" Target="https://hackmd.io/@peterju/BJmEbXV9Jg" TargetMode="External"/><Relationship Id="rId10" Type="http://schemas.openxmlformats.org/officeDocument/2006/relationships/hyperlink" Target="https://zh.wikipedia.org/zh-tw/HTML" TargetMode="External"/><Relationship Id="rId4" Type="http://schemas.openxmlformats.org/officeDocument/2006/relationships/hyperlink" Target="https://hackmd.io/@peterju/HJftWmE5kg" TargetMode="External"/><Relationship Id="rId9" Type="http://schemas.openxmlformats.org/officeDocument/2006/relationships/hyperlink" Target="https://zh.wikipedia.org/zh-tw/SQLit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95736" y="836712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To-Do List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67744" y="3717032"/>
            <a:ext cx="6172200" cy="1371600"/>
          </a:xfrm>
        </p:spPr>
        <p:txBody>
          <a:bodyPr>
            <a:normAutofit fontScale="25000" lnSpcReduction="2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第四組</a:t>
            </a:r>
            <a:r>
              <a:rPr lang="en-US" altLang="zh-TW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3B017154</a:t>
            </a:r>
            <a:r>
              <a:rPr lang="zh-TW" altLang="en-US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羅治圳</a:t>
            </a:r>
            <a:endParaRPr lang="en-US" altLang="zh-TW" sz="1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3B017024</a:t>
            </a:r>
            <a:r>
              <a:rPr lang="zh-TW" altLang="en-US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蘇致安</a:t>
            </a:r>
            <a:endParaRPr lang="en-US" altLang="zh-TW" sz="1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3B017043</a:t>
            </a:r>
            <a:r>
              <a:rPr lang="zh-TW" altLang="en-US" sz="1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呂祐岷</a:t>
            </a:r>
            <a:endParaRPr lang="en-US" altLang="zh-TW" sz="1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3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前端實</a:t>
            </a: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467600" cy="48737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共用模板與主頁面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介面互動功能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270028F-1ACC-5545-D0E1-D84CE634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8468"/>
              </p:ext>
            </p:extLst>
          </p:nvPr>
        </p:nvGraphicFramePr>
        <p:xfrm>
          <a:off x="1524000" y="2564904"/>
          <a:ext cx="62883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360864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71911908"/>
                    </a:ext>
                  </a:extLst>
                </a:gridCol>
                <a:gridCol w="2224360">
                  <a:extLst>
                    <a:ext uri="{9D8B030D-6E8A-4147-A177-3AD203B41FA5}">
                      <a16:colId xmlns:a16="http://schemas.microsoft.com/office/drawing/2014/main" xmlns="" val="282385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互動功能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22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base.html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繼承共通模板設計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響應式導行列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362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index.html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主頁面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任務狀態切換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002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edit_task.html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任務編輯頁面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表單驗證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資料更新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67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add_task.html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新增任務頁面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表單驗證、提交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382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1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後端開發</a:t>
            </a: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76955"/>
            <a:ext cx="2304256" cy="119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11" y="5661248"/>
            <a:ext cx="3634581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40968"/>
            <a:ext cx="1530377" cy="175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13" y="906272"/>
            <a:ext cx="1553494" cy="155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1685995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後端使用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作為主要撰寫語言。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進行路由建置、處理請求與回應。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SQLite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為資料庫，進行資料儲存與查詢。</a:t>
            </a: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SQLAlchemy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則為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提供了更直接的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ORM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操作，且方便整合配置和上下文管理。</a:t>
            </a:r>
          </a:p>
        </p:txBody>
      </p:sp>
    </p:spTree>
    <p:extLst>
      <p:ext uri="{BB962C8B-B14F-4D97-AF65-F5344CB8AC3E}">
        <p14:creationId xmlns:p14="http://schemas.microsoft.com/office/powerpoint/2010/main" val="52919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後端實</a:t>
            </a: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467600" cy="48737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資料庫初始化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任務管理功能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270028F-1ACC-5545-D0E1-D84CE634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70108"/>
              </p:ext>
            </p:extLst>
          </p:nvPr>
        </p:nvGraphicFramePr>
        <p:xfrm>
          <a:off x="1524000" y="2564904"/>
          <a:ext cx="643237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360864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171911908"/>
                    </a:ext>
                  </a:extLst>
                </a:gridCol>
                <a:gridCol w="2368376">
                  <a:extLst>
                    <a:ext uri="{9D8B030D-6E8A-4147-A177-3AD203B41FA5}">
                      <a16:colId xmlns:a16="http://schemas.microsoft.com/office/drawing/2014/main" xmlns="" val="282385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Route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220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顯示任務列表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依分類篩選或顯示全部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362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新增任務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填寫任務表單新增資料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/add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002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編輯任務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編輯已存在任務內容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/edit/&lt;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int:task_id</a:t>
                      </a:r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&gt;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67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切換完成狀態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切換任務完成與否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/task/&lt;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int:task_id</a:t>
                      </a:r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&gt;/toggle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8382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刪除任務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</a:t>
                      </a:r>
                      <a:r>
                        <a:rPr lang="zh-CN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指定</a:t>
                      </a:r>
                      <a:r>
                        <a:rPr lang="zh-TW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/task/&lt;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int:task_id</a:t>
                      </a:r>
                      <a:r>
                        <a:rPr lang="en-US" altLang="zh-TW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&gt;/delete</a:t>
                      </a:r>
                      <a:endParaRPr lang="zh-TW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1847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3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zh-TW" altLang="en-US" sz="3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93A32F5-859B-8D69-D6AC-002B183F3BD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620688"/>
            <a:ext cx="3960440" cy="5854095"/>
          </a:xfrm>
        </p:spPr>
      </p:pic>
    </p:spTree>
    <p:extLst>
      <p:ext uri="{BB962C8B-B14F-4D97-AF65-F5344CB8AC3E}">
        <p14:creationId xmlns:p14="http://schemas.microsoft.com/office/powerpoint/2010/main" val="112284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第一次使用，點擊按鈕即可生成第一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496944" cy="424014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0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315781"/>
            <a:ext cx="6336704" cy="438394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148478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點擊按鈕後，進入新增任務介面，輸入事件的相關訊息，並按下新增任務，即可新增任務。</a:t>
            </a:r>
          </a:p>
        </p:txBody>
      </p:sp>
    </p:spTree>
    <p:extLst>
      <p:ext uri="{BB962C8B-B14F-4D97-AF65-F5344CB8AC3E}">
        <p14:creationId xmlns:p14="http://schemas.microsoft.com/office/powerpoint/2010/main" val="170771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5127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8037128" cy="237626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1851223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填寫完成並按下新增後，可以看見待辦事項新增了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一件任務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324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2" y="2492896"/>
            <a:ext cx="7467600" cy="41123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1556792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新增第一個事件之後，也可透過新增任務按鈕繼續新增任務。</a:t>
            </a:r>
          </a:p>
        </p:txBody>
      </p:sp>
    </p:spTree>
    <p:extLst>
      <p:ext uri="{BB962C8B-B14F-4D97-AF65-F5344CB8AC3E}">
        <p14:creationId xmlns:p14="http://schemas.microsoft.com/office/powerpoint/2010/main" val="765199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" y="2924944"/>
            <a:ext cx="7704856" cy="326297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67544" y="170080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再按下新增任務按鈕後，可以看到又有新的待辦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事項生成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416647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4762"/>
            <a:ext cx="7056784" cy="410278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95536" y="14127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點擊編輯按鈕後，可以對事件的所有屬性進行修改，也可將該任務標註為是否完成，之後點擊儲存變更，就會將任務進行更新。</a:t>
            </a:r>
          </a:p>
        </p:txBody>
      </p:sp>
    </p:spTree>
    <p:extLst>
      <p:ext uri="{BB962C8B-B14F-4D97-AF65-F5344CB8AC3E}">
        <p14:creationId xmlns:p14="http://schemas.microsoft.com/office/powerpoint/2010/main" val="415965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1187624" y="1772816"/>
            <a:ext cx="7467600" cy="48737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sz="2800" b="1" i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To-Do List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211960" y="1657400"/>
            <a:ext cx="7683624" cy="50216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系統流程圖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To-Do List</a:t>
            </a:r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pPr marL="0" indent="0">
              <a:buFont typeface="Wingdings"/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50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556792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儲存更新後，會跳出成功更新的通知，並且可以看到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期末考的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分類更新為個人，編輯後的內容有確實更新。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7787833" cy="361832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0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95536" y="1556792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點擊編輯旁的按鈕，即可標註該任務已經完成，並且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該任務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的標題也會畫上刪除線。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819154" cy="288032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91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7467600" cy="318037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62880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點擊刪除按鈕，便會出現提示視窗，確認是否刪除該任務</a:t>
            </a:r>
          </a:p>
        </p:txBody>
      </p:sp>
    </p:spTree>
    <p:extLst>
      <p:ext uri="{BB962C8B-B14F-4D97-AF65-F5344CB8AC3E}">
        <p14:creationId xmlns:p14="http://schemas.microsoft.com/office/powerpoint/2010/main" val="153232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怎麼使用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8051536" cy="237626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91683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按下確認後，回到首頁即可看到，剛剛刪除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的任務已經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消失在待辦</a:t>
            </a:r>
            <a:r>
              <a:rPr lang="zh-TW" altLang="en-US" sz="24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事項中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了。</a:t>
            </a:r>
          </a:p>
        </p:txBody>
      </p:sp>
    </p:spTree>
    <p:extLst>
      <p:ext uri="{BB962C8B-B14F-4D97-AF65-F5344CB8AC3E}">
        <p14:creationId xmlns:p14="http://schemas.microsoft.com/office/powerpoint/2010/main" val="313522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https://hackmd.io/@peterju/S1FoLvgbkg\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https://hackmd.io/@peterju/SkpFlj40s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https://hackmd.io/@peterju/HJftWmE5kg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https://hackmd.io/@peterju/BJmEbXV9Jg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https://hackmd.io/@peterju/Hkpa1mVcye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https://hackmd.io/@peterju/r1-Pk7V51l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https://zh.wikipedia.org/zh-tw/Flask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https://zh.wikipedia.org/zh-tw/SQLite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https://zh.wikipedia.org/zh-tw/HTML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1"/>
              </a:rPr>
              <a:t>https://zh.wikipedia.org/zh-tw/CSS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https://zh.wikipedia.org/zh-tw/JavaScript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13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94601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工作分配</a:t>
            </a:r>
            <a:endParaRPr lang="zh-TW" altLang="en-US" sz="3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467600" cy="4873752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網頁開發、設計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蘇致安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資料庫、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路由建置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羅治圳</a:t>
            </a:r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文件、簡報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呂祐岷</a:t>
            </a:r>
            <a:endParaRPr lang="en-US" altLang="zh-TW" sz="28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3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B33CC-A3CC-90E1-AE1F-BC1CF5BE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學習目標</a:t>
            </a:r>
            <a:endParaRPr lang="zh-TW" altLang="en-US" sz="3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536B34-CEB8-413E-E9C8-1E5D751B5D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9532" y="1556792"/>
            <a:ext cx="8424936" cy="48737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理解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Web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清楚了解「路由 → 控制 → 模板渲染 → 資料庫操作」整個請求流程。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 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routes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體驗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URL routing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機制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熟悉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請求與表單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GET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POST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請求的差異及使用時機。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request.form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接收前端表單資料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學會使用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ORM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420" lvl="2" indent="-342900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練習建立資料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模型，理解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ORM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與資料表的對應關係。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420" lvl="2" indent="-342900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CRUD 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5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 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466728" cy="4873752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To-Do List 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全名叫做待辦事項清單，是一種用於記錄和管理事件的表單。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它可以幫忙建立和確認日常工作或個人目標，其中包括該事件的描述、截止日期、優先級與是否完成等資訊。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73" y="1412776"/>
            <a:ext cx="4483993" cy="49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84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為什麼要用</a:t>
            </a:r>
            <a:r>
              <a:rPr lang="en-US" altLang="zh-TW" sz="3200" b="1" dirty="0"/>
              <a:t>To-Do List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90863" cy="4873752"/>
          </a:xfrm>
        </p:spPr>
        <p:txBody>
          <a:bodyPr/>
          <a:lstStyle/>
          <a:p>
            <a:endParaRPr lang="en-US" altLang="zh-TW" b="1" dirty="0">
              <a:solidFill>
                <a:schemeClr val="accent6">
                  <a:lumMod val="75000"/>
                </a:schemeClr>
              </a:solidFill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ea typeface="微軟正黑體" panose="020B0604030504040204" pitchFamily="34" charset="-120"/>
              </a:rPr>
              <a:t>To-Do List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可以把要做的事情都記錄起來，不論是學校考試或是朋友聚餐，都能列在待辦事件內。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這樣只要打開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ea typeface="微軟正黑體" panose="020B0604030504040204" pitchFamily="34" charset="-120"/>
              </a:rPr>
              <a:t>To-Do List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，就能確定今天有什麼事情要做，不用擔心自己忘記了。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160240" cy="381589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專案架構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1700808"/>
            <a:ext cx="35283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籃框部分為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紅框部分為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資料處理與資料庫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548680"/>
            <a:ext cx="3942306" cy="5940710"/>
          </a:xfrm>
          <a:prstGeom prst="rect">
            <a:avLst/>
          </a:prstGeom>
          <a:ln w="12700" cap="sq" cmpd="thickThin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288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75656" y="2204864"/>
            <a:ext cx="3888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endParaRPr lang="en-US" altLang="zh-TW" sz="32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02305"/>
            <a:ext cx="1875097" cy="205574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452863" y="481195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96" y="4005064"/>
            <a:ext cx="2036713" cy="2036713"/>
          </a:xfrm>
        </p:spPr>
      </p:pic>
    </p:spTree>
    <p:extLst>
      <p:ext uri="{BB962C8B-B14F-4D97-AF65-F5344CB8AC3E}">
        <p14:creationId xmlns:p14="http://schemas.microsoft.com/office/powerpoint/2010/main" val="33272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前端開發</a:t>
            </a:r>
            <a:r>
              <a:rPr lang="zh-TW" altLang="en-US" sz="32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10" y="1984338"/>
            <a:ext cx="1262920" cy="149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Css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7" descr="Css Logo PNG Vectors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01" y="1890949"/>
            <a:ext cx="1702121" cy="17021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22" y="1939229"/>
            <a:ext cx="1110456" cy="160556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27338" y="1873967"/>
            <a:ext cx="42343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前端網頁結構使用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撰寫。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進行網頁美觀處理。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進行事件的狀態切換與刪除。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作為主要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框架。</a:t>
            </a: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Jinja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實現頁面繼承。</a:t>
            </a:r>
          </a:p>
        </p:txBody>
      </p:sp>
      <p:pic>
        <p:nvPicPr>
          <p:cNvPr id="1026" name="Picture 2" descr="Bootstrap Theme for OJS 3 - Public Knowledge Project">
            <a:extLst>
              <a:ext uri="{FF2B5EF4-FFF2-40B4-BE49-F238E27FC236}">
                <a16:creationId xmlns:a16="http://schemas.microsoft.com/office/drawing/2014/main" xmlns="" id="{635CAC1F-713A-522A-8B5B-955C4422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748" y="4130203"/>
            <a:ext cx="1792044" cy="149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nja2 - secure and fast Python template engine — Quintagroup">
            <a:extLst>
              <a:ext uri="{FF2B5EF4-FFF2-40B4-BE49-F238E27FC236}">
                <a16:creationId xmlns:a16="http://schemas.microsoft.com/office/drawing/2014/main" xmlns="" id="{00646EB3-208F-E71E-340D-DDF5AA5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52" y="4005064"/>
            <a:ext cx="1793353" cy="179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0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723</TotalTime>
  <Words>805</Words>
  <Application>Microsoft Office PowerPoint</Application>
  <PresentationFormat>如螢幕大小 (4:3)</PresentationFormat>
  <Paragraphs>157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壁窗</vt:lpstr>
      <vt:lpstr>To-Do List</vt:lpstr>
      <vt:lpstr>目錄</vt:lpstr>
      <vt:lpstr>工作分配</vt:lpstr>
      <vt:lpstr>學習目標</vt:lpstr>
      <vt:lpstr>什麼是 To-Do List ?</vt:lpstr>
      <vt:lpstr>為什麼要用To-Do List ?</vt:lpstr>
      <vt:lpstr>專案架構</vt:lpstr>
      <vt:lpstr>環境介紹</vt:lpstr>
      <vt:lpstr>前端開發工具</vt:lpstr>
      <vt:lpstr>前端實作方法</vt:lpstr>
      <vt:lpstr>後端開發工具</vt:lpstr>
      <vt:lpstr>後端實作方法</vt:lpstr>
      <vt:lpstr>流程圖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怎麼使用To-Do List ?</vt:lpstr>
      <vt:lpstr>參考資料</vt:lpstr>
      <vt:lpstr>感謝聆聽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</dc:title>
  <dc:creator>lu Y.h</dc:creator>
  <cp:lastModifiedBy>lu Y.h</cp:lastModifiedBy>
  <cp:revision>48</cp:revision>
  <dcterms:created xsi:type="dcterms:W3CDTF">2025-06-06T18:27:25Z</dcterms:created>
  <dcterms:modified xsi:type="dcterms:W3CDTF">2025-06-12T16:18:11Z</dcterms:modified>
</cp:coreProperties>
</file>